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56" r:id="rId3"/>
    <p:sldId id="266" r:id="rId5"/>
    <p:sldId id="302" r:id="rId6"/>
    <p:sldId id="319" r:id="rId7"/>
    <p:sldId id="459" r:id="rId8"/>
    <p:sldId id="381" r:id="rId9"/>
    <p:sldId id="317" r:id="rId10"/>
    <p:sldId id="452" r:id="rId11"/>
    <p:sldId id="389" r:id="rId12"/>
    <p:sldId id="434" r:id="rId13"/>
    <p:sldId id="435" r:id="rId14"/>
    <p:sldId id="428" r:id="rId15"/>
    <p:sldId id="430" r:id="rId16"/>
    <p:sldId id="431" r:id="rId17"/>
    <p:sldId id="26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575C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73"/>
        <p:guide pos="391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2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3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4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5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7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8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9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0.xml"/><Relationship Id="rId2" Type="http://schemas.openxmlformats.org/officeDocument/2006/relationships/image" Target="../media/image4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312160" y="2541905"/>
            <a:ext cx="55676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>
                <a:solidFill>
                  <a:srgbClr val="42575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3-20 </a:t>
            </a:r>
            <a:r>
              <a:rPr lang="zh-CN" altLang="en-US" sz="6000">
                <a:solidFill>
                  <a:srgbClr val="42575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周六汇报</a:t>
            </a:r>
            <a:endParaRPr lang="zh-CN" altLang="en-US" sz="6000">
              <a:solidFill>
                <a:srgbClr val="42575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389880" y="3556635"/>
            <a:ext cx="3228340" cy="0"/>
          </a:xfrm>
          <a:prstGeom prst="line">
            <a:avLst/>
          </a:prstGeom>
          <a:ln>
            <a:solidFill>
              <a:srgbClr val="7A9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567170" y="3620135"/>
            <a:ext cx="21634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altLang="zh-CN" sz="2000">
                <a:solidFill>
                  <a:srgbClr val="7A99A0"/>
                </a:solidFill>
                <a:latin typeface="Calibri" panose="020F0502020204030204" charset="0"/>
                <a:cs typeface="Calibri" panose="020F0502020204030204" charset="0"/>
              </a:rPr>
              <a:t>Simple and beauty</a:t>
            </a:r>
            <a:endParaRPr lang="en-US" altLang="zh-CN" sz="2000">
              <a:solidFill>
                <a:srgbClr val="7A99A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7" name="图片 6" descr="49"/>
          <p:cNvPicPr>
            <a:picLocks noChangeAspect="1"/>
          </p:cNvPicPr>
          <p:nvPr/>
        </p:nvPicPr>
        <p:blipFill>
          <a:blip r:embed="rId1"/>
          <a:srcRect l="37163" t="19981" b="44690"/>
          <a:stretch>
            <a:fillRect/>
          </a:stretch>
        </p:blipFill>
        <p:spPr>
          <a:xfrm>
            <a:off x="7124065" y="3119755"/>
            <a:ext cx="3392805" cy="19075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49"/>
          <p:cNvPicPr>
            <a:picLocks noChangeAspect="1"/>
          </p:cNvPicPr>
          <p:nvPr/>
        </p:nvPicPr>
        <p:blipFill>
          <a:blip r:embed="rId1"/>
          <a:srcRect l="37163" t="30801" r="36928" b="44690"/>
          <a:stretch>
            <a:fillRect/>
          </a:stretch>
        </p:blipFill>
        <p:spPr>
          <a:xfrm>
            <a:off x="802640" y="875030"/>
            <a:ext cx="1224915" cy="1158875"/>
          </a:xfrm>
          <a:prstGeom prst="rect">
            <a:avLst/>
          </a:prstGeom>
        </p:spPr>
      </p:pic>
      <p:pic>
        <p:nvPicPr>
          <p:cNvPr id="18" name="图片 17" descr="49"/>
          <p:cNvPicPr>
            <a:picLocks noChangeAspect="1"/>
          </p:cNvPicPr>
          <p:nvPr/>
        </p:nvPicPr>
        <p:blipFill>
          <a:blip r:embed="rId1"/>
          <a:srcRect l="37163" t="30801" r="36928" b="44690"/>
          <a:stretch>
            <a:fillRect/>
          </a:stretch>
        </p:blipFill>
        <p:spPr>
          <a:xfrm>
            <a:off x="10373995" y="5268595"/>
            <a:ext cx="1224915" cy="11588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7375" y="3088640"/>
            <a:ext cx="59734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测试</a:t>
            </a:r>
            <a:r>
              <a:rPr lang="en-US" altLang="zh-CN" sz="2800"/>
              <a:t>url</a:t>
            </a:r>
            <a:r>
              <a:rPr lang="zh-CN" altLang="en-US" sz="2800"/>
              <a:t>前缀效果：</a:t>
            </a:r>
            <a:endParaRPr lang="zh-CN" altLang="en-US" sz="28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070" y="4318000"/>
            <a:ext cx="7494905" cy="1354455"/>
          </a:xfrm>
          <a:prstGeom prst="rect">
            <a:avLst/>
          </a:prstGeom>
        </p:spPr>
      </p:pic>
      <p:pic>
        <p:nvPicPr>
          <p:cNvPr id="3" name="图片 2" descr="0`G68~}3RVF9T)BJ5}Y6VN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070" y="2703195"/>
            <a:ext cx="7667625" cy="128397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49"/>
          <p:cNvPicPr>
            <a:picLocks noChangeAspect="1"/>
          </p:cNvPicPr>
          <p:nvPr/>
        </p:nvPicPr>
        <p:blipFill>
          <a:blip r:embed="rId1"/>
          <a:srcRect l="37163" t="30801" r="36928" b="44690"/>
          <a:stretch>
            <a:fillRect/>
          </a:stretch>
        </p:blipFill>
        <p:spPr>
          <a:xfrm>
            <a:off x="376555" y="803910"/>
            <a:ext cx="1224915" cy="1158875"/>
          </a:xfrm>
          <a:prstGeom prst="rect">
            <a:avLst/>
          </a:prstGeom>
        </p:spPr>
      </p:pic>
      <p:pic>
        <p:nvPicPr>
          <p:cNvPr id="18" name="图片 17" descr="49"/>
          <p:cNvPicPr>
            <a:picLocks noChangeAspect="1"/>
          </p:cNvPicPr>
          <p:nvPr/>
        </p:nvPicPr>
        <p:blipFill>
          <a:blip r:embed="rId1"/>
          <a:srcRect l="37163" t="30801" r="36928" b="44690"/>
          <a:stretch>
            <a:fillRect/>
          </a:stretch>
        </p:blipFill>
        <p:spPr>
          <a:xfrm>
            <a:off x="10373995" y="5268595"/>
            <a:ext cx="1224915" cy="11588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72590" y="803910"/>
            <a:ext cx="6703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/>
              <a:t>加入了端口：</a:t>
            </a:r>
            <a:r>
              <a:rPr lang="en-US" altLang="zh-CN" sz="2800"/>
              <a:t>81</a:t>
            </a:r>
            <a:r>
              <a:rPr lang="zh-CN" altLang="en-US" sz="2800"/>
              <a:t>，测试发现不可以找到：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460" y="2715895"/>
            <a:ext cx="7879080" cy="14262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49"/>
          <p:cNvPicPr>
            <a:picLocks noChangeAspect="1"/>
          </p:cNvPicPr>
          <p:nvPr/>
        </p:nvPicPr>
        <p:blipFill>
          <a:blip r:embed="rId1"/>
          <a:srcRect l="37163" t="30801" r="36928" b="44690"/>
          <a:stretch>
            <a:fillRect/>
          </a:stretch>
        </p:blipFill>
        <p:spPr>
          <a:xfrm>
            <a:off x="802640" y="875030"/>
            <a:ext cx="1224915" cy="1158875"/>
          </a:xfrm>
          <a:prstGeom prst="rect">
            <a:avLst/>
          </a:prstGeom>
        </p:spPr>
      </p:pic>
      <p:pic>
        <p:nvPicPr>
          <p:cNvPr id="18" name="图片 17" descr="49"/>
          <p:cNvPicPr>
            <a:picLocks noChangeAspect="1"/>
          </p:cNvPicPr>
          <p:nvPr/>
        </p:nvPicPr>
        <p:blipFill>
          <a:blip r:embed="rId1"/>
          <a:srcRect l="37163" t="30801" r="36928" b="44690"/>
          <a:stretch>
            <a:fillRect/>
          </a:stretch>
        </p:blipFill>
        <p:spPr>
          <a:xfrm>
            <a:off x="10373995" y="5268595"/>
            <a:ext cx="1224915" cy="11588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792855" y="2814955"/>
            <a:ext cx="5325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第三部分：本周总结</a:t>
            </a:r>
            <a:endParaRPr lang="zh-CN" altLang="en-US" sz="2800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49"/>
          <p:cNvPicPr>
            <a:picLocks noChangeAspect="1"/>
          </p:cNvPicPr>
          <p:nvPr/>
        </p:nvPicPr>
        <p:blipFill>
          <a:blip r:embed="rId1"/>
          <a:srcRect l="37163" t="30801" r="36928" b="44690"/>
          <a:stretch>
            <a:fillRect/>
          </a:stretch>
        </p:blipFill>
        <p:spPr>
          <a:xfrm>
            <a:off x="802640" y="875030"/>
            <a:ext cx="1224915" cy="1158875"/>
          </a:xfrm>
          <a:prstGeom prst="rect">
            <a:avLst/>
          </a:prstGeom>
        </p:spPr>
      </p:pic>
      <p:pic>
        <p:nvPicPr>
          <p:cNvPr id="18" name="图片 17" descr="49"/>
          <p:cNvPicPr>
            <a:picLocks noChangeAspect="1"/>
          </p:cNvPicPr>
          <p:nvPr/>
        </p:nvPicPr>
        <p:blipFill>
          <a:blip r:embed="rId1"/>
          <a:srcRect l="37163" t="30801" r="36928" b="44690"/>
          <a:stretch>
            <a:fillRect/>
          </a:stretch>
        </p:blipFill>
        <p:spPr>
          <a:xfrm>
            <a:off x="10373995" y="5268595"/>
            <a:ext cx="1224915" cy="11588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267075" y="2506345"/>
            <a:ext cx="64103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/>
              <a:t>本周主要难点是新增班级，多个测试混在一起，让自己有点乱；遇到问题后开始乱看教程，不过最后解决后相信一定有一个更深的印象。</a:t>
            </a:r>
            <a:endParaRPr lang="zh-CN" sz="2400"/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49"/>
          <p:cNvPicPr>
            <a:picLocks noChangeAspect="1"/>
          </p:cNvPicPr>
          <p:nvPr/>
        </p:nvPicPr>
        <p:blipFill>
          <a:blip r:embed="rId1"/>
          <a:srcRect l="37163" t="30801" r="36928" b="44690"/>
          <a:stretch>
            <a:fillRect/>
          </a:stretch>
        </p:blipFill>
        <p:spPr>
          <a:xfrm>
            <a:off x="802640" y="875030"/>
            <a:ext cx="1224915" cy="1158875"/>
          </a:xfrm>
          <a:prstGeom prst="rect">
            <a:avLst/>
          </a:prstGeom>
        </p:spPr>
      </p:pic>
      <p:pic>
        <p:nvPicPr>
          <p:cNvPr id="18" name="图片 17" descr="49"/>
          <p:cNvPicPr>
            <a:picLocks noChangeAspect="1"/>
          </p:cNvPicPr>
          <p:nvPr/>
        </p:nvPicPr>
        <p:blipFill>
          <a:blip r:embed="rId1"/>
          <a:srcRect l="37163" t="30801" r="36928" b="44690"/>
          <a:stretch>
            <a:fillRect/>
          </a:stretch>
        </p:blipFill>
        <p:spPr>
          <a:xfrm>
            <a:off x="10373995" y="5268595"/>
            <a:ext cx="1224915" cy="11588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301875" y="2213610"/>
            <a:ext cx="68160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下周目标：</a:t>
            </a:r>
            <a:endParaRPr lang="zh-CN" altLang="en-US" sz="2400"/>
          </a:p>
          <a:p>
            <a:r>
              <a:rPr lang="en-US" altLang="zh-CN" sz="2400"/>
              <a:t>	1.</a:t>
            </a:r>
            <a:r>
              <a:rPr lang="zh-CN" altLang="en-US" sz="2400"/>
              <a:t>尽快调整作息</a:t>
            </a:r>
            <a:endParaRPr lang="zh-CN" altLang="en-US" sz="2400"/>
          </a:p>
          <a:p>
            <a:r>
              <a:rPr lang="en-US" altLang="zh-CN" sz="2400"/>
              <a:t>	2.</a:t>
            </a:r>
            <a:r>
              <a:rPr lang="zh-CN" altLang="en-US" sz="2400"/>
              <a:t>合理分配课程学习和教程学习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468495" y="2541905"/>
            <a:ext cx="32550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rgbClr val="42575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感谢观看</a:t>
            </a:r>
            <a:endParaRPr lang="zh-CN" altLang="en-US" sz="6000">
              <a:solidFill>
                <a:srgbClr val="42575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481830" y="3620135"/>
            <a:ext cx="3228340" cy="0"/>
          </a:xfrm>
          <a:prstGeom prst="line">
            <a:avLst/>
          </a:prstGeom>
          <a:ln>
            <a:solidFill>
              <a:srgbClr val="7A9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283710" y="3710940"/>
            <a:ext cx="36245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altLang="zh-CN" sz="2000">
                <a:solidFill>
                  <a:srgbClr val="7A99A0"/>
                </a:solidFill>
                <a:latin typeface="Calibri" panose="020F0502020204030204" charset="0"/>
                <a:cs typeface="Calibri" panose="020F0502020204030204" charset="0"/>
              </a:rPr>
              <a:t>Thank you for watching</a:t>
            </a:r>
            <a:endParaRPr lang="en-US" altLang="zh-CN" sz="2000">
              <a:solidFill>
                <a:srgbClr val="7A99A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3178175" y="2668905"/>
            <a:ext cx="7397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rgbClr val="42575C"/>
                </a:solidFill>
                <a:latin typeface="新宋体" panose="02010609030101010101" charset="-122"/>
                <a:ea typeface="新宋体" panose="02010609030101010101" charset="-122"/>
              </a:rPr>
              <a:t>第一部分：本周主要工作</a:t>
            </a:r>
            <a:endParaRPr lang="zh-CN" altLang="en-US" sz="3600">
              <a:solidFill>
                <a:srgbClr val="42575C"/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  <p:pic>
        <p:nvPicPr>
          <p:cNvPr id="17" name="图片 16" descr="49"/>
          <p:cNvPicPr>
            <a:picLocks noChangeAspect="1"/>
          </p:cNvPicPr>
          <p:nvPr/>
        </p:nvPicPr>
        <p:blipFill>
          <a:blip r:embed="rId1"/>
          <a:srcRect l="37163" t="30801" r="36928" b="44690"/>
          <a:stretch>
            <a:fillRect/>
          </a:stretch>
        </p:blipFill>
        <p:spPr>
          <a:xfrm>
            <a:off x="5480050" y="3781425"/>
            <a:ext cx="1224915" cy="11588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49"/>
          <p:cNvPicPr>
            <a:picLocks noChangeAspect="1"/>
          </p:cNvPicPr>
          <p:nvPr/>
        </p:nvPicPr>
        <p:blipFill>
          <a:blip r:embed="rId1"/>
          <a:srcRect l="37163" t="30801" r="36928" b="44690"/>
          <a:stretch>
            <a:fillRect/>
          </a:stretch>
        </p:blipFill>
        <p:spPr>
          <a:xfrm>
            <a:off x="802640" y="875030"/>
            <a:ext cx="1224915" cy="1158875"/>
          </a:xfrm>
          <a:prstGeom prst="rect">
            <a:avLst/>
          </a:prstGeom>
        </p:spPr>
      </p:pic>
      <p:pic>
        <p:nvPicPr>
          <p:cNvPr id="18" name="图片 17" descr="49"/>
          <p:cNvPicPr>
            <a:picLocks noChangeAspect="1"/>
          </p:cNvPicPr>
          <p:nvPr/>
        </p:nvPicPr>
        <p:blipFill>
          <a:blip r:embed="rId1"/>
          <a:srcRect l="37163" t="30801" r="36928" b="44690"/>
          <a:stretch>
            <a:fillRect/>
          </a:stretch>
        </p:blipFill>
        <p:spPr>
          <a:xfrm>
            <a:off x="10373995" y="5268595"/>
            <a:ext cx="1224915" cy="11588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30090" y="2306320"/>
            <a:ext cx="850963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sym typeface="+mn-ea"/>
              </a:rPr>
              <a:t>新教程学习</a:t>
            </a:r>
            <a:endParaRPr lang="zh-CN" sz="2800">
              <a:sym typeface="+mn-ea"/>
            </a:endParaRPr>
          </a:p>
          <a:p>
            <a:endParaRPr lang="zh-CN" sz="2800">
              <a:sym typeface="+mn-ea"/>
            </a:endParaRPr>
          </a:p>
          <a:p>
            <a:r>
              <a:rPr lang="zh-CN" sz="2800">
                <a:sym typeface="+mn-ea"/>
              </a:rPr>
              <a:t>遇到难点：模拟后台</a:t>
            </a:r>
            <a:endParaRPr lang="zh-CN" sz="2800"/>
          </a:p>
          <a:p>
            <a:endParaRPr lang="zh-CN" sz="2800"/>
          </a:p>
          <a:p>
            <a:endParaRPr lang="zh-CN" sz="2800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3228975" y="2760345"/>
            <a:ext cx="84632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42575C"/>
                </a:solidFill>
                <a:latin typeface="新宋体" panose="02010609030101010101" charset="-122"/>
                <a:ea typeface="新宋体" panose="02010609030101010101" charset="-122"/>
              </a:rPr>
              <a:t>第二部分：本周所遇问题</a:t>
            </a:r>
            <a:endParaRPr lang="zh-CN" altLang="en-US" sz="3200">
              <a:solidFill>
                <a:srgbClr val="42575C"/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  <p:pic>
        <p:nvPicPr>
          <p:cNvPr id="17" name="图片 16" descr="49"/>
          <p:cNvPicPr>
            <a:picLocks noChangeAspect="1"/>
          </p:cNvPicPr>
          <p:nvPr/>
        </p:nvPicPr>
        <p:blipFill>
          <a:blip r:embed="rId1"/>
          <a:srcRect l="37163" t="30801" r="36928" b="44690"/>
          <a:stretch>
            <a:fillRect/>
          </a:stretch>
        </p:blipFill>
        <p:spPr>
          <a:xfrm>
            <a:off x="296545" y="424180"/>
            <a:ext cx="1224915" cy="1158875"/>
          </a:xfrm>
          <a:prstGeom prst="rect">
            <a:avLst/>
          </a:prstGeom>
        </p:spPr>
      </p:pic>
      <p:pic>
        <p:nvPicPr>
          <p:cNvPr id="2" name="图片 1" descr="49"/>
          <p:cNvPicPr>
            <a:picLocks noChangeAspect="1"/>
          </p:cNvPicPr>
          <p:nvPr/>
        </p:nvPicPr>
        <p:blipFill>
          <a:blip r:embed="rId1"/>
          <a:srcRect l="37163" t="30801" r="36928" b="44690"/>
          <a:stretch>
            <a:fillRect/>
          </a:stretch>
        </p:blipFill>
        <p:spPr>
          <a:xfrm>
            <a:off x="10373995" y="5024120"/>
            <a:ext cx="1224915" cy="11588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49"/>
          <p:cNvPicPr>
            <a:picLocks noChangeAspect="1"/>
          </p:cNvPicPr>
          <p:nvPr/>
        </p:nvPicPr>
        <p:blipFill>
          <a:blip r:embed="rId1"/>
          <a:srcRect l="37163" t="30801" r="36928" b="44690"/>
          <a:stretch>
            <a:fillRect/>
          </a:stretch>
        </p:blipFill>
        <p:spPr>
          <a:xfrm>
            <a:off x="802640" y="875030"/>
            <a:ext cx="1224915" cy="1158875"/>
          </a:xfrm>
          <a:prstGeom prst="rect">
            <a:avLst/>
          </a:prstGeom>
        </p:spPr>
      </p:pic>
      <p:pic>
        <p:nvPicPr>
          <p:cNvPr id="18" name="图片 17" descr="49"/>
          <p:cNvPicPr>
            <a:picLocks noChangeAspect="1"/>
          </p:cNvPicPr>
          <p:nvPr/>
        </p:nvPicPr>
        <p:blipFill>
          <a:blip r:embed="rId1"/>
          <a:srcRect l="37163" t="30801" r="36928" b="44690"/>
          <a:stretch>
            <a:fillRect/>
          </a:stretch>
        </p:blipFill>
        <p:spPr>
          <a:xfrm>
            <a:off x="10373995" y="5268595"/>
            <a:ext cx="1224915" cy="11588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284855" y="3223260"/>
            <a:ext cx="83985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/>
              <a:t>问题：模拟后台中</a:t>
            </a:r>
            <a:r>
              <a:rPr lang="en-US" altLang="zh-CN" sz="2800"/>
              <a:t>url</a:t>
            </a:r>
            <a:r>
              <a:rPr lang="zh-CN" altLang="en-US" sz="2800"/>
              <a:t>匹配失败</a:t>
            </a:r>
            <a:endParaRPr lang="zh-CN" altLang="en-US" sz="2800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49"/>
          <p:cNvPicPr>
            <a:picLocks noChangeAspect="1"/>
          </p:cNvPicPr>
          <p:nvPr/>
        </p:nvPicPr>
        <p:blipFill>
          <a:blip r:embed="rId1"/>
          <a:srcRect l="37163" t="30801" r="36928" b="44690"/>
          <a:stretch>
            <a:fillRect/>
          </a:stretch>
        </p:blipFill>
        <p:spPr>
          <a:xfrm>
            <a:off x="802640" y="875030"/>
            <a:ext cx="1224915" cy="1158875"/>
          </a:xfrm>
          <a:prstGeom prst="rect">
            <a:avLst/>
          </a:prstGeom>
        </p:spPr>
      </p:pic>
      <p:pic>
        <p:nvPicPr>
          <p:cNvPr id="18" name="图片 17" descr="49"/>
          <p:cNvPicPr>
            <a:picLocks noChangeAspect="1"/>
          </p:cNvPicPr>
          <p:nvPr/>
        </p:nvPicPr>
        <p:blipFill>
          <a:blip r:embed="rId1"/>
          <a:srcRect l="37163" t="30801" r="36928" b="44690"/>
          <a:stretch>
            <a:fillRect/>
          </a:stretch>
        </p:blipFill>
        <p:spPr>
          <a:xfrm>
            <a:off x="10373995" y="5268595"/>
            <a:ext cx="1224915" cy="11588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027555" y="1459230"/>
            <a:ext cx="83985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1165860" y="2824480"/>
            <a:ext cx="44227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问题描述：</a:t>
            </a:r>
            <a:endParaRPr lang="zh-CN" altLang="en-US" sz="2400"/>
          </a:p>
        </p:txBody>
      </p:sp>
      <p:pic>
        <p:nvPicPr>
          <p:cNvPr id="7" name="图片 6" descr="AA997C135F03BA2C5719AD0A4F73773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565" y="2190750"/>
            <a:ext cx="8022590" cy="24765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49"/>
          <p:cNvPicPr>
            <a:picLocks noChangeAspect="1"/>
          </p:cNvPicPr>
          <p:nvPr/>
        </p:nvPicPr>
        <p:blipFill>
          <a:blip r:embed="rId1"/>
          <a:srcRect l="37163" t="30801" r="36928" b="44690"/>
          <a:stretch>
            <a:fillRect/>
          </a:stretch>
        </p:blipFill>
        <p:spPr>
          <a:xfrm>
            <a:off x="802640" y="875030"/>
            <a:ext cx="1224915" cy="1158875"/>
          </a:xfrm>
          <a:prstGeom prst="rect">
            <a:avLst/>
          </a:prstGeom>
        </p:spPr>
      </p:pic>
      <p:pic>
        <p:nvPicPr>
          <p:cNvPr id="18" name="图片 17" descr="49"/>
          <p:cNvPicPr>
            <a:picLocks noChangeAspect="1"/>
          </p:cNvPicPr>
          <p:nvPr/>
        </p:nvPicPr>
        <p:blipFill>
          <a:blip r:embed="rId1"/>
          <a:srcRect l="37163" t="30801" r="36928" b="44690"/>
          <a:stretch>
            <a:fillRect/>
          </a:stretch>
        </p:blipFill>
        <p:spPr>
          <a:xfrm>
            <a:off x="10373995" y="5268595"/>
            <a:ext cx="1224915" cy="11588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52500" y="2479675"/>
            <a:ext cx="18465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匹配的</a:t>
            </a:r>
            <a:r>
              <a:rPr lang="en-US" altLang="zh-CN" sz="2400"/>
              <a:t>url</a:t>
            </a:r>
            <a:r>
              <a:rPr lang="zh-CN" altLang="en-US" sz="2400"/>
              <a:t>：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980" y="2282190"/>
            <a:ext cx="6993890" cy="26511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49"/>
          <p:cNvPicPr>
            <a:picLocks noChangeAspect="1"/>
          </p:cNvPicPr>
          <p:nvPr/>
        </p:nvPicPr>
        <p:blipFill>
          <a:blip r:embed="rId1"/>
          <a:srcRect l="37163" t="30801" r="36928" b="44690"/>
          <a:stretch>
            <a:fillRect/>
          </a:stretch>
        </p:blipFill>
        <p:spPr>
          <a:xfrm>
            <a:off x="802640" y="875030"/>
            <a:ext cx="1224915" cy="1158875"/>
          </a:xfrm>
          <a:prstGeom prst="rect">
            <a:avLst/>
          </a:prstGeom>
        </p:spPr>
      </p:pic>
      <p:pic>
        <p:nvPicPr>
          <p:cNvPr id="18" name="图片 17" descr="49"/>
          <p:cNvPicPr>
            <a:picLocks noChangeAspect="1"/>
          </p:cNvPicPr>
          <p:nvPr/>
        </p:nvPicPr>
        <p:blipFill>
          <a:blip r:embed="rId1"/>
          <a:srcRect l="37163" t="30801" r="36928" b="44690"/>
          <a:stretch>
            <a:fillRect/>
          </a:stretch>
        </p:blipFill>
        <p:spPr>
          <a:xfrm>
            <a:off x="10373995" y="5268595"/>
            <a:ext cx="1224915" cy="11588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1220" y="2306955"/>
            <a:ext cx="75152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请求的</a:t>
            </a:r>
            <a:r>
              <a:rPr lang="en-US" altLang="zh-CN" sz="2400"/>
              <a:t>url</a:t>
            </a:r>
            <a:r>
              <a:rPr lang="zh-CN" altLang="en-US" sz="2400"/>
              <a:t>：</a:t>
            </a:r>
            <a:endParaRPr lang="zh-CN" altLang="en-US" sz="2400"/>
          </a:p>
        </p:txBody>
      </p:sp>
      <p:pic>
        <p:nvPicPr>
          <p:cNvPr id="3" name="图片 2" descr="0642E7674B9C943DDAC9D710B32541A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070" y="1193800"/>
            <a:ext cx="7618730" cy="1448435"/>
          </a:xfrm>
          <a:prstGeom prst="rect">
            <a:avLst/>
          </a:prstGeom>
        </p:spPr>
      </p:pic>
      <p:pic>
        <p:nvPicPr>
          <p:cNvPr id="7" name="图片 6" descr="75FD489DA108A6A41F49C434115673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070" y="2718435"/>
            <a:ext cx="7618730" cy="14439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49"/>
          <p:cNvPicPr>
            <a:picLocks noChangeAspect="1"/>
          </p:cNvPicPr>
          <p:nvPr/>
        </p:nvPicPr>
        <p:blipFill>
          <a:blip r:embed="rId1"/>
          <a:srcRect l="37163" t="30801" r="36928" b="44690"/>
          <a:stretch>
            <a:fillRect/>
          </a:stretch>
        </p:blipFill>
        <p:spPr>
          <a:xfrm>
            <a:off x="802640" y="875030"/>
            <a:ext cx="1224915" cy="1158875"/>
          </a:xfrm>
          <a:prstGeom prst="rect">
            <a:avLst/>
          </a:prstGeom>
        </p:spPr>
      </p:pic>
      <p:pic>
        <p:nvPicPr>
          <p:cNvPr id="18" name="图片 17" descr="49"/>
          <p:cNvPicPr>
            <a:picLocks noChangeAspect="1"/>
          </p:cNvPicPr>
          <p:nvPr/>
        </p:nvPicPr>
        <p:blipFill>
          <a:blip r:embed="rId1"/>
          <a:srcRect l="37163" t="30801" r="36928" b="44690"/>
          <a:stretch>
            <a:fillRect/>
          </a:stretch>
        </p:blipFill>
        <p:spPr>
          <a:xfrm>
            <a:off x="10373995" y="5268595"/>
            <a:ext cx="1224915" cy="11588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53640" y="1080135"/>
            <a:ext cx="4340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679450" y="3027680"/>
            <a:ext cx="71710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/>
              <a:t>如果将匹配</a:t>
            </a:r>
            <a:r>
              <a:rPr lang="en-US" altLang="zh-CN" sz="2800"/>
              <a:t>url</a:t>
            </a:r>
            <a:r>
              <a:rPr lang="zh-CN" altLang="en-US" sz="2800"/>
              <a:t>改为：</a:t>
            </a:r>
            <a:endParaRPr lang="zh-CN" altLang="en-US" sz="2800"/>
          </a:p>
        </p:txBody>
      </p:sp>
      <p:pic>
        <p:nvPicPr>
          <p:cNvPr id="4" name="图片 3" descr="0642E7674B9C943DDAC9D710B32541A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515" y="2826385"/>
            <a:ext cx="7087870" cy="13474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  <p:tag name="KSO_WM_SPECIAL_SOURCE" val="bdnull"/>
</p:tagLst>
</file>

<file path=ppt/tags/tag63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  <p:tag name="KSO_WM_SPECIAL_SOURCE" val="bdnull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  <p:tag name="KSO_WM_SPECIAL_SOURCE" val="bdnull"/>
</p:tagLst>
</file>

<file path=ppt/tags/tag65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  <p:tag name="KSO_WM_SPECIAL_SOURCE" val="bdnull"/>
</p:tagLst>
</file>

<file path=ppt/tags/tag66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  <p:tag name="KSO_WM_SPECIAL_SOURCE" val="bdnull"/>
</p:tagLst>
</file>

<file path=ppt/tags/tag67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  <p:tag name="KSO_WM_SPECIAL_SOURCE" val="bdnull"/>
</p:tagLst>
</file>

<file path=ppt/tags/tag68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  <p:tag name="KSO_WM_SPECIAL_SOURCE" val="bdnull"/>
</p:tagLst>
</file>

<file path=ppt/tags/tag69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  <p:tag name="KSO_WM_SPECIAL_SOURCE" val="bdnul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  <p:tag name="KSO_WM_SPECIAL_SOURCE" val="bdnull"/>
</p:tagLst>
</file>

<file path=ppt/tags/tag71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  <p:tag name="KSO_WM_SPECIAL_SOURCE" val="bdnull"/>
</p:tagLst>
</file>

<file path=ppt/tags/tag7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  <p:tag name="KSO_WM_SPECIAL_SOURCE" val="bdnull"/>
</p:tagLst>
</file>

<file path=ppt/tags/tag73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  <p:tag name="KSO_WM_SPECIAL_SOURCE" val="bdnull"/>
</p:tagLst>
</file>

<file path=ppt/tags/tag7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  <p:tag name="KSO_WM_SPECIAL_SOURCE" val="bdnull"/>
</p:tagLst>
</file>

<file path=ppt/tags/tag75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  <p:tag name="KSO_WM_SPECIAL_SOURCE" val="bdnull"/>
</p:tagLst>
</file>

<file path=ppt/tags/tag76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WPS 演示</Application>
  <PresentationFormat>宽屏</PresentationFormat>
  <Paragraphs>40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Calibri</vt:lpstr>
      <vt:lpstr>新宋体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漫天萤火</cp:lastModifiedBy>
  <cp:revision>65</cp:revision>
  <dcterms:created xsi:type="dcterms:W3CDTF">2020-11-21T10:37:00Z</dcterms:created>
  <dcterms:modified xsi:type="dcterms:W3CDTF">2021-03-20T11:00:17Z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