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10"/>
          <p:cNvSpPr/>
          <p:nvPr/>
        </p:nvSpPr>
        <p:spPr>
          <a:xfrm flipH="1">
            <a:off x="0" y="3044825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buFont typeface="Arial" panose="020B0604020202020204" pitchFamily="34" charset="0"/>
              <a:buNone/>
              <a:defRPr/>
            </a:pPr>
            <a:endParaRPr lang="zh-CN" altLang="en-US" sz="2400" noProof="1">
              <a:cs typeface="+mn-ea"/>
            </a:endParaRPr>
          </a:p>
        </p:txBody>
      </p:sp>
      <p:pic>
        <p:nvPicPr>
          <p:cNvPr id="5" name="图片 1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2" b="13748"/>
          <a:stretch>
            <a:fillRect/>
          </a:stretch>
        </p:blipFill>
        <p:spPr bwMode="auto">
          <a:xfrm>
            <a:off x="0" y="0"/>
            <a:ext cx="12192000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等腰三角形 8"/>
          <p:cNvSpPr/>
          <p:nvPr>
            <p:custDataLst>
              <p:tags r:id="rId4"/>
            </p:custDataLst>
          </p:nvPr>
        </p:nvSpPr>
        <p:spPr>
          <a:xfrm rot="5400000" flipV="1">
            <a:off x="4187031" y="-1146968"/>
            <a:ext cx="3817937" cy="12192000"/>
          </a:xfrm>
          <a:prstGeom prst="triangle">
            <a:avLst/>
          </a:prstGeom>
          <a:solidFill>
            <a:srgbClr val="354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7" name="直角三角形 9"/>
          <p:cNvSpPr/>
          <p:nvPr>
            <p:custDataLst>
              <p:tags r:id="rId5"/>
            </p:custDataLst>
          </p:nvPr>
        </p:nvSpPr>
        <p:spPr>
          <a:xfrm>
            <a:off x="0" y="3614738"/>
            <a:ext cx="12192000" cy="32369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8" name="直角三角形 10"/>
          <p:cNvSpPr/>
          <p:nvPr>
            <p:custDataLst>
              <p:tags r:id="rId6"/>
            </p:custDataLst>
          </p:nvPr>
        </p:nvSpPr>
        <p:spPr>
          <a:xfrm flipH="1">
            <a:off x="0" y="3040063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62600" y="6164370"/>
            <a:ext cx="6553200" cy="504000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62600" y="5038724"/>
            <a:ext cx="6553200" cy="1053581"/>
          </a:xfrm>
          <a:noFill/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纵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751388" y="1357313"/>
            <a:ext cx="0" cy="43037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7"/>
          <p:cNvSpPr/>
          <p:nvPr/>
        </p:nvSpPr>
        <p:spPr>
          <a:xfrm>
            <a:off x="1938338" y="1519238"/>
            <a:ext cx="2244725" cy="9144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buFont typeface="Arial" panose="020B0604020202020204" pitchFamily="34" charset="0"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15" name="矩形 8"/>
          <p:cNvSpPr/>
          <p:nvPr/>
        </p:nvSpPr>
        <p:spPr>
          <a:xfrm>
            <a:off x="1938338" y="2532063"/>
            <a:ext cx="2244725" cy="91281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buFont typeface="Arial" panose="020B0604020202020204" pitchFamily="34" charset="0"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16" name="矩形 9"/>
          <p:cNvSpPr/>
          <p:nvPr/>
        </p:nvSpPr>
        <p:spPr>
          <a:xfrm>
            <a:off x="1938338" y="3543300"/>
            <a:ext cx="2244725" cy="936625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buFont typeface="Arial" panose="020B0604020202020204" pitchFamily="34" charset="0"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17" name="矩形 10"/>
          <p:cNvSpPr/>
          <p:nvPr/>
        </p:nvSpPr>
        <p:spPr>
          <a:xfrm>
            <a:off x="1938338" y="4556125"/>
            <a:ext cx="2244725" cy="96202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buFont typeface="Arial" panose="020B0604020202020204" pitchFamily="34" charset="0"/>
              <a:buNone/>
              <a:defRPr/>
            </a:pPr>
            <a:endParaRPr lang="zh-CN" altLang="en-US" noProof="1"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18" name="矩形 2"/>
          <p:cNvSpPr/>
          <p:nvPr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19" name="等腰三角形 18"/>
          <p:cNvSpPr/>
          <p:nvPr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5106088" y="3659899"/>
            <a:ext cx="5403228" cy="647058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 smtClean="0"/>
          </a:p>
          <a:p>
            <a:pPr lvl="4"/>
            <a:endParaRPr lang="zh-CN" altLang="en-US" noProof="1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5106088" y="4671158"/>
            <a:ext cx="5403228" cy="647058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>
              <a:defRPr sz="1400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>
              <a:defRPr sz="1400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>
              <a:defRPr sz="1400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>
              <a:defRPr sz="1400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 smtClean="0"/>
          </a:p>
          <a:p>
            <a:pPr lvl="4"/>
            <a:endParaRPr lang="zh-CN" altLang="en-US" noProof="1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1"/>
          </p:nvPr>
        </p:nvSpPr>
        <p:spPr>
          <a:xfrm>
            <a:off x="2209800" y="1639888"/>
            <a:ext cx="1671638" cy="69523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1pPr>
            <a:lvl2pPr marL="4572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2pPr>
            <a:lvl3pPr marL="9144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3pPr>
            <a:lvl4pPr marL="13716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4pPr>
            <a:lvl5pPr marL="18288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5" name="文本占位符 10"/>
          <p:cNvSpPr>
            <a:spLocks noGrp="1"/>
          </p:cNvSpPr>
          <p:nvPr>
            <p:ph type="body" sz="quarter" idx="22"/>
          </p:nvPr>
        </p:nvSpPr>
        <p:spPr>
          <a:xfrm>
            <a:off x="2225319" y="2657956"/>
            <a:ext cx="1671638" cy="63979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1pPr>
            <a:lvl2pPr marL="4572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2pPr>
            <a:lvl3pPr marL="9144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3pPr>
            <a:lvl4pPr marL="13716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4pPr>
            <a:lvl5pPr marL="18288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6" name="文本占位符 10"/>
          <p:cNvSpPr>
            <a:spLocks noGrp="1"/>
          </p:cNvSpPr>
          <p:nvPr>
            <p:ph type="body" sz="quarter" idx="23"/>
          </p:nvPr>
        </p:nvSpPr>
        <p:spPr>
          <a:xfrm>
            <a:off x="2225319" y="3637441"/>
            <a:ext cx="1671638" cy="74571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1pPr>
            <a:lvl2pPr marL="4572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2pPr>
            <a:lvl3pPr marL="9144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3pPr>
            <a:lvl4pPr marL="13716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4pPr>
            <a:lvl5pPr marL="18288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7" name="文本占位符 10"/>
          <p:cNvSpPr>
            <a:spLocks noGrp="1"/>
          </p:cNvSpPr>
          <p:nvPr>
            <p:ph type="body" sz="quarter" idx="24"/>
          </p:nvPr>
        </p:nvSpPr>
        <p:spPr>
          <a:xfrm>
            <a:off x="2225319" y="4663892"/>
            <a:ext cx="1671638" cy="74571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1pPr>
            <a:lvl2pPr marL="4572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2pPr>
            <a:lvl3pPr marL="9144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3pPr>
            <a:lvl4pPr marL="13716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4pPr>
            <a:lvl5pPr marL="1828800" indent="0">
              <a:buFontTx/>
              <a:buNone/>
              <a:defRPr sz="2200" b="1" i="0" baseline="0">
                <a:solidFill>
                  <a:schemeClr val="bg1"/>
                </a:solidFill>
                <a:ea typeface="黑体" panose="02010609060101010101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5"/>
          </p:nvPr>
        </p:nvSpPr>
        <p:spPr>
          <a:xfrm>
            <a:off x="5105400" y="1656777"/>
            <a:ext cx="5403850" cy="675982"/>
          </a:xfrm>
        </p:spPr>
        <p:txBody>
          <a:bodyPr>
            <a:noAutofit/>
          </a:bodyPr>
          <a:lstStyle>
            <a:lvl1pPr>
              <a:defRPr sz="1400" baseline="0">
                <a:solidFill>
                  <a:schemeClr val="accent1"/>
                </a:solidFill>
                <a:ea typeface="黑体" panose="02010609060101010101" charset="-122"/>
              </a:defRPr>
            </a:lvl1pPr>
            <a:lvl2pPr>
              <a:defRPr sz="1400" baseline="0">
                <a:solidFill>
                  <a:schemeClr val="accent1"/>
                </a:solidFill>
                <a:ea typeface="黑体" panose="02010609060101010101" charset="-122"/>
              </a:defRPr>
            </a:lvl2pPr>
            <a:lvl3pPr>
              <a:defRPr sz="1400" baseline="0">
                <a:solidFill>
                  <a:schemeClr val="accent1"/>
                </a:solidFill>
                <a:ea typeface="黑体" panose="02010609060101010101" charset="-122"/>
              </a:defRPr>
            </a:lvl3pPr>
            <a:lvl4pPr>
              <a:defRPr sz="1400" baseline="0">
                <a:solidFill>
                  <a:schemeClr val="accent1"/>
                </a:solidFill>
                <a:ea typeface="黑体" panose="02010609060101010101" charset="-122"/>
              </a:defRPr>
            </a:lvl4pPr>
            <a:lvl5pPr>
              <a:defRPr sz="1400" baseline="0">
                <a:solidFill>
                  <a:schemeClr val="accent1"/>
                </a:solidFill>
                <a:ea typeface="黑体" panose="02010609060101010101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29" name="文本占位符 12"/>
          <p:cNvSpPr>
            <a:spLocks noGrp="1"/>
          </p:cNvSpPr>
          <p:nvPr>
            <p:ph type="body" sz="quarter" idx="26"/>
          </p:nvPr>
        </p:nvSpPr>
        <p:spPr>
          <a:xfrm>
            <a:off x="5105400" y="2650489"/>
            <a:ext cx="5403850" cy="675982"/>
          </a:xfrm>
        </p:spPr>
        <p:txBody>
          <a:bodyPr>
            <a:noAutofit/>
          </a:bodyPr>
          <a:lstStyle>
            <a:lvl1pPr>
              <a:defRPr sz="1400" baseline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defRPr>
            </a:lvl1pPr>
            <a:lvl2pPr>
              <a:defRPr sz="1400" baseline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defRPr>
            </a:lvl2pPr>
            <a:lvl3pPr>
              <a:defRPr sz="1400" baseline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defRPr>
            </a:lvl3pPr>
            <a:lvl4pPr>
              <a:defRPr sz="1400" baseline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defRPr>
            </a:lvl4pPr>
            <a:lvl5pPr>
              <a:defRPr sz="1400" baseline="0">
                <a:solidFill>
                  <a:schemeClr val="accent2">
                    <a:lumMod val="75000"/>
                  </a:schemeClr>
                </a:solidFill>
                <a:ea typeface="黑体" panose="02010609060101010101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6440" y="31115"/>
            <a:ext cx="10515600" cy="12801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E0285-1284-4DB9-8D6C-39AEB92F7D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流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33"/>
          <p:cNvSpPr>
            <a:spLocks noEditPoints="1" noChangeArrowheads="1"/>
          </p:cNvSpPr>
          <p:nvPr/>
        </p:nvSpPr>
        <p:spPr bwMode="auto">
          <a:xfrm rot="1345468" flipV="1">
            <a:off x="3228975" y="1979613"/>
            <a:ext cx="727075" cy="493712"/>
          </a:xfrm>
          <a:custGeom>
            <a:avLst/>
            <a:gdLst>
              <a:gd name="T0" fmla="*/ 199 w 310"/>
              <a:gd name="T1" fmla="*/ 64 h 210"/>
              <a:gd name="T2" fmla="*/ 292 w 310"/>
              <a:gd name="T3" fmla="*/ 131 h 210"/>
              <a:gd name="T4" fmla="*/ 36 w 310"/>
              <a:gd name="T5" fmla="*/ 101 h 210"/>
              <a:gd name="T6" fmla="*/ 48 w 310"/>
              <a:gd name="T7" fmla="*/ 27 h 210"/>
              <a:gd name="T8" fmla="*/ 286 w 310"/>
              <a:gd name="T9" fmla="*/ 127 h 210"/>
              <a:gd name="T10" fmla="*/ 45 w 310"/>
              <a:gd name="T11" fmla="*/ 28 h 210"/>
              <a:gd name="T12" fmla="*/ 50 w 310"/>
              <a:gd name="T13" fmla="*/ 29 h 210"/>
              <a:gd name="T14" fmla="*/ 71 w 310"/>
              <a:gd name="T15" fmla="*/ 47 h 210"/>
              <a:gd name="T16" fmla="*/ 201 w 310"/>
              <a:gd name="T17" fmla="*/ 58 h 210"/>
              <a:gd name="T18" fmla="*/ 200 w 310"/>
              <a:gd name="T19" fmla="*/ 189 h 210"/>
              <a:gd name="T20" fmla="*/ 199 w 310"/>
              <a:gd name="T21" fmla="*/ 67 h 210"/>
              <a:gd name="T22" fmla="*/ 196 w 310"/>
              <a:gd name="T23" fmla="*/ 62 h 210"/>
              <a:gd name="T24" fmla="*/ 179 w 310"/>
              <a:gd name="T25" fmla="*/ 79 h 210"/>
              <a:gd name="T26" fmla="*/ 49 w 310"/>
              <a:gd name="T27" fmla="*/ 39 h 210"/>
              <a:gd name="T28" fmla="*/ 52 w 310"/>
              <a:gd name="T29" fmla="*/ 24 h 210"/>
              <a:gd name="T30" fmla="*/ 161 w 310"/>
              <a:gd name="T31" fmla="*/ 80 h 210"/>
              <a:gd name="T32" fmla="*/ 198 w 310"/>
              <a:gd name="T33" fmla="*/ 69 h 210"/>
              <a:gd name="T34" fmla="*/ 136 w 310"/>
              <a:gd name="T35" fmla="*/ 157 h 210"/>
              <a:gd name="T36" fmla="*/ 136 w 310"/>
              <a:gd name="T37" fmla="*/ 157 h 210"/>
              <a:gd name="T38" fmla="*/ 274 w 310"/>
              <a:gd name="T39" fmla="*/ 118 h 210"/>
              <a:gd name="T40" fmla="*/ 114 w 310"/>
              <a:gd name="T41" fmla="*/ 152 h 210"/>
              <a:gd name="T42" fmla="*/ 91 w 310"/>
              <a:gd name="T43" fmla="*/ 143 h 210"/>
              <a:gd name="T44" fmla="*/ 46 w 310"/>
              <a:gd name="T45" fmla="*/ 34 h 210"/>
              <a:gd name="T46" fmla="*/ 209 w 310"/>
              <a:gd name="T47" fmla="*/ 71 h 210"/>
              <a:gd name="T48" fmla="*/ 208 w 310"/>
              <a:gd name="T49" fmla="*/ 73 h 210"/>
              <a:gd name="T50" fmla="*/ 174 w 310"/>
              <a:gd name="T51" fmla="*/ 79 h 210"/>
              <a:gd name="T52" fmla="*/ 167 w 310"/>
              <a:gd name="T53" fmla="*/ 80 h 210"/>
              <a:gd name="T54" fmla="*/ 197 w 310"/>
              <a:gd name="T55" fmla="*/ 179 h 210"/>
              <a:gd name="T56" fmla="*/ 287 w 310"/>
              <a:gd name="T57" fmla="*/ 137 h 210"/>
              <a:gd name="T58" fmla="*/ 8 w 310"/>
              <a:gd name="T59" fmla="*/ 17 h 210"/>
              <a:gd name="T60" fmla="*/ 181 w 310"/>
              <a:gd name="T61" fmla="*/ 79 h 210"/>
              <a:gd name="T62" fmla="*/ 185 w 310"/>
              <a:gd name="T63" fmla="*/ 78 h 210"/>
              <a:gd name="T64" fmla="*/ 72 w 310"/>
              <a:gd name="T65" fmla="*/ 53 h 210"/>
              <a:gd name="T66" fmla="*/ 158 w 310"/>
              <a:gd name="T67" fmla="*/ 81 h 210"/>
              <a:gd name="T68" fmla="*/ 66 w 310"/>
              <a:gd name="T69" fmla="*/ 62 h 210"/>
              <a:gd name="T70" fmla="*/ 204 w 310"/>
              <a:gd name="T71" fmla="*/ 171 h 210"/>
              <a:gd name="T72" fmla="*/ 265 w 310"/>
              <a:gd name="T73" fmla="*/ 127 h 210"/>
              <a:gd name="T74" fmla="*/ 191 w 310"/>
              <a:gd name="T75" fmla="*/ 74 h 210"/>
              <a:gd name="T76" fmla="*/ 192 w 310"/>
              <a:gd name="T77" fmla="*/ 71 h 210"/>
              <a:gd name="T78" fmla="*/ 59 w 310"/>
              <a:gd name="T79" fmla="*/ 55 h 210"/>
              <a:gd name="T80" fmla="*/ 279 w 310"/>
              <a:gd name="T81" fmla="*/ 144 h 210"/>
              <a:gd name="T82" fmla="*/ 80 w 310"/>
              <a:gd name="T83" fmla="*/ 61 h 210"/>
              <a:gd name="T84" fmla="*/ 257 w 310"/>
              <a:gd name="T85" fmla="*/ 127 h 210"/>
              <a:gd name="T86" fmla="*/ 247 w 310"/>
              <a:gd name="T87" fmla="*/ 137 h 210"/>
              <a:gd name="T88" fmla="*/ 224 w 310"/>
              <a:gd name="T89" fmla="*/ 123 h 210"/>
              <a:gd name="T90" fmla="*/ 261 w 310"/>
              <a:gd name="T91" fmla="*/ 148 h 210"/>
              <a:gd name="T92" fmla="*/ 255 w 310"/>
              <a:gd name="T93" fmla="*/ 102 h 210"/>
              <a:gd name="T94" fmla="*/ 95 w 310"/>
              <a:gd name="T95" fmla="*/ 89 h 210"/>
              <a:gd name="T96" fmla="*/ 73 w 310"/>
              <a:gd name="T97" fmla="*/ 127 h 210"/>
              <a:gd name="T98" fmla="*/ 213 w 310"/>
              <a:gd name="T99" fmla="*/ 186 h 210"/>
              <a:gd name="T100" fmla="*/ 205 w 310"/>
              <a:gd name="T101" fmla="*/ 45 h 210"/>
              <a:gd name="T102" fmla="*/ 307 w 310"/>
              <a:gd name="T103" fmla="*/ 138 h 210"/>
              <a:gd name="T104" fmla="*/ 211 w 310"/>
              <a:gd name="T105" fmla="*/ 201 h 210"/>
              <a:gd name="T106" fmla="*/ 109 w 310"/>
              <a:gd name="T107" fmla="*/ 156 h 210"/>
              <a:gd name="T108" fmla="*/ 30 w 310"/>
              <a:gd name="T109" fmla="*/ 7 h 210"/>
              <a:gd name="T110" fmla="*/ 61 w 310"/>
              <a:gd name="T111" fmla="*/ 20 h 210"/>
              <a:gd name="T112" fmla="*/ 61 w 310"/>
              <a:gd name="T113" fmla="*/ 27 h 210"/>
              <a:gd name="T114" fmla="*/ 69 w 310"/>
              <a:gd name="T115" fmla="*/ 39 h 210"/>
              <a:gd name="T116" fmla="*/ 81 w 310"/>
              <a:gd name="T117" fmla="*/ 57 h 210"/>
              <a:gd name="T118" fmla="*/ 181 w 310"/>
              <a:gd name="T119" fmla="*/ 63 h 210"/>
              <a:gd name="T120" fmla="*/ 193 w 310"/>
              <a:gd name="T121" fmla="*/ 4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0" h="210">
                <a:moveTo>
                  <a:pt x="196" y="85"/>
                </a:moveTo>
                <a:cubicBezTo>
                  <a:pt x="196" y="85"/>
                  <a:pt x="196" y="85"/>
                  <a:pt x="196" y="85"/>
                </a:cubicBezTo>
                <a:cubicBezTo>
                  <a:pt x="196" y="84"/>
                  <a:pt x="195" y="83"/>
                  <a:pt x="194" y="83"/>
                </a:cubicBezTo>
                <a:lnTo>
                  <a:pt x="196" y="85"/>
                </a:lnTo>
                <a:close/>
                <a:moveTo>
                  <a:pt x="36" y="101"/>
                </a:moveTo>
                <a:cubicBezTo>
                  <a:pt x="35" y="101"/>
                  <a:pt x="34" y="100"/>
                  <a:pt x="34" y="99"/>
                </a:cubicBezTo>
                <a:cubicBezTo>
                  <a:pt x="34" y="100"/>
                  <a:pt x="35" y="101"/>
                  <a:pt x="36" y="101"/>
                </a:cubicBezTo>
                <a:close/>
                <a:moveTo>
                  <a:pt x="199" y="64"/>
                </a:moveTo>
                <a:cubicBezTo>
                  <a:pt x="200" y="64"/>
                  <a:pt x="201" y="64"/>
                  <a:pt x="202" y="64"/>
                </a:cubicBezTo>
                <a:cubicBezTo>
                  <a:pt x="201" y="64"/>
                  <a:pt x="200" y="64"/>
                  <a:pt x="199" y="64"/>
                </a:cubicBezTo>
                <a:close/>
                <a:moveTo>
                  <a:pt x="197" y="176"/>
                </a:moveTo>
                <a:cubicBezTo>
                  <a:pt x="197" y="177"/>
                  <a:pt x="198" y="178"/>
                  <a:pt x="198" y="177"/>
                </a:cubicBezTo>
                <a:cubicBezTo>
                  <a:pt x="198" y="177"/>
                  <a:pt x="196" y="175"/>
                  <a:pt x="197" y="176"/>
                </a:cubicBezTo>
                <a:close/>
                <a:moveTo>
                  <a:pt x="292" y="131"/>
                </a:moveTo>
                <a:cubicBezTo>
                  <a:pt x="292" y="132"/>
                  <a:pt x="292" y="133"/>
                  <a:pt x="293" y="133"/>
                </a:cubicBezTo>
                <a:cubicBezTo>
                  <a:pt x="293" y="133"/>
                  <a:pt x="292" y="132"/>
                  <a:pt x="292" y="131"/>
                </a:cubicBezTo>
                <a:close/>
                <a:moveTo>
                  <a:pt x="39" y="30"/>
                </a:moveTo>
                <a:cubicBezTo>
                  <a:pt x="39" y="28"/>
                  <a:pt x="39" y="28"/>
                  <a:pt x="39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27"/>
                  <a:pt x="39" y="27"/>
                  <a:pt x="38" y="27"/>
                </a:cubicBezTo>
                <a:cubicBezTo>
                  <a:pt x="38" y="27"/>
                  <a:pt x="39" y="28"/>
                  <a:pt x="39" y="28"/>
                </a:cubicBezTo>
                <a:cubicBezTo>
                  <a:pt x="39" y="28"/>
                  <a:pt x="39" y="28"/>
                  <a:pt x="39" y="28"/>
                </a:cubicBezTo>
                <a:lnTo>
                  <a:pt x="39" y="30"/>
                </a:lnTo>
                <a:close/>
                <a:moveTo>
                  <a:pt x="36" y="101"/>
                </a:moveTo>
                <a:cubicBezTo>
                  <a:pt x="38" y="104"/>
                  <a:pt x="38" y="104"/>
                  <a:pt x="38" y="104"/>
                </a:cubicBezTo>
                <a:cubicBezTo>
                  <a:pt x="38" y="103"/>
                  <a:pt x="36" y="102"/>
                  <a:pt x="36" y="101"/>
                </a:cubicBezTo>
                <a:close/>
                <a:moveTo>
                  <a:pt x="44" y="26"/>
                </a:move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6" y="27"/>
                  <a:pt x="46" y="27"/>
                  <a:pt x="47" y="26"/>
                </a:cubicBezTo>
                <a:cubicBezTo>
                  <a:pt x="47" y="26"/>
                  <a:pt x="47" y="26"/>
                  <a:pt x="47" y="26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6"/>
                  <a:pt x="48" y="26"/>
                  <a:pt x="47" y="26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6"/>
                  <a:pt x="46" y="26"/>
                  <a:pt x="45" y="26"/>
                </a:cubicBezTo>
                <a:cubicBezTo>
                  <a:pt x="45" y="26"/>
                  <a:pt x="45" y="26"/>
                  <a:pt x="45" y="26"/>
                </a:cubicBezTo>
                <a:lnTo>
                  <a:pt x="44" y="26"/>
                </a:lnTo>
                <a:close/>
                <a:moveTo>
                  <a:pt x="285" y="128"/>
                </a:moveTo>
                <a:cubicBezTo>
                  <a:pt x="286" y="129"/>
                  <a:pt x="286" y="131"/>
                  <a:pt x="287" y="131"/>
                </a:cubicBezTo>
                <a:cubicBezTo>
                  <a:pt x="286" y="130"/>
                  <a:pt x="286" y="128"/>
                  <a:pt x="286" y="127"/>
                </a:cubicBezTo>
                <a:cubicBezTo>
                  <a:pt x="285" y="127"/>
                  <a:pt x="285" y="126"/>
                  <a:pt x="284" y="127"/>
                </a:cubicBezTo>
                <a:cubicBezTo>
                  <a:pt x="285" y="127"/>
                  <a:pt x="285" y="128"/>
                  <a:pt x="285" y="128"/>
                </a:cubicBezTo>
                <a:close/>
                <a:moveTo>
                  <a:pt x="67" y="40"/>
                </a:moveTo>
                <a:cubicBezTo>
                  <a:pt x="67" y="40"/>
                  <a:pt x="68" y="40"/>
                  <a:pt x="67" y="40"/>
                </a:cubicBezTo>
                <a:cubicBezTo>
                  <a:pt x="67" y="39"/>
                  <a:pt x="66" y="39"/>
                  <a:pt x="65" y="39"/>
                </a:cubicBezTo>
                <a:cubicBezTo>
                  <a:pt x="65" y="39"/>
                  <a:pt x="66" y="42"/>
                  <a:pt x="67" y="40"/>
                </a:cubicBezTo>
                <a:close/>
                <a:moveTo>
                  <a:pt x="44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6" y="28"/>
                  <a:pt x="48" y="28"/>
                  <a:pt x="49" y="28"/>
                </a:cubicBezTo>
                <a:cubicBezTo>
                  <a:pt x="49" y="29"/>
                  <a:pt x="50" y="29"/>
                  <a:pt x="50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2" y="28"/>
                  <a:pt x="51" y="29"/>
                  <a:pt x="51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8"/>
                  <a:pt x="49" y="28"/>
                  <a:pt x="49" y="28"/>
                </a:cubicBezTo>
                <a:cubicBezTo>
                  <a:pt x="48" y="28"/>
                  <a:pt x="47" y="28"/>
                  <a:pt x="45" y="28"/>
                </a:cubicBezTo>
                <a:cubicBezTo>
                  <a:pt x="45" y="28"/>
                  <a:pt x="45" y="28"/>
                  <a:pt x="45" y="28"/>
                </a:cubicBezTo>
                <a:lnTo>
                  <a:pt x="44" y="28"/>
                </a:lnTo>
                <a:close/>
                <a:moveTo>
                  <a:pt x="71" y="47"/>
                </a:moveTo>
                <a:cubicBezTo>
                  <a:pt x="73" y="49"/>
                  <a:pt x="73" y="49"/>
                  <a:pt x="73" y="49"/>
                </a:cubicBezTo>
                <a:cubicBezTo>
                  <a:pt x="73" y="48"/>
                  <a:pt x="74" y="48"/>
                  <a:pt x="74" y="47"/>
                </a:cubicBezTo>
                <a:cubicBezTo>
                  <a:pt x="74" y="47"/>
                  <a:pt x="72" y="46"/>
                  <a:pt x="71" y="47"/>
                </a:cubicBezTo>
                <a:close/>
                <a:moveTo>
                  <a:pt x="289" y="132"/>
                </a:moveTo>
                <a:cubicBezTo>
                  <a:pt x="290" y="133"/>
                  <a:pt x="290" y="134"/>
                  <a:pt x="291" y="136"/>
                </a:cubicBezTo>
                <a:cubicBezTo>
                  <a:pt x="291" y="135"/>
                  <a:pt x="292" y="136"/>
                  <a:pt x="292" y="135"/>
                </a:cubicBezTo>
                <a:cubicBezTo>
                  <a:pt x="291" y="134"/>
                  <a:pt x="290" y="132"/>
                  <a:pt x="289" y="131"/>
                </a:cubicBezTo>
                <a:cubicBezTo>
                  <a:pt x="288" y="131"/>
                  <a:pt x="289" y="131"/>
                  <a:pt x="289" y="132"/>
                </a:cubicBezTo>
                <a:close/>
                <a:moveTo>
                  <a:pt x="200" y="55"/>
                </a:moveTo>
                <a:cubicBezTo>
                  <a:pt x="200" y="56"/>
                  <a:pt x="198" y="57"/>
                  <a:pt x="198" y="58"/>
                </a:cubicBezTo>
                <a:cubicBezTo>
                  <a:pt x="199" y="57"/>
                  <a:pt x="200" y="58"/>
                  <a:pt x="201" y="58"/>
                </a:cubicBezTo>
                <a:cubicBezTo>
                  <a:pt x="201" y="55"/>
                  <a:pt x="201" y="55"/>
                  <a:pt x="201" y="55"/>
                </a:cubicBezTo>
                <a:cubicBezTo>
                  <a:pt x="201" y="55"/>
                  <a:pt x="200" y="55"/>
                  <a:pt x="200" y="55"/>
                </a:cubicBezTo>
                <a:close/>
                <a:moveTo>
                  <a:pt x="188" y="79"/>
                </a:moveTo>
                <a:cubicBezTo>
                  <a:pt x="188" y="79"/>
                  <a:pt x="189" y="81"/>
                  <a:pt x="190" y="82"/>
                </a:cubicBezTo>
                <a:cubicBezTo>
                  <a:pt x="191" y="83"/>
                  <a:pt x="192" y="85"/>
                  <a:pt x="194" y="8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7" y="78"/>
                  <a:pt x="188" y="78"/>
                  <a:pt x="188" y="79"/>
                </a:cubicBezTo>
                <a:close/>
                <a:moveTo>
                  <a:pt x="200" y="189"/>
                </a:moveTo>
                <a:cubicBezTo>
                  <a:pt x="202" y="191"/>
                  <a:pt x="204" y="192"/>
                  <a:pt x="206" y="194"/>
                </a:cubicBezTo>
                <a:cubicBezTo>
                  <a:pt x="204" y="191"/>
                  <a:pt x="201" y="189"/>
                  <a:pt x="198" y="187"/>
                </a:cubicBezTo>
                <a:cubicBezTo>
                  <a:pt x="199" y="187"/>
                  <a:pt x="200" y="189"/>
                  <a:pt x="200" y="189"/>
                </a:cubicBezTo>
                <a:close/>
                <a:moveTo>
                  <a:pt x="281" y="135"/>
                </a:moveTo>
                <a:cubicBezTo>
                  <a:pt x="283" y="141"/>
                  <a:pt x="283" y="141"/>
                  <a:pt x="283" y="141"/>
                </a:cubicBezTo>
                <a:cubicBezTo>
                  <a:pt x="284" y="140"/>
                  <a:pt x="284" y="140"/>
                  <a:pt x="284" y="140"/>
                </a:cubicBezTo>
                <a:cubicBezTo>
                  <a:pt x="283" y="139"/>
                  <a:pt x="282" y="137"/>
                  <a:pt x="281" y="135"/>
                </a:cubicBezTo>
                <a:close/>
                <a:moveTo>
                  <a:pt x="199" y="67"/>
                </a:moveTo>
                <a:cubicBezTo>
                  <a:pt x="191" y="66"/>
                  <a:pt x="191" y="66"/>
                  <a:pt x="191" y="66"/>
                </a:cubicBezTo>
                <a:cubicBezTo>
                  <a:pt x="190" y="66"/>
                  <a:pt x="191" y="67"/>
                  <a:pt x="191" y="67"/>
                </a:cubicBezTo>
                <a:cubicBezTo>
                  <a:pt x="193" y="68"/>
                  <a:pt x="196" y="68"/>
                  <a:pt x="199" y="67"/>
                </a:cubicBezTo>
                <a:close/>
                <a:moveTo>
                  <a:pt x="196" y="62"/>
                </a:moveTo>
                <a:cubicBezTo>
                  <a:pt x="197" y="62"/>
                  <a:pt x="198" y="62"/>
                  <a:pt x="198" y="62"/>
                </a:cubicBezTo>
                <a:cubicBezTo>
                  <a:pt x="199" y="62"/>
                  <a:pt x="201" y="61"/>
                  <a:pt x="202" y="62"/>
                </a:cubicBezTo>
                <a:cubicBezTo>
                  <a:pt x="202" y="61"/>
                  <a:pt x="202" y="60"/>
                  <a:pt x="201" y="59"/>
                </a:cubicBezTo>
                <a:lnTo>
                  <a:pt x="196" y="62"/>
                </a:lnTo>
                <a:close/>
                <a:moveTo>
                  <a:pt x="200" y="72"/>
                </a:moveTo>
                <a:cubicBezTo>
                  <a:pt x="197" y="70"/>
                  <a:pt x="194" y="69"/>
                  <a:pt x="192" y="69"/>
                </a:cubicBezTo>
                <a:cubicBezTo>
                  <a:pt x="191" y="69"/>
                  <a:pt x="191" y="70"/>
                  <a:pt x="191" y="70"/>
                </a:cubicBezTo>
                <a:cubicBezTo>
                  <a:pt x="194" y="69"/>
                  <a:pt x="196" y="71"/>
                  <a:pt x="199" y="72"/>
                </a:cubicBezTo>
                <a:cubicBezTo>
                  <a:pt x="199" y="72"/>
                  <a:pt x="201" y="72"/>
                  <a:pt x="200" y="72"/>
                </a:cubicBezTo>
                <a:close/>
                <a:moveTo>
                  <a:pt x="179" y="81"/>
                </a:moveTo>
                <a:cubicBezTo>
                  <a:pt x="182" y="86"/>
                  <a:pt x="182" y="86"/>
                  <a:pt x="182" y="86"/>
                </a:cubicBezTo>
                <a:cubicBezTo>
                  <a:pt x="182" y="84"/>
                  <a:pt x="181" y="81"/>
                  <a:pt x="179" y="79"/>
                </a:cubicBezTo>
                <a:cubicBezTo>
                  <a:pt x="179" y="78"/>
                  <a:pt x="178" y="79"/>
                  <a:pt x="178" y="79"/>
                </a:cubicBezTo>
                <a:cubicBezTo>
                  <a:pt x="178" y="79"/>
                  <a:pt x="179" y="80"/>
                  <a:pt x="179" y="81"/>
                </a:cubicBezTo>
                <a:close/>
                <a:moveTo>
                  <a:pt x="54" y="47"/>
                </a:moveTo>
                <a:cubicBezTo>
                  <a:pt x="57" y="47"/>
                  <a:pt x="60" y="47"/>
                  <a:pt x="63" y="46"/>
                </a:cubicBezTo>
                <a:cubicBezTo>
                  <a:pt x="64" y="46"/>
                  <a:pt x="64" y="46"/>
                  <a:pt x="65" y="45"/>
                </a:cubicBezTo>
                <a:cubicBezTo>
                  <a:pt x="62" y="45"/>
                  <a:pt x="59" y="46"/>
                  <a:pt x="57" y="46"/>
                </a:cubicBezTo>
                <a:cubicBezTo>
                  <a:pt x="56" y="46"/>
                  <a:pt x="52" y="47"/>
                  <a:pt x="54" y="47"/>
                </a:cubicBezTo>
                <a:close/>
                <a:moveTo>
                  <a:pt x="49" y="39"/>
                </a:moveTo>
                <a:cubicBezTo>
                  <a:pt x="58" y="38"/>
                  <a:pt x="58" y="38"/>
                  <a:pt x="58" y="38"/>
                </a:cubicBezTo>
                <a:cubicBezTo>
                  <a:pt x="58" y="38"/>
                  <a:pt x="59" y="37"/>
                  <a:pt x="59" y="37"/>
                </a:cubicBezTo>
                <a:cubicBezTo>
                  <a:pt x="49" y="37"/>
                  <a:pt x="49" y="37"/>
                  <a:pt x="49" y="37"/>
                </a:cubicBezTo>
                <a:cubicBezTo>
                  <a:pt x="47" y="37"/>
                  <a:pt x="49" y="39"/>
                  <a:pt x="49" y="39"/>
                </a:cubicBezTo>
                <a:close/>
                <a:moveTo>
                  <a:pt x="42" y="22"/>
                </a:moveTo>
                <a:cubicBezTo>
                  <a:pt x="42" y="22"/>
                  <a:pt x="42" y="23"/>
                  <a:pt x="42" y="23"/>
                </a:cubicBezTo>
                <a:cubicBezTo>
                  <a:pt x="46" y="24"/>
                  <a:pt x="49" y="24"/>
                  <a:pt x="53" y="25"/>
                </a:cubicBezTo>
                <a:cubicBezTo>
                  <a:pt x="52" y="25"/>
                  <a:pt x="52" y="24"/>
                  <a:pt x="52" y="24"/>
                </a:cubicBezTo>
                <a:cubicBezTo>
                  <a:pt x="48" y="23"/>
                  <a:pt x="45" y="23"/>
                  <a:pt x="42" y="22"/>
                </a:cubicBezTo>
                <a:close/>
                <a:moveTo>
                  <a:pt x="203" y="175"/>
                </a:moveTo>
                <a:cubicBezTo>
                  <a:pt x="203" y="175"/>
                  <a:pt x="203" y="175"/>
                  <a:pt x="203" y="175"/>
                </a:cubicBezTo>
                <a:cubicBezTo>
                  <a:pt x="203" y="176"/>
                  <a:pt x="205" y="177"/>
                  <a:pt x="205" y="177"/>
                </a:cubicBezTo>
                <a:cubicBezTo>
                  <a:pt x="205" y="177"/>
                  <a:pt x="205" y="175"/>
                  <a:pt x="205" y="175"/>
                </a:cubicBezTo>
                <a:cubicBezTo>
                  <a:pt x="197" y="168"/>
                  <a:pt x="197" y="168"/>
                  <a:pt x="197" y="168"/>
                </a:cubicBezTo>
                <a:cubicBezTo>
                  <a:pt x="199" y="171"/>
                  <a:pt x="201" y="173"/>
                  <a:pt x="203" y="175"/>
                </a:cubicBezTo>
                <a:close/>
                <a:moveTo>
                  <a:pt x="161" y="80"/>
                </a:moveTo>
                <a:cubicBezTo>
                  <a:pt x="166" y="88"/>
                  <a:pt x="166" y="88"/>
                  <a:pt x="166" y="88"/>
                </a:cubicBezTo>
                <a:cubicBezTo>
                  <a:pt x="166" y="88"/>
                  <a:pt x="167" y="88"/>
                  <a:pt x="167" y="88"/>
                </a:cubicBezTo>
                <a:cubicBezTo>
                  <a:pt x="165" y="85"/>
                  <a:pt x="164" y="83"/>
                  <a:pt x="163" y="80"/>
                </a:cubicBezTo>
                <a:cubicBezTo>
                  <a:pt x="162" y="80"/>
                  <a:pt x="162" y="80"/>
                  <a:pt x="161" y="80"/>
                </a:cubicBezTo>
                <a:close/>
                <a:moveTo>
                  <a:pt x="198" y="69"/>
                </a:moveTo>
                <a:cubicBezTo>
                  <a:pt x="200" y="70"/>
                  <a:pt x="202" y="70"/>
                  <a:pt x="204" y="72"/>
                </a:cubicBezTo>
                <a:cubicBezTo>
                  <a:pt x="204" y="70"/>
                  <a:pt x="204" y="68"/>
                  <a:pt x="203" y="67"/>
                </a:cubicBezTo>
                <a:cubicBezTo>
                  <a:pt x="198" y="69"/>
                  <a:pt x="198" y="69"/>
                  <a:pt x="198" y="69"/>
                </a:cubicBezTo>
                <a:cubicBezTo>
                  <a:pt x="198" y="69"/>
                  <a:pt x="197" y="69"/>
                  <a:pt x="198" y="69"/>
                </a:cubicBezTo>
                <a:close/>
                <a:moveTo>
                  <a:pt x="67" y="60"/>
                </a:moveTo>
                <a:cubicBezTo>
                  <a:pt x="70" y="59"/>
                  <a:pt x="73" y="59"/>
                  <a:pt x="76" y="58"/>
                </a:cubicBezTo>
                <a:cubicBezTo>
                  <a:pt x="75" y="57"/>
                  <a:pt x="74" y="56"/>
                  <a:pt x="74" y="55"/>
                </a:cubicBezTo>
                <a:cubicBezTo>
                  <a:pt x="72" y="57"/>
                  <a:pt x="69" y="58"/>
                  <a:pt x="67" y="60"/>
                </a:cubicBezTo>
                <a:close/>
                <a:moveTo>
                  <a:pt x="134" y="157"/>
                </a:moveTo>
                <a:cubicBezTo>
                  <a:pt x="134" y="157"/>
                  <a:pt x="135" y="157"/>
                  <a:pt x="135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36" y="157"/>
                  <a:pt x="136" y="157"/>
                  <a:pt x="137" y="157"/>
                </a:cubicBezTo>
                <a:cubicBezTo>
                  <a:pt x="137" y="157"/>
                  <a:pt x="138" y="157"/>
                  <a:pt x="138" y="157"/>
                </a:cubicBezTo>
                <a:cubicBezTo>
                  <a:pt x="145" y="158"/>
                  <a:pt x="152" y="159"/>
                  <a:pt x="159" y="160"/>
                </a:cubicBezTo>
                <a:cubicBezTo>
                  <a:pt x="159" y="159"/>
                  <a:pt x="155" y="159"/>
                  <a:pt x="154" y="159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39" y="157"/>
                  <a:pt x="138" y="157"/>
                  <a:pt x="138" y="157"/>
                </a:cubicBezTo>
                <a:cubicBezTo>
                  <a:pt x="138" y="157"/>
                  <a:pt x="137" y="157"/>
                  <a:pt x="137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35" y="157"/>
                  <a:pt x="135" y="157"/>
                  <a:pt x="135" y="157"/>
                </a:cubicBezTo>
                <a:lnTo>
                  <a:pt x="134" y="157"/>
                </a:lnTo>
                <a:close/>
                <a:moveTo>
                  <a:pt x="274" y="118"/>
                </a:moveTo>
                <a:cubicBezTo>
                  <a:pt x="274" y="118"/>
                  <a:pt x="274" y="119"/>
                  <a:pt x="275" y="119"/>
                </a:cubicBezTo>
                <a:cubicBezTo>
                  <a:pt x="277" y="124"/>
                  <a:pt x="279" y="130"/>
                  <a:pt x="283" y="135"/>
                </a:cubicBezTo>
                <a:cubicBezTo>
                  <a:pt x="281" y="131"/>
                  <a:pt x="279" y="127"/>
                  <a:pt x="277" y="123"/>
                </a:cubicBezTo>
                <a:cubicBezTo>
                  <a:pt x="276" y="121"/>
                  <a:pt x="276" y="119"/>
                  <a:pt x="274" y="117"/>
                </a:cubicBezTo>
                <a:cubicBezTo>
                  <a:pt x="274" y="117"/>
                  <a:pt x="274" y="118"/>
                  <a:pt x="274" y="118"/>
                </a:cubicBezTo>
                <a:close/>
                <a:moveTo>
                  <a:pt x="90" y="142"/>
                </a:moveTo>
                <a:cubicBezTo>
                  <a:pt x="91" y="143"/>
                  <a:pt x="91" y="143"/>
                  <a:pt x="91" y="143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2" y="143"/>
                  <a:pt x="92" y="144"/>
                  <a:pt x="93" y="144"/>
                </a:cubicBezTo>
                <a:cubicBezTo>
                  <a:pt x="99" y="147"/>
                  <a:pt x="105" y="149"/>
                  <a:pt x="111" y="151"/>
                </a:cubicBezTo>
                <a:cubicBezTo>
                  <a:pt x="111" y="151"/>
                  <a:pt x="111" y="151"/>
                  <a:pt x="111" y="151"/>
                </a:cubicBezTo>
                <a:cubicBezTo>
                  <a:pt x="112" y="151"/>
                  <a:pt x="112" y="151"/>
                  <a:pt x="112" y="151"/>
                </a:cubicBezTo>
                <a:cubicBezTo>
                  <a:pt x="112" y="152"/>
                  <a:pt x="113" y="152"/>
                  <a:pt x="114" y="152"/>
                </a:cubicBezTo>
                <a:cubicBezTo>
                  <a:pt x="114" y="151"/>
                  <a:pt x="113" y="151"/>
                  <a:pt x="112" y="151"/>
                </a:cubicBezTo>
                <a:cubicBezTo>
                  <a:pt x="112" y="151"/>
                  <a:pt x="112" y="151"/>
                  <a:pt x="112" y="151"/>
                </a:cubicBezTo>
                <a:cubicBezTo>
                  <a:pt x="111" y="151"/>
                  <a:pt x="111" y="151"/>
                  <a:pt x="111" y="151"/>
                </a:cubicBezTo>
                <a:cubicBezTo>
                  <a:pt x="105" y="148"/>
                  <a:pt x="99" y="146"/>
                  <a:pt x="93" y="144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93" y="143"/>
                  <a:pt x="92" y="143"/>
                  <a:pt x="92" y="143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1" y="143"/>
                  <a:pt x="91" y="143"/>
                  <a:pt x="91" y="143"/>
                </a:cubicBezTo>
                <a:lnTo>
                  <a:pt x="90" y="142"/>
                </a:lnTo>
                <a:close/>
                <a:moveTo>
                  <a:pt x="44" y="29"/>
                </a:moveTo>
                <a:cubicBezTo>
                  <a:pt x="44" y="30"/>
                  <a:pt x="45" y="31"/>
                  <a:pt x="45" y="31"/>
                </a:cubicBezTo>
                <a:cubicBezTo>
                  <a:pt x="48" y="32"/>
                  <a:pt x="52" y="31"/>
                  <a:pt x="56" y="31"/>
                </a:cubicBezTo>
                <a:cubicBezTo>
                  <a:pt x="56" y="31"/>
                  <a:pt x="55" y="31"/>
                  <a:pt x="55" y="31"/>
                </a:cubicBezTo>
                <a:lnTo>
                  <a:pt x="44" y="29"/>
                </a:lnTo>
                <a:close/>
                <a:moveTo>
                  <a:pt x="46" y="33"/>
                </a:moveTo>
                <a:cubicBezTo>
                  <a:pt x="46" y="33"/>
                  <a:pt x="46" y="34"/>
                  <a:pt x="46" y="34"/>
                </a:cubicBezTo>
                <a:cubicBezTo>
                  <a:pt x="46" y="34"/>
                  <a:pt x="46" y="35"/>
                  <a:pt x="47" y="35"/>
                </a:cubicBezTo>
                <a:cubicBezTo>
                  <a:pt x="57" y="35"/>
                  <a:pt x="57" y="35"/>
                  <a:pt x="57" y="35"/>
                </a:cubicBezTo>
                <a:cubicBezTo>
                  <a:pt x="57" y="35"/>
                  <a:pt x="57" y="34"/>
                  <a:pt x="56" y="34"/>
                </a:cubicBezTo>
                <a:cubicBezTo>
                  <a:pt x="53" y="34"/>
                  <a:pt x="49" y="33"/>
                  <a:pt x="46" y="33"/>
                </a:cubicBezTo>
                <a:close/>
                <a:moveTo>
                  <a:pt x="208" y="74"/>
                </a:moveTo>
                <a:cubicBezTo>
                  <a:pt x="208" y="73"/>
                  <a:pt x="208" y="73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cubicBezTo>
                  <a:pt x="208" y="72"/>
                  <a:pt x="209" y="72"/>
                  <a:pt x="209" y="71"/>
                </a:cubicBezTo>
                <a:cubicBezTo>
                  <a:pt x="209" y="70"/>
                  <a:pt x="209" y="70"/>
                  <a:pt x="209" y="70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08" y="61"/>
                  <a:pt x="208" y="59"/>
                  <a:pt x="206" y="58"/>
                </a:cubicBezTo>
                <a:cubicBezTo>
                  <a:pt x="207" y="62"/>
                  <a:pt x="208" y="66"/>
                  <a:pt x="208" y="70"/>
                </a:cubicBezTo>
                <a:cubicBezTo>
                  <a:pt x="209" y="70"/>
                  <a:pt x="209" y="70"/>
                  <a:pt x="209" y="70"/>
                </a:cubicBezTo>
                <a:cubicBezTo>
                  <a:pt x="209" y="71"/>
                  <a:pt x="209" y="71"/>
                  <a:pt x="209" y="71"/>
                </a:cubicBezTo>
                <a:cubicBezTo>
                  <a:pt x="208" y="71"/>
                  <a:pt x="207" y="72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lnTo>
                  <a:pt x="208" y="74"/>
                </a:lnTo>
                <a:close/>
                <a:moveTo>
                  <a:pt x="265" y="110"/>
                </a:moveTo>
                <a:cubicBezTo>
                  <a:pt x="265" y="110"/>
                  <a:pt x="265" y="111"/>
                  <a:pt x="265" y="111"/>
                </a:cubicBezTo>
                <a:cubicBezTo>
                  <a:pt x="267" y="118"/>
                  <a:pt x="270" y="126"/>
                  <a:pt x="274" y="133"/>
                </a:cubicBezTo>
                <a:cubicBezTo>
                  <a:pt x="271" y="125"/>
                  <a:pt x="268" y="117"/>
                  <a:pt x="265" y="109"/>
                </a:cubicBezTo>
                <a:cubicBezTo>
                  <a:pt x="264" y="110"/>
                  <a:pt x="265" y="110"/>
                  <a:pt x="265" y="110"/>
                </a:cubicBezTo>
                <a:close/>
                <a:moveTo>
                  <a:pt x="174" y="79"/>
                </a:moveTo>
                <a:cubicBezTo>
                  <a:pt x="175" y="82"/>
                  <a:pt x="176" y="85"/>
                  <a:pt x="178" y="88"/>
                </a:cubicBezTo>
                <a:cubicBezTo>
                  <a:pt x="179" y="88"/>
                  <a:pt x="180" y="88"/>
                  <a:pt x="180" y="87"/>
                </a:cubicBezTo>
                <a:cubicBezTo>
                  <a:pt x="179" y="85"/>
                  <a:pt x="178" y="82"/>
                  <a:pt x="176" y="79"/>
                </a:cubicBezTo>
                <a:lnTo>
                  <a:pt x="174" y="79"/>
                </a:lnTo>
                <a:close/>
                <a:moveTo>
                  <a:pt x="165" y="81"/>
                </a:moveTo>
                <a:cubicBezTo>
                  <a:pt x="166" y="83"/>
                  <a:pt x="168" y="85"/>
                  <a:pt x="169" y="88"/>
                </a:cubicBezTo>
                <a:cubicBezTo>
                  <a:pt x="169" y="88"/>
                  <a:pt x="170" y="88"/>
                  <a:pt x="171" y="88"/>
                </a:cubicBezTo>
                <a:cubicBezTo>
                  <a:pt x="170" y="85"/>
                  <a:pt x="169" y="83"/>
                  <a:pt x="167" y="80"/>
                </a:cubicBezTo>
                <a:cubicBezTo>
                  <a:pt x="167" y="80"/>
                  <a:pt x="167" y="80"/>
                  <a:pt x="166" y="80"/>
                </a:cubicBezTo>
                <a:cubicBezTo>
                  <a:pt x="166" y="80"/>
                  <a:pt x="164" y="79"/>
                  <a:pt x="165" y="81"/>
                </a:cubicBezTo>
                <a:close/>
                <a:moveTo>
                  <a:pt x="197" y="179"/>
                </a:moveTo>
                <a:cubicBezTo>
                  <a:pt x="197" y="179"/>
                  <a:pt x="197" y="180"/>
                  <a:pt x="197" y="180"/>
                </a:cubicBezTo>
                <a:cubicBezTo>
                  <a:pt x="200" y="184"/>
                  <a:pt x="203" y="187"/>
                  <a:pt x="206" y="190"/>
                </a:cubicBezTo>
                <a:cubicBezTo>
                  <a:pt x="206" y="189"/>
                  <a:pt x="207" y="188"/>
                  <a:pt x="206" y="188"/>
                </a:cubicBezTo>
                <a:cubicBezTo>
                  <a:pt x="202" y="183"/>
                  <a:pt x="202" y="183"/>
                  <a:pt x="202" y="183"/>
                </a:cubicBezTo>
                <a:cubicBezTo>
                  <a:pt x="201" y="182"/>
                  <a:pt x="198" y="179"/>
                  <a:pt x="197" y="179"/>
                </a:cubicBezTo>
                <a:close/>
                <a:moveTo>
                  <a:pt x="197" y="172"/>
                </a:moveTo>
                <a:cubicBezTo>
                  <a:pt x="197" y="172"/>
                  <a:pt x="197" y="173"/>
                  <a:pt x="197" y="173"/>
                </a:cubicBezTo>
                <a:cubicBezTo>
                  <a:pt x="200" y="177"/>
                  <a:pt x="202" y="181"/>
                  <a:pt x="206" y="184"/>
                </a:cubicBezTo>
                <a:cubicBezTo>
                  <a:pt x="206" y="183"/>
                  <a:pt x="206" y="181"/>
                  <a:pt x="205" y="181"/>
                </a:cubicBezTo>
                <a:cubicBezTo>
                  <a:pt x="203" y="178"/>
                  <a:pt x="201" y="176"/>
                  <a:pt x="199" y="173"/>
                </a:cubicBezTo>
                <a:cubicBezTo>
                  <a:pt x="198" y="173"/>
                  <a:pt x="197" y="171"/>
                  <a:pt x="197" y="172"/>
                </a:cubicBezTo>
                <a:close/>
                <a:moveTo>
                  <a:pt x="279" y="123"/>
                </a:moveTo>
                <a:cubicBezTo>
                  <a:pt x="281" y="127"/>
                  <a:pt x="284" y="132"/>
                  <a:pt x="287" y="137"/>
                </a:cubicBezTo>
                <a:cubicBezTo>
                  <a:pt x="287" y="138"/>
                  <a:pt x="288" y="138"/>
                  <a:pt x="287" y="137"/>
                </a:cubicBezTo>
                <a:cubicBezTo>
                  <a:pt x="285" y="133"/>
                  <a:pt x="284" y="127"/>
                  <a:pt x="280" y="123"/>
                </a:cubicBezTo>
                <a:cubicBezTo>
                  <a:pt x="280" y="122"/>
                  <a:pt x="279" y="121"/>
                  <a:pt x="278" y="121"/>
                </a:cubicBezTo>
                <a:cubicBezTo>
                  <a:pt x="278" y="122"/>
                  <a:pt x="279" y="122"/>
                  <a:pt x="279" y="123"/>
                </a:cubicBezTo>
                <a:close/>
                <a:moveTo>
                  <a:pt x="5" y="18"/>
                </a:moveTo>
                <a:cubicBezTo>
                  <a:pt x="5" y="18"/>
                  <a:pt x="5" y="18"/>
                  <a:pt x="5" y="19"/>
                </a:cubicBezTo>
                <a:cubicBezTo>
                  <a:pt x="6" y="24"/>
                  <a:pt x="7" y="30"/>
                  <a:pt x="8" y="35"/>
                </a:cubicBezTo>
                <a:cubicBezTo>
                  <a:pt x="7" y="29"/>
                  <a:pt x="8" y="23"/>
                  <a:pt x="8" y="17"/>
                </a:cubicBezTo>
                <a:cubicBezTo>
                  <a:pt x="7" y="17"/>
                  <a:pt x="6" y="17"/>
                  <a:pt x="5" y="18"/>
                </a:cubicBezTo>
                <a:close/>
                <a:moveTo>
                  <a:pt x="169" y="80"/>
                </a:moveTo>
                <a:cubicBezTo>
                  <a:pt x="170" y="82"/>
                  <a:pt x="171" y="85"/>
                  <a:pt x="173" y="88"/>
                </a:cubicBezTo>
                <a:cubicBezTo>
                  <a:pt x="174" y="88"/>
                  <a:pt x="175" y="88"/>
                  <a:pt x="176" y="88"/>
                </a:cubicBezTo>
                <a:cubicBezTo>
                  <a:pt x="175" y="85"/>
                  <a:pt x="173" y="82"/>
                  <a:pt x="172" y="79"/>
                </a:cubicBezTo>
                <a:cubicBezTo>
                  <a:pt x="172" y="79"/>
                  <a:pt x="170" y="80"/>
                  <a:pt x="169" y="80"/>
                </a:cubicBezTo>
                <a:close/>
                <a:moveTo>
                  <a:pt x="181" y="78"/>
                </a:moveTo>
                <a:cubicBezTo>
                  <a:pt x="181" y="79"/>
                  <a:pt x="181" y="79"/>
                  <a:pt x="181" y="79"/>
                </a:cubicBezTo>
                <a:cubicBezTo>
                  <a:pt x="183" y="82"/>
                  <a:pt x="184" y="84"/>
                  <a:pt x="187" y="87"/>
                </a:cubicBezTo>
                <a:cubicBezTo>
                  <a:pt x="187" y="87"/>
                  <a:pt x="187" y="87"/>
                  <a:pt x="188" y="87"/>
                </a:cubicBezTo>
                <a:cubicBezTo>
                  <a:pt x="187" y="85"/>
                  <a:pt x="185" y="82"/>
                  <a:pt x="184" y="79"/>
                </a:cubicBezTo>
                <a:cubicBezTo>
                  <a:pt x="184" y="79"/>
                  <a:pt x="185" y="78"/>
                  <a:pt x="185" y="79"/>
                </a:cubicBezTo>
                <a:cubicBezTo>
                  <a:pt x="187" y="81"/>
                  <a:pt x="188" y="84"/>
                  <a:pt x="189" y="87"/>
                </a:cubicBezTo>
                <a:cubicBezTo>
                  <a:pt x="190" y="87"/>
                  <a:pt x="190" y="87"/>
                  <a:pt x="190" y="86"/>
                </a:cubicBezTo>
                <a:cubicBezTo>
                  <a:pt x="190" y="86"/>
                  <a:pt x="190" y="85"/>
                  <a:pt x="190" y="85"/>
                </a:cubicBezTo>
                <a:cubicBezTo>
                  <a:pt x="189" y="83"/>
                  <a:pt x="187" y="81"/>
                  <a:pt x="185" y="78"/>
                </a:cubicBezTo>
                <a:cubicBezTo>
                  <a:pt x="184" y="77"/>
                  <a:pt x="182" y="77"/>
                  <a:pt x="181" y="78"/>
                </a:cubicBezTo>
                <a:close/>
                <a:moveTo>
                  <a:pt x="232" y="180"/>
                </a:moveTo>
                <a:cubicBezTo>
                  <a:pt x="243" y="175"/>
                  <a:pt x="254" y="167"/>
                  <a:pt x="265" y="159"/>
                </a:cubicBezTo>
                <a:cubicBezTo>
                  <a:pt x="254" y="166"/>
                  <a:pt x="243" y="173"/>
                  <a:pt x="232" y="180"/>
                </a:cubicBezTo>
                <a:close/>
                <a:moveTo>
                  <a:pt x="63" y="59"/>
                </a:moveTo>
                <a:cubicBezTo>
                  <a:pt x="63" y="60"/>
                  <a:pt x="64" y="60"/>
                  <a:pt x="65" y="60"/>
                </a:cubicBezTo>
                <a:cubicBezTo>
                  <a:pt x="67" y="59"/>
                  <a:pt x="70" y="57"/>
                  <a:pt x="73" y="55"/>
                </a:cubicBezTo>
                <a:cubicBezTo>
                  <a:pt x="72" y="53"/>
                  <a:pt x="72" y="53"/>
                  <a:pt x="72" y="53"/>
                </a:cubicBezTo>
                <a:cubicBezTo>
                  <a:pt x="61" y="56"/>
                  <a:pt x="61" y="56"/>
                  <a:pt x="61" y="56"/>
                </a:cubicBezTo>
                <a:cubicBezTo>
                  <a:pt x="61" y="57"/>
                  <a:pt x="62" y="59"/>
                  <a:pt x="63" y="59"/>
                </a:cubicBezTo>
                <a:close/>
                <a:moveTo>
                  <a:pt x="158" y="81"/>
                </a:moveTo>
                <a:cubicBezTo>
                  <a:pt x="158" y="83"/>
                  <a:pt x="157" y="86"/>
                  <a:pt x="158" y="89"/>
                </a:cubicBezTo>
                <a:cubicBezTo>
                  <a:pt x="161" y="89"/>
                  <a:pt x="163" y="89"/>
                  <a:pt x="165" y="88"/>
                </a:cubicBezTo>
                <a:cubicBezTo>
                  <a:pt x="160" y="81"/>
                  <a:pt x="160" y="81"/>
                  <a:pt x="160" y="81"/>
                </a:cubicBezTo>
                <a:cubicBezTo>
                  <a:pt x="160" y="80"/>
                  <a:pt x="159" y="80"/>
                  <a:pt x="159" y="80"/>
                </a:cubicBezTo>
                <a:cubicBezTo>
                  <a:pt x="159" y="80"/>
                  <a:pt x="158" y="80"/>
                  <a:pt x="158" y="81"/>
                </a:cubicBezTo>
                <a:close/>
                <a:moveTo>
                  <a:pt x="50" y="40"/>
                </a:moveTo>
                <a:cubicBezTo>
                  <a:pt x="50" y="41"/>
                  <a:pt x="50" y="41"/>
                  <a:pt x="50" y="41"/>
                </a:cubicBezTo>
                <a:cubicBezTo>
                  <a:pt x="51" y="43"/>
                  <a:pt x="51" y="44"/>
                  <a:pt x="52" y="45"/>
                </a:cubicBezTo>
                <a:cubicBezTo>
                  <a:pt x="55" y="45"/>
                  <a:pt x="57" y="45"/>
                  <a:pt x="60" y="43"/>
                </a:cubicBezTo>
                <a:cubicBezTo>
                  <a:pt x="60" y="43"/>
                  <a:pt x="62" y="43"/>
                  <a:pt x="62" y="42"/>
                </a:cubicBezTo>
                <a:cubicBezTo>
                  <a:pt x="62" y="41"/>
                  <a:pt x="61" y="41"/>
                  <a:pt x="60" y="40"/>
                </a:cubicBezTo>
                <a:cubicBezTo>
                  <a:pt x="57" y="41"/>
                  <a:pt x="53" y="41"/>
                  <a:pt x="50" y="40"/>
                </a:cubicBezTo>
                <a:close/>
                <a:moveTo>
                  <a:pt x="66" y="62"/>
                </a:moveTo>
                <a:cubicBezTo>
                  <a:pt x="67" y="63"/>
                  <a:pt x="69" y="64"/>
                  <a:pt x="71" y="65"/>
                </a:cubicBezTo>
                <a:cubicBezTo>
                  <a:pt x="73" y="64"/>
                  <a:pt x="76" y="63"/>
                  <a:pt x="79" y="61"/>
                </a:cubicBezTo>
                <a:cubicBezTo>
                  <a:pt x="78" y="60"/>
                  <a:pt x="78" y="59"/>
                  <a:pt x="77" y="59"/>
                </a:cubicBezTo>
                <a:cubicBezTo>
                  <a:pt x="74" y="59"/>
                  <a:pt x="70" y="61"/>
                  <a:pt x="66" y="61"/>
                </a:cubicBezTo>
                <a:cubicBezTo>
                  <a:pt x="66" y="61"/>
                  <a:pt x="65" y="61"/>
                  <a:pt x="66" y="62"/>
                </a:cubicBezTo>
                <a:close/>
                <a:moveTo>
                  <a:pt x="202" y="168"/>
                </a:moveTo>
                <a:cubicBezTo>
                  <a:pt x="202" y="168"/>
                  <a:pt x="202" y="168"/>
                  <a:pt x="202" y="168"/>
                </a:cubicBezTo>
                <a:cubicBezTo>
                  <a:pt x="203" y="169"/>
                  <a:pt x="204" y="170"/>
                  <a:pt x="204" y="171"/>
                </a:cubicBezTo>
                <a:cubicBezTo>
                  <a:pt x="204" y="168"/>
                  <a:pt x="204" y="165"/>
                  <a:pt x="203" y="163"/>
                </a:cubicBezTo>
                <a:cubicBezTo>
                  <a:pt x="201" y="163"/>
                  <a:pt x="198" y="162"/>
                  <a:pt x="196" y="162"/>
                </a:cubicBezTo>
                <a:cubicBezTo>
                  <a:pt x="196" y="164"/>
                  <a:pt x="195" y="166"/>
                  <a:pt x="196" y="166"/>
                </a:cubicBezTo>
                <a:cubicBezTo>
                  <a:pt x="199" y="167"/>
                  <a:pt x="201" y="170"/>
                  <a:pt x="203" y="172"/>
                </a:cubicBezTo>
                <a:cubicBezTo>
                  <a:pt x="203" y="172"/>
                  <a:pt x="206" y="174"/>
                  <a:pt x="205" y="173"/>
                </a:cubicBezTo>
                <a:cubicBezTo>
                  <a:pt x="203" y="171"/>
                  <a:pt x="201" y="168"/>
                  <a:pt x="200" y="166"/>
                </a:cubicBezTo>
                <a:cubicBezTo>
                  <a:pt x="200" y="166"/>
                  <a:pt x="201" y="167"/>
                  <a:pt x="202" y="168"/>
                </a:cubicBezTo>
                <a:close/>
                <a:moveTo>
                  <a:pt x="265" y="127"/>
                </a:moveTo>
                <a:cubicBezTo>
                  <a:pt x="272" y="148"/>
                  <a:pt x="272" y="148"/>
                  <a:pt x="272" y="148"/>
                </a:cubicBezTo>
                <a:cubicBezTo>
                  <a:pt x="272" y="149"/>
                  <a:pt x="274" y="147"/>
                  <a:pt x="275" y="147"/>
                </a:cubicBezTo>
                <a:cubicBezTo>
                  <a:pt x="275" y="146"/>
                  <a:pt x="276" y="146"/>
                  <a:pt x="276" y="146"/>
                </a:cubicBezTo>
                <a:cubicBezTo>
                  <a:pt x="276" y="145"/>
                  <a:pt x="276" y="145"/>
                  <a:pt x="276" y="144"/>
                </a:cubicBezTo>
                <a:cubicBezTo>
                  <a:pt x="276" y="145"/>
                  <a:pt x="275" y="144"/>
                  <a:pt x="275" y="144"/>
                </a:cubicBezTo>
                <a:cubicBezTo>
                  <a:pt x="271" y="138"/>
                  <a:pt x="268" y="133"/>
                  <a:pt x="265" y="127"/>
                </a:cubicBezTo>
                <a:close/>
                <a:moveTo>
                  <a:pt x="191" y="72"/>
                </a:moveTo>
                <a:cubicBezTo>
                  <a:pt x="191" y="72"/>
                  <a:pt x="192" y="73"/>
                  <a:pt x="191" y="74"/>
                </a:cubicBezTo>
                <a:cubicBezTo>
                  <a:pt x="194" y="76"/>
                  <a:pt x="198" y="78"/>
                  <a:pt x="201" y="80"/>
                </a:cubicBezTo>
                <a:cubicBezTo>
                  <a:pt x="202" y="80"/>
                  <a:pt x="202" y="82"/>
                  <a:pt x="203" y="81"/>
                </a:cubicBezTo>
                <a:cubicBezTo>
                  <a:pt x="203" y="79"/>
                  <a:pt x="204" y="77"/>
                  <a:pt x="203" y="75"/>
                </a:cubicBezTo>
                <a:cubicBezTo>
                  <a:pt x="203" y="75"/>
                  <a:pt x="203" y="76"/>
                  <a:pt x="203" y="76"/>
                </a:cubicBezTo>
                <a:cubicBezTo>
                  <a:pt x="202" y="76"/>
                  <a:pt x="201" y="76"/>
                  <a:pt x="201" y="75"/>
                </a:cubicBezTo>
                <a:cubicBezTo>
                  <a:pt x="201" y="75"/>
                  <a:pt x="202" y="76"/>
                  <a:pt x="202" y="75"/>
                </a:cubicBezTo>
                <a:cubicBezTo>
                  <a:pt x="203" y="75"/>
                  <a:pt x="202" y="74"/>
                  <a:pt x="202" y="74"/>
                </a:cubicBezTo>
                <a:cubicBezTo>
                  <a:pt x="199" y="73"/>
                  <a:pt x="195" y="73"/>
                  <a:pt x="192" y="71"/>
                </a:cubicBezTo>
                <a:cubicBezTo>
                  <a:pt x="192" y="71"/>
                  <a:pt x="191" y="70"/>
                  <a:pt x="191" y="72"/>
                </a:cubicBezTo>
                <a:close/>
                <a:moveTo>
                  <a:pt x="268" y="113"/>
                </a:moveTo>
                <a:cubicBezTo>
                  <a:pt x="273" y="123"/>
                  <a:pt x="276" y="133"/>
                  <a:pt x="280" y="143"/>
                </a:cubicBezTo>
                <a:cubicBezTo>
                  <a:pt x="280" y="143"/>
                  <a:pt x="281" y="143"/>
                  <a:pt x="282" y="142"/>
                </a:cubicBezTo>
                <a:cubicBezTo>
                  <a:pt x="278" y="133"/>
                  <a:pt x="275" y="124"/>
                  <a:pt x="270" y="115"/>
                </a:cubicBezTo>
                <a:cubicBezTo>
                  <a:pt x="270" y="114"/>
                  <a:pt x="268" y="112"/>
                  <a:pt x="268" y="113"/>
                </a:cubicBezTo>
                <a:close/>
                <a:moveTo>
                  <a:pt x="55" y="50"/>
                </a:moveTo>
                <a:cubicBezTo>
                  <a:pt x="57" y="52"/>
                  <a:pt x="58" y="54"/>
                  <a:pt x="59" y="55"/>
                </a:cubicBezTo>
                <a:cubicBezTo>
                  <a:pt x="63" y="55"/>
                  <a:pt x="66" y="53"/>
                  <a:pt x="69" y="51"/>
                </a:cubicBezTo>
                <a:cubicBezTo>
                  <a:pt x="68" y="50"/>
                  <a:pt x="67" y="48"/>
                  <a:pt x="66" y="47"/>
                </a:cubicBezTo>
                <a:cubicBezTo>
                  <a:pt x="62" y="47"/>
                  <a:pt x="58" y="48"/>
                  <a:pt x="54" y="49"/>
                </a:cubicBezTo>
                <a:cubicBezTo>
                  <a:pt x="55" y="49"/>
                  <a:pt x="55" y="50"/>
                  <a:pt x="55" y="50"/>
                </a:cubicBezTo>
                <a:close/>
                <a:moveTo>
                  <a:pt x="258" y="104"/>
                </a:moveTo>
                <a:cubicBezTo>
                  <a:pt x="258" y="104"/>
                  <a:pt x="258" y="105"/>
                  <a:pt x="258" y="104"/>
                </a:cubicBezTo>
                <a:cubicBezTo>
                  <a:pt x="262" y="118"/>
                  <a:pt x="269" y="131"/>
                  <a:pt x="277" y="145"/>
                </a:cubicBezTo>
                <a:cubicBezTo>
                  <a:pt x="279" y="144"/>
                  <a:pt x="279" y="144"/>
                  <a:pt x="279" y="144"/>
                </a:cubicBezTo>
                <a:cubicBezTo>
                  <a:pt x="272" y="132"/>
                  <a:pt x="266" y="120"/>
                  <a:pt x="263" y="108"/>
                </a:cubicBezTo>
                <a:lnTo>
                  <a:pt x="258" y="104"/>
                </a:lnTo>
                <a:close/>
                <a:moveTo>
                  <a:pt x="72" y="67"/>
                </a:moveTo>
                <a:cubicBezTo>
                  <a:pt x="82" y="74"/>
                  <a:pt x="92" y="78"/>
                  <a:pt x="103" y="81"/>
                </a:cubicBezTo>
                <a:cubicBezTo>
                  <a:pt x="121" y="86"/>
                  <a:pt x="139" y="88"/>
                  <a:pt x="157" y="88"/>
                </a:cubicBezTo>
                <a:cubicBezTo>
                  <a:pt x="157" y="86"/>
                  <a:pt x="157" y="83"/>
                  <a:pt x="157" y="80"/>
                </a:cubicBezTo>
                <a:cubicBezTo>
                  <a:pt x="149" y="80"/>
                  <a:pt x="140" y="80"/>
                  <a:pt x="132" y="80"/>
                </a:cubicBezTo>
                <a:cubicBezTo>
                  <a:pt x="114" y="78"/>
                  <a:pt x="97" y="74"/>
                  <a:pt x="80" y="61"/>
                </a:cubicBezTo>
                <a:cubicBezTo>
                  <a:pt x="79" y="62"/>
                  <a:pt x="78" y="63"/>
                  <a:pt x="76" y="64"/>
                </a:cubicBezTo>
                <a:cubicBezTo>
                  <a:pt x="78" y="64"/>
                  <a:pt x="80" y="64"/>
                  <a:pt x="82" y="64"/>
                </a:cubicBezTo>
                <a:cubicBezTo>
                  <a:pt x="84" y="67"/>
                  <a:pt x="83" y="69"/>
                  <a:pt x="81" y="71"/>
                </a:cubicBezTo>
                <a:cubicBezTo>
                  <a:pt x="82" y="70"/>
                  <a:pt x="82" y="68"/>
                  <a:pt x="82" y="66"/>
                </a:cubicBezTo>
                <a:cubicBezTo>
                  <a:pt x="82" y="65"/>
                  <a:pt x="81" y="65"/>
                  <a:pt x="80" y="65"/>
                </a:cubicBezTo>
                <a:cubicBezTo>
                  <a:pt x="78" y="65"/>
                  <a:pt x="76" y="65"/>
                  <a:pt x="73" y="66"/>
                </a:cubicBezTo>
                <a:cubicBezTo>
                  <a:pt x="73" y="66"/>
                  <a:pt x="71" y="66"/>
                  <a:pt x="72" y="67"/>
                </a:cubicBezTo>
                <a:close/>
                <a:moveTo>
                  <a:pt x="257" y="127"/>
                </a:moveTo>
                <a:cubicBezTo>
                  <a:pt x="257" y="131"/>
                  <a:pt x="259" y="134"/>
                  <a:pt x="259" y="138"/>
                </a:cubicBezTo>
                <a:cubicBezTo>
                  <a:pt x="260" y="141"/>
                  <a:pt x="262" y="145"/>
                  <a:pt x="262" y="149"/>
                </a:cubicBezTo>
                <a:cubicBezTo>
                  <a:pt x="262" y="149"/>
                  <a:pt x="261" y="149"/>
                  <a:pt x="260" y="149"/>
                </a:cubicBezTo>
                <a:cubicBezTo>
                  <a:pt x="259" y="147"/>
                  <a:pt x="257" y="145"/>
                  <a:pt x="256" y="143"/>
                </a:cubicBezTo>
                <a:cubicBezTo>
                  <a:pt x="256" y="143"/>
                  <a:pt x="256" y="143"/>
                  <a:pt x="255" y="143"/>
                </a:cubicBezTo>
                <a:cubicBezTo>
                  <a:pt x="251" y="136"/>
                  <a:pt x="247" y="129"/>
                  <a:pt x="244" y="122"/>
                </a:cubicBezTo>
                <a:cubicBezTo>
                  <a:pt x="244" y="123"/>
                  <a:pt x="244" y="124"/>
                  <a:pt x="244" y="125"/>
                </a:cubicBezTo>
                <a:cubicBezTo>
                  <a:pt x="245" y="129"/>
                  <a:pt x="246" y="133"/>
                  <a:pt x="247" y="137"/>
                </a:cubicBezTo>
                <a:cubicBezTo>
                  <a:pt x="247" y="138"/>
                  <a:pt x="246" y="138"/>
                  <a:pt x="246" y="137"/>
                </a:cubicBezTo>
                <a:cubicBezTo>
                  <a:pt x="242" y="132"/>
                  <a:pt x="239" y="126"/>
                  <a:pt x="234" y="121"/>
                </a:cubicBezTo>
                <a:cubicBezTo>
                  <a:pt x="234" y="120"/>
                  <a:pt x="233" y="120"/>
                  <a:pt x="232" y="120"/>
                </a:cubicBezTo>
                <a:cubicBezTo>
                  <a:pt x="233" y="123"/>
                  <a:pt x="232" y="126"/>
                  <a:pt x="233" y="129"/>
                </a:cubicBezTo>
                <a:cubicBezTo>
                  <a:pt x="233" y="130"/>
                  <a:pt x="231" y="131"/>
                  <a:pt x="231" y="130"/>
                </a:cubicBezTo>
                <a:cubicBezTo>
                  <a:pt x="225" y="125"/>
                  <a:pt x="225" y="125"/>
                  <a:pt x="225" y="125"/>
                </a:cubicBezTo>
                <a:cubicBezTo>
                  <a:pt x="222" y="123"/>
                  <a:pt x="219" y="123"/>
                  <a:pt x="217" y="122"/>
                </a:cubicBezTo>
                <a:cubicBezTo>
                  <a:pt x="219" y="123"/>
                  <a:pt x="222" y="122"/>
                  <a:pt x="224" y="123"/>
                </a:cubicBezTo>
                <a:cubicBezTo>
                  <a:pt x="227" y="125"/>
                  <a:pt x="229" y="127"/>
                  <a:pt x="232" y="129"/>
                </a:cubicBezTo>
                <a:cubicBezTo>
                  <a:pt x="232" y="126"/>
                  <a:pt x="231" y="123"/>
                  <a:pt x="231" y="120"/>
                </a:cubicBezTo>
                <a:cubicBezTo>
                  <a:pt x="231" y="119"/>
                  <a:pt x="233" y="118"/>
                  <a:pt x="233" y="119"/>
                </a:cubicBezTo>
                <a:cubicBezTo>
                  <a:pt x="239" y="122"/>
                  <a:pt x="243" y="130"/>
                  <a:pt x="245" y="135"/>
                </a:cubicBezTo>
                <a:cubicBezTo>
                  <a:pt x="244" y="130"/>
                  <a:pt x="244" y="130"/>
                  <a:pt x="244" y="130"/>
                </a:cubicBezTo>
                <a:cubicBezTo>
                  <a:pt x="243" y="125"/>
                  <a:pt x="242" y="121"/>
                  <a:pt x="241" y="117"/>
                </a:cubicBezTo>
                <a:cubicBezTo>
                  <a:pt x="241" y="116"/>
                  <a:pt x="242" y="116"/>
                  <a:pt x="242" y="117"/>
                </a:cubicBezTo>
                <a:cubicBezTo>
                  <a:pt x="248" y="127"/>
                  <a:pt x="253" y="137"/>
                  <a:pt x="261" y="148"/>
                </a:cubicBezTo>
                <a:cubicBezTo>
                  <a:pt x="257" y="134"/>
                  <a:pt x="254" y="121"/>
                  <a:pt x="248" y="108"/>
                </a:cubicBezTo>
                <a:cubicBezTo>
                  <a:pt x="248" y="107"/>
                  <a:pt x="249" y="107"/>
                  <a:pt x="249" y="107"/>
                </a:cubicBezTo>
                <a:cubicBezTo>
                  <a:pt x="252" y="114"/>
                  <a:pt x="254" y="120"/>
                  <a:pt x="258" y="127"/>
                </a:cubicBezTo>
                <a:cubicBezTo>
                  <a:pt x="258" y="128"/>
                  <a:pt x="259" y="129"/>
                  <a:pt x="259" y="130"/>
                </a:cubicBezTo>
                <a:cubicBezTo>
                  <a:pt x="259" y="129"/>
                  <a:pt x="259" y="130"/>
                  <a:pt x="259" y="130"/>
                </a:cubicBezTo>
                <a:cubicBezTo>
                  <a:pt x="263" y="136"/>
                  <a:pt x="265" y="143"/>
                  <a:pt x="270" y="149"/>
                </a:cubicBezTo>
                <a:cubicBezTo>
                  <a:pt x="270" y="149"/>
                  <a:pt x="271" y="150"/>
                  <a:pt x="271" y="149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1" y="90"/>
                  <a:pt x="227" y="79"/>
                  <a:pt x="213" y="65"/>
                </a:cubicBezTo>
                <a:cubicBezTo>
                  <a:pt x="212" y="69"/>
                  <a:pt x="211" y="73"/>
                  <a:pt x="211" y="77"/>
                </a:cubicBezTo>
                <a:cubicBezTo>
                  <a:pt x="210" y="82"/>
                  <a:pt x="208" y="86"/>
                  <a:pt x="207" y="92"/>
                </a:cubicBezTo>
                <a:cubicBezTo>
                  <a:pt x="206" y="92"/>
                  <a:pt x="205" y="94"/>
                  <a:pt x="203" y="95"/>
                </a:cubicBezTo>
                <a:cubicBezTo>
                  <a:pt x="203" y="95"/>
                  <a:pt x="202" y="95"/>
                  <a:pt x="202" y="95"/>
                </a:cubicBezTo>
                <a:cubicBezTo>
                  <a:pt x="199" y="95"/>
                  <a:pt x="195" y="95"/>
                  <a:pt x="192" y="96"/>
                </a:cubicBezTo>
                <a:cubicBezTo>
                  <a:pt x="173" y="97"/>
                  <a:pt x="153" y="98"/>
                  <a:pt x="133" y="96"/>
                </a:cubicBezTo>
                <a:cubicBezTo>
                  <a:pt x="120" y="96"/>
                  <a:pt x="108" y="93"/>
                  <a:pt x="95" y="89"/>
                </a:cubicBezTo>
                <a:cubicBezTo>
                  <a:pt x="84" y="85"/>
                  <a:pt x="73" y="76"/>
                  <a:pt x="63" y="68"/>
                </a:cubicBezTo>
                <a:cubicBezTo>
                  <a:pt x="53" y="61"/>
                  <a:pt x="46" y="50"/>
                  <a:pt x="38" y="40"/>
                </a:cubicBezTo>
                <a:cubicBezTo>
                  <a:pt x="37" y="39"/>
                  <a:pt x="36" y="37"/>
                  <a:pt x="37" y="36"/>
                </a:cubicBezTo>
                <a:cubicBezTo>
                  <a:pt x="34" y="29"/>
                  <a:pt x="32" y="22"/>
                  <a:pt x="32" y="15"/>
                </a:cubicBezTo>
                <a:cubicBezTo>
                  <a:pt x="25" y="14"/>
                  <a:pt x="18" y="14"/>
                  <a:pt x="12" y="16"/>
                </a:cubicBezTo>
                <a:cubicBezTo>
                  <a:pt x="11" y="18"/>
                  <a:pt x="11" y="20"/>
                  <a:pt x="11" y="21"/>
                </a:cubicBezTo>
                <a:cubicBezTo>
                  <a:pt x="10" y="40"/>
                  <a:pt x="12" y="60"/>
                  <a:pt x="25" y="80"/>
                </a:cubicBezTo>
                <a:cubicBezTo>
                  <a:pt x="38" y="101"/>
                  <a:pt x="57" y="116"/>
                  <a:pt x="73" y="127"/>
                </a:cubicBezTo>
                <a:cubicBezTo>
                  <a:pt x="87" y="137"/>
                  <a:pt x="102" y="141"/>
                  <a:pt x="117" y="145"/>
                </a:cubicBezTo>
                <a:cubicBezTo>
                  <a:pt x="146" y="153"/>
                  <a:pt x="176" y="154"/>
                  <a:pt x="206" y="149"/>
                </a:cubicBezTo>
                <a:cubicBezTo>
                  <a:pt x="206" y="146"/>
                  <a:pt x="206" y="143"/>
                  <a:pt x="206" y="140"/>
                </a:cubicBezTo>
                <a:cubicBezTo>
                  <a:pt x="207" y="138"/>
                  <a:pt x="209" y="139"/>
                  <a:pt x="209" y="138"/>
                </a:cubicBezTo>
                <a:cubicBezTo>
                  <a:pt x="209" y="138"/>
                  <a:pt x="209" y="139"/>
                  <a:pt x="210" y="139"/>
                </a:cubicBezTo>
                <a:cubicBezTo>
                  <a:pt x="209" y="144"/>
                  <a:pt x="209" y="149"/>
                  <a:pt x="211" y="154"/>
                </a:cubicBezTo>
                <a:cubicBezTo>
                  <a:pt x="210" y="154"/>
                  <a:pt x="210" y="154"/>
                  <a:pt x="210" y="154"/>
                </a:cubicBezTo>
                <a:cubicBezTo>
                  <a:pt x="211" y="165"/>
                  <a:pt x="212" y="175"/>
                  <a:pt x="213" y="186"/>
                </a:cubicBezTo>
                <a:cubicBezTo>
                  <a:pt x="232" y="174"/>
                  <a:pt x="250" y="161"/>
                  <a:pt x="268" y="150"/>
                </a:cubicBezTo>
                <a:cubicBezTo>
                  <a:pt x="270" y="150"/>
                  <a:pt x="268" y="148"/>
                  <a:pt x="267" y="148"/>
                </a:cubicBezTo>
                <a:cubicBezTo>
                  <a:pt x="263" y="141"/>
                  <a:pt x="260" y="134"/>
                  <a:pt x="257" y="127"/>
                </a:cubicBezTo>
                <a:close/>
                <a:moveTo>
                  <a:pt x="195" y="45"/>
                </a:moveTo>
                <a:cubicBezTo>
                  <a:pt x="191" y="40"/>
                  <a:pt x="191" y="40"/>
                  <a:pt x="191" y="40"/>
                </a:cubicBezTo>
                <a:cubicBezTo>
                  <a:pt x="190" y="40"/>
                  <a:pt x="192" y="39"/>
                  <a:pt x="193" y="40"/>
                </a:cubicBezTo>
                <a:cubicBezTo>
                  <a:pt x="196" y="41"/>
                  <a:pt x="199" y="43"/>
                  <a:pt x="202" y="46"/>
                </a:cubicBezTo>
                <a:cubicBezTo>
                  <a:pt x="203" y="46"/>
                  <a:pt x="204" y="44"/>
                  <a:pt x="205" y="45"/>
                </a:cubicBezTo>
                <a:cubicBezTo>
                  <a:pt x="206" y="45"/>
                  <a:pt x="208" y="46"/>
                  <a:pt x="207" y="47"/>
                </a:cubicBezTo>
                <a:cubicBezTo>
                  <a:pt x="207" y="48"/>
                  <a:pt x="206" y="48"/>
                  <a:pt x="207" y="48"/>
                </a:cubicBezTo>
                <a:cubicBezTo>
                  <a:pt x="219" y="56"/>
                  <a:pt x="230" y="67"/>
                  <a:pt x="242" y="75"/>
                </a:cubicBezTo>
                <a:cubicBezTo>
                  <a:pt x="262" y="90"/>
                  <a:pt x="282" y="108"/>
                  <a:pt x="302" y="128"/>
                </a:cubicBezTo>
                <a:cubicBezTo>
                  <a:pt x="302" y="128"/>
                  <a:pt x="303" y="128"/>
                  <a:pt x="303" y="129"/>
                </a:cubicBezTo>
                <a:cubicBezTo>
                  <a:pt x="305" y="131"/>
                  <a:pt x="309" y="133"/>
                  <a:pt x="309" y="136"/>
                </a:cubicBezTo>
                <a:cubicBezTo>
                  <a:pt x="310" y="137"/>
                  <a:pt x="309" y="137"/>
                  <a:pt x="309" y="137"/>
                </a:cubicBezTo>
                <a:cubicBezTo>
                  <a:pt x="308" y="137"/>
                  <a:pt x="307" y="137"/>
                  <a:pt x="307" y="138"/>
                </a:cubicBezTo>
                <a:cubicBezTo>
                  <a:pt x="306" y="138"/>
                  <a:pt x="305" y="138"/>
                  <a:pt x="305" y="138"/>
                </a:cubicBezTo>
                <a:cubicBezTo>
                  <a:pt x="304" y="138"/>
                  <a:pt x="305" y="139"/>
                  <a:pt x="304" y="139"/>
                </a:cubicBezTo>
                <a:cubicBezTo>
                  <a:pt x="301" y="141"/>
                  <a:pt x="298" y="144"/>
                  <a:pt x="295" y="146"/>
                </a:cubicBezTo>
                <a:cubicBezTo>
                  <a:pt x="292" y="148"/>
                  <a:pt x="289" y="150"/>
                  <a:pt x="286" y="152"/>
                </a:cubicBezTo>
                <a:cubicBezTo>
                  <a:pt x="286" y="152"/>
                  <a:pt x="286" y="154"/>
                  <a:pt x="286" y="154"/>
                </a:cubicBezTo>
                <a:cubicBezTo>
                  <a:pt x="285" y="154"/>
                  <a:pt x="285" y="154"/>
                  <a:pt x="285" y="153"/>
                </a:cubicBezTo>
                <a:cubicBezTo>
                  <a:pt x="260" y="170"/>
                  <a:pt x="236" y="185"/>
                  <a:pt x="212" y="199"/>
                </a:cubicBezTo>
                <a:cubicBezTo>
                  <a:pt x="211" y="200"/>
                  <a:pt x="212" y="201"/>
                  <a:pt x="211" y="201"/>
                </a:cubicBezTo>
                <a:cubicBezTo>
                  <a:pt x="214" y="204"/>
                  <a:pt x="217" y="207"/>
                  <a:pt x="220" y="209"/>
                </a:cubicBezTo>
                <a:cubicBezTo>
                  <a:pt x="220" y="209"/>
                  <a:pt x="220" y="210"/>
                  <a:pt x="219" y="210"/>
                </a:cubicBezTo>
                <a:cubicBezTo>
                  <a:pt x="207" y="204"/>
                  <a:pt x="195" y="195"/>
                  <a:pt x="183" y="184"/>
                </a:cubicBezTo>
                <a:cubicBezTo>
                  <a:pt x="183" y="183"/>
                  <a:pt x="184" y="182"/>
                  <a:pt x="184" y="183"/>
                </a:cubicBezTo>
                <a:cubicBezTo>
                  <a:pt x="194" y="188"/>
                  <a:pt x="194" y="188"/>
                  <a:pt x="194" y="188"/>
                </a:cubicBezTo>
                <a:cubicBezTo>
                  <a:pt x="192" y="179"/>
                  <a:pt x="192" y="171"/>
                  <a:pt x="191" y="163"/>
                </a:cubicBezTo>
                <a:cubicBezTo>
                  <a:pt x="179" y="165"/>
                  <a:pt x="168" y="165"/>
                  <a:pt x="157" y="164"/>
                </a:cubicBezTo>
                <a:cubicBezTo>
                  <a:pt x="141" y="163"/>
                  <a:pt x="125" y="161"/>
                  <a:pt x="109" y="156"/>
                </a:cubicBezTo>
                <a:cubicBezTo>
                  <a:pt x="89" y="149"/>
                  <a:pt x="70" y="141"/>
                  <a:pt x="51" y="125"/>
                </a:cubicBezTo>
                <a:cubicBezTo>
                  <a:pt x="42" y="118"/>
                  <a:pt x="34" y="108"/>
                  <a:pt x="25" y="98"/>
                </a:cubicBezTo>
                <a:cubicBezTo>
                  <a:pt x="25" y="98"/>
                  <a:pt x="25" y="96"/>
                  <a:pt x="25" y="95"/>
                </a:cubicBezTo>
                <a:cubicBezTo>
                  <a:pt x="8" y="70"/>
                  <a:pt x="3" y="45"/>
                  <a:pt x="1" y="21"/>
                </a:cubicBezTo>
                <a:cubicBezTo>
                  <a:pt x="1" y="19"/>
                  <a:pt x="0" y="18"/>
                  <a:pt x="1" y="16"/>
                </a:cubicBezTo>
                <a:cubicBezTo>
                  <a:pt x="1" y="15"/>
                  <a:pt x="2" y="14"/>
                  <a:pt x="3" y="14"/>
                </a:cubicBezTo>
                <a:cubicBezTo>
                  <a:pt x="5" y="13"/>
                  <a:pt x="7" y="12"/>
                  <a:pt x="8" y="12"/>
                </a:cubicBezTo>
                <a:cubicBezTo>
                  <a:pt x="15" y="10"/>
                  <a:pt x="23" y="9"/>
                  <a:pt x="30" y="7"/>
                </a:cubicBezTo>
                <a:cubicBezTo>
                  <a:pt x="31" y="7"/>
                  <a:pt x="30" y="6"/>
                  <a:pt x="30" y="6"/>
                </a:cubicBezTo>
                <a:cubicBezTo>
                  <a:pt x="27" y="5"/>
                  <a:pt x="25" y="3"/>
                  <a:pt x="23" y="2"/>
                </a:cubicBezTo>
                <a:cubicBezTo>
                  <a:pt x="22" y="1"/>
                  <a:pt x="24" y="0"/>
                  <a:pt x="25" y="0"/>
                </a:cubicBezTo>
                <a:cubicBezTo>
                  <a:pt x="30" y="2"/>
                  <a:pt x="35" y="5"/>
                  <a:pt x="40" y="6"/>
                </a:cubicBezTo>
                <a:cubicBezTo>
                  <a:pt x="46" y="9"/>
                  <a:pt x="51" y="13"/>
                  <a:pt x="57" y="16"/>
                </a:cubicBezTo>
                <a:cubicBezTo>
                  <a:pt x="60" y="17"/>
                  <a:pt x="63" y="19"/>
                  <a:pt x="65" y="20"/>
                </a:cubicBezTo>
                <a:cubicBezTo>
                  <a:pt x="66" y="21"/>
                  <a:pt x="66" y="22"/>
                  <a:pt x="66" y="22"/>
                </a:cubicBezTo>
                <a:cubicBezTo>
                  <a:pt x="64" y="22"/>
                  <a:pt x="63" y="21"/>
                  <a:pt x="61" y="20"/>
                </a:cubicBezTo>
                <a:cubicBezTo>
                  <a:pt x="60" y="20"/>
                  <a:pt x="59" y="18"/>
                  <a:pt x="57" y="19"/>
                </a:cubicBezTo>
                <a:cubicBezTo>
                  <a:pt x="57" y="19"/>
                  <a:pt x="56" y="19"/>
                  <a:pt x="57" y="19"/>
                </a:cubicBezTo>
                <a:cubicBezTo>
                  <a:pt x="58" y="20"/>
                  <a:pt x="60" y="20"/>
                  <a:pt x="60" y="21"/>
                </a:cubicBezTo>
                <a:cubicBezTo>
                  <a:pt x="60" y="22"/>
                  <a:pt x="60" y="22"/>
                  <a:pt x="59" y="23"/>
                </a:cubicBezTo>
                <a:cubicBezTo>
                  <a:pt x="59" y="23"/>
                  <a:pt x="58" y="22"/>
                  <a:pt x="57" y="23"/>
                </a:cubicBezTo>
                <a:cubicBezTo>
                  <a:pt x="58" y="23"/>
                  <a:pt x="59" y="24"/>
                  <a:pt x="58" y="24"/>
                </a:cubicBezTo>
                <a:cubicBezTo>
                  <a:pt x="57" y="25"/>
                  <a:pt x="59" y="25"/>
                  <a:pt x="59" y="25"/>
                </a:cubicBezTo>
                <a:cubicBezTo>
                  <a:pt x="60" y="26"/>
                  <a:pt x="60" y="26"/>
                  <a:pt x="61" y="27"/>
                </a:cubicBezTo>
                <a:cubicBezTo>
                  <a:pt x="60" y="27"/>
                  <a:pt x="60" y="27"/>
                  <a:pt x="60" y="27"/>
                </a:cubicBezTo>
                <a:cubicBezTo>
                  <a:pt x="61" y="28"/>
                  <a:pt x="62" y="29"/>
                  <a:pt x="63" y="29"/>
                </a:cubicBezTo>
                <a:cubicBezTo>
                  <a:pt x="63" y="30"/>
                  <a:pt x="64" y="31"/>
                  <a:pt x="63" y="32"/>
                </a:cubicBezTo>
                <a:cubicBezTo>
                  <a:pt x="63" y="32"/>
                  <a:pt x="62" y="32"/>
                  <a:pt x="61" y="32"/>
                </a:cubicBezTo>
                <a:cubicBezTo>
                  <a:pt x="61" y="33"/>
                  <a:pt x="62" y="33"/>
                  <a:pt x="62" y="34"/>
                </a:cubicBezTo>
                <a:cubicBezTo>
                  <a:pt x="64" y="34"/>
                  <a:pt x="65" y="35"/>
                  <a:pt x="66" y="36"/>
                </a:cubicBezTo>
                <a:cubicBezTo>
                  <a:pt x="67" y="36"/>
                  <a:pt x="65" y="37"/>
                  <a:pt x="64" y="38"/>
                </a:cubicBezTo>
                <a:cubicBezTo>
                  <a:pt x="66" y="38"/>
                  <a:pt x="68" y="38"/>
                  <a:pt x="69" y="39"/>
                </a:cubicBezTo>
                <a:cubicBezTo>
                  <a:pt x="69" y="40"/>
                  <a:pt x="68" y="41"/>
                  <a:pt x="67" y="42"/>
                </a:cubicBezTo>
                <a:cubicBezTo>
                  <a:pt x="67" y="42"/>
                  <a:pt x="68" y="43"/>
                  <a:pt x="68" y="43"/>
                </a:cubicBezTo>
                <a:cubicBezTo>
                  <a:pt x="69" y="43"/>
                  <a:pt x="70" y="43"/>
                  <a:pt x="71" y="44"/>
                </a:cubicBezTo>
                <a:cubicBezTo>
                  <a:pt x="71" y="45"/>
                  <a:pt x="70" y="45"/>
                  <a:pt x="70" y="46"/>
                </a:cubicBezTo>
                <a:cubicBezTo>
                  <a:pt x="72" y="45"/>
                  <a:pt x="74" y="45"/>
                  <a:pt x="76" y="47"/>
                </a:cubicBezTo>
                <a:cubicBezTo>
                  <a:pt x="75" y="47"/>
                  <a:pt x="75" y="48"/>
                  <a:pt x="75" y="49"/>
                </a:cubicBezTo>
                <a:cubicBezTo>
                  <a:pt x="75" y="49"/>
                  <a:pt x="74" y="49"/>
                  <a:pt x="74" y="50"/>
                </a:cubicBezTo>
                <a:cubicBezTo>
                  <a:pt x="76" y="52"/>
                  <a:pt x="79" y="55"/>
                  <a:pt x="81" y="57"/>
                </a:cubicBezTo>
                <a:cubicBezTo>
                  <a:pt x="81" y="56"/>
                  <a:pt x="82" y="57"/>
                  <a:pt x="83" y="57"/>
                </a:cubicBezTo>
                <a:cubicBezTo>
                  <a:pt x="95" y="66"/>
                  <a:pt x="107" y="71"/>
                  <a:pt x="119" y="74"/>
                </a:cubicBezTo>
                <a:cubicBezTo>
                  <a:pt x="141" y="78"/>
                  <a:pt x="164" y="77"/>
                  <a:pt x="187" y="73"/>
                </a:cubicBezTo>
                <a:cubicBezTo>
                  <a:pt x="187" y="71"/>
                  <a:pt x="187" y="68"/>
                  <a:pt x="187" y="65"/>
                </a:cubicBezTo>
                <a:cubicBezTo>
                  <a:pt x="187" y="65"/>
                  <a:pt x="186" y="65"/>
                  <a:pt x="185" y="64"/>
                </a:cubicBezTo>
                <a:cubicBezTo>
                  <a:pt x="186" y="64"/>
                  <a:pt x="186" y="63"/>
                  <a:pt x="187" y="63"/>
                </a:cubicBezTo>
                <a:cubicBezTo>
                  <a:pt x="187" y="63"/>
                  <a:pt x="187" y="62"/>
                  <a:pt x="187" y="62"/>
                </a:cubicBezTo>
                <a:cubicBezTo>
                  <a:pt x="185" y="63"/>
                  <a:pt x="182" y="63"/>
                  <a:pt x="181" y="63"/>
                </a:cubicBezTo>
                <a:cubicBezTo>
                  <a:pt x="179" y="64"/>
                  <a:pt x="178" y="66"/>
                  <a:pt x="177" y="66"/>
                </a:cubicBezTo>
                <a:cubicBezTo>
                  <a:pt x="176" y="66"/>
                  <a:pt x="176" y="65"/>
                  <a:pt x="176" y="64"/>
                </a:cubicBezTo>
                <a:cubicBezTo>
                  <a:pt x="179" y="62"/>
                  <a:pt x="182" y="60"/>
                  <a:pt x="185" y="58"/>
                </a:cubicBezTo>
                <a:cubicBezTo>
                  <a:pt x="184" y="58"/>
                  <a:pt x="183" y="58"/>
                  <a:pt x="183" y="57"/>
                </a:cubicBezTo>
                <a:cubicBezTo>
                  <a:pt x="183" y="56"/>
                  <a:pt x="184" y="56"/>
                  <a:pt x="185" y="56"/>
                </a:cubicBezTo>
                <a:cubicBezTo>
                  <a:pt x="189" y="55"/>
                  <a:pt x="193" y="53"/>
                  <a:pt x="196" y="50"/>
                </a:cubicBezTo>
                <a:cubicBezTo>
                  <a:pt x="195" y="49"/>
                  <a:pt x="194" y="47"/>
                  <a:pt x="193" y="46"/>
                </a:cubicBezTo>
                <a:cubicBezTo>
                  <a:pt x="192" y="45"/>
                  <a:pt x="193" y="44"/>
                  <a:pt x="193" y="45"/>
                </a:cubicBezTo>
                <a:cubicBezTo>
                  <a:pt x="194" y="45"/>
                  <a:pt x="195" y="45"/>
                  <a:pt x="195" y="45"/>
                </a:cubicBezTo>
                <a:close/>
              </a:path>
            </a:pathLst>
          </a:custGeom>
          <a:solidFill>
            <a:srgbClr val="A6A6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2" name="Freeform 34"/>
          <p:cNvSpPr>
            <a:spLocks noEditPoints="1" noChangeArrowheads="1"/>
          </p:cNvSpPr>
          <p:nvPr/>
        </p:nvSpPr>
        <p:spPr bwMode="auto">
          <a:xfrm rot="1345468" flipV="1">
            <a:off x="5794375" y="1979613"/>
            <a:ext cx="727075" cy="493712"/>
          </a:xfrm>
          <a:custGeom>
            <a:avLst/>
            <a:gdLst>
              <a:gd name="T0" fmla="*/ 199 w 310"/>
              <a:gd name="T1" fmla="*/ 64 h 210"/>
              <a:gd name="T2" fmla="*/ 292 w 310"/>
              <a:gd name="T3" fmla="*/ 131 h 210"/>
              <a:gd name="T4" fmla="*/ 36 w 310"/>
              <a:gd name="T5" fmla="*/ 101 h 210"/>
              <a:gd name="T6" fmla="*/ 48 w 310"/>
              <a:gd name="T7" fmla="*/ 27 h 210"/>
              <a:gd name="T8" fmla="*/ 286 w 310"/>
              <a:gd name="T9" fmla="*/ 127 h 210"/>
              <a:gd name="T10" fmla="*/ 45 w 310"/>
              <a:gd name="T11" fmla="*/ 28 h 210"/>
              <a:gd name="T12" fmla="*/ 50 w 310"/>
              <a:gd name="T13" fmla="*/ 29 h 210"/>
              <a:gd name="T14" fmla="*/ 71 w 310"/>
              <a:gd name="T15" fmla="*/ 47 h 210"/>
              <a:gd name="T16" fmla="*/ 201 w 310"/>
              <a:gd name="T17" fmla="*/ 58 h 210"/>
              <a:gd name="T18" fmla="*/ 200 w 310"/>
              <a:gd name="T19" fmla="*/ 189 h 210"/>
              <a:gd name="T20" fmla="*/ 199 w 310"/>
              <a:gd name="T21" fmla="*/ 67 h 210"/>
              <a:gd name="T22" fmla="*/ 196 w 310"/>
              <a:gd name="T23" fmla="*/ 62 h 210"/>
              <a:gd name="T24" fmla="*/ 179 w 310"/>
              <a:gd name="T25" fmla="*/ 79 h 210"/>
              <a:gd name="T26" fmla="*/ 49 w 310"/>
              <a:gd name="T27" fmla="*/ 39 h 210"/>
              <a:gd name="T28" fmla="*/ 52 w 310"/>
              <a:gd name="T29" fmla="*/ 24 h 210"/>
              <a:gd name="T30" fmla="*/ 161 w 310"/>
              <a:gd name="T31" fmla="*/ 80 h 210"/>
              <a:gd name="T32" fmla="*/ 198 w 310"/>
              <a:gd name="T33" fmla="*/ 69 h 210"/>
              <a:gd name="T34" fmla="*/ 136 w 310"/>
              <a:gd name="T35" fmla="*/ 157 h 210"/>
              <a:gd name="T36" fmla="*/ 136 w 310"/>
              <a:gd name="T37" fmla="*/ 157 h 210"/>
              <a:gd name="T38" fmla="*/ 274 w 310"/>
              <a:gd name="T39" fmla="*/ 118 h 210"/>
              <a:gd name="T40" fmla="*/ 114 w 310"/>
              <a:gd name="T41" fmla="*/ 152 h 210"/>
              <a:gd name="T42" fmla="*/ 91 w 310"/>
              <a:gd name="T43" fmla="*/ 143 h 210"/>
              <a:gd name="T44" fmla="*/ 46 w 310"/>
              <a:gd name="T45" fmla="*/ 34 h 210"/>
              <a:gd name="T46" fmla="*/ 209 w 310"/>
              <a:gd name="T47" fmla="*/ 71 h 210"/>
              <a:gd name="T48" fmla="*/ 208 w 310"/>
              <a:gd name="T49" fmla="*/ 73 h 210"/>
              <a:gd name="T50" fmla="*/ 174 w 310"/>
              <a:gd name="T51" fmla="*/ 79 h 210"/>
              <a:gd name="T52" fmla="*/ 167 w 310"/>
              <a:gd name="T53" fmla="*/ 80 h 210"/>
              <a:gd name="T54" fmla="*/ 197 w 310"/>
              <a:gd name="T55" fmla="*/ 179 h 210"/>
              <a:gd name="T56" fmla="*/ 287 w 310"/>
              <a:gd name="T57" fmla="*/ 137 h 210"/>
              <a:gd name="T58" fmla="*/ 8 w 310"/>
              <a:gd name="T59" fmla="*/ 17 h 210"/>
              <a:gd name="T60" fmla="*/ 181 w 310"/>
              <a:gd name="T61" fmla="*/ 79 h 210"/>
              <a:gd name="T62" fmla="*/ 185 w 310"/>
              <a:gd name="T63" fmla="*/ 78 h 210"/>
              <a:gd name="T64" fmla="*/ 72 w 310"/>
              <a:gd name="T65" fmla="*/ 53 h 210"/>
              <a:gd name="T66" fmla="*/ 158 w 310"/>
              <a:gd name="T67" fmla="*/ 81 h 210"/>
              <a:gd name="T68" fmla="*/ 66 w 310"/>
              <a:gd name="T69" fmla="*/ 62 h 210"/>
              <a:gd name="T70" fmla="*/ 204 w 310"/>
              <a:gd name="T71" fmla="*/ 171 h 210"/>
              <a:gd name="T72" fmla="*/ 265 w 310"/>
              <a:gd name="T73" fmla="*/ 127 h 210"/>
              <a:gd name="T74" fmla="*/ 191 w 310"/>
              <a:gd name="T75" fmla="*/ 74 h 210"/>
              <a:gd name="T76" fmla="*/ 192 w 310"/>
              <a:gd name="T77" fmla="*/ 71 h 210"/>
              <a:gd name="T78" fmla="*/ 59 w 310"/>
              <a:gd name="T79" fmla="*/ 55 h 210"/>
              <a:gd name="T80" fmla="*/ 279 w 310"/>
              <a:gd name="T81" fmla="*/ 144 h 210"/>
              <a:gd name="T82" fmla="*/ 80 w 310"/>
              <a:gd name="T83" fmla="*/ 61 h 210"/>
              <a:gd name="T84" fmla="*/ 257 w 310"/>
              <a:gd name="T85" fmla="*/ 127 h 210"/>
              <a:gd name="T86" fmla="*/ 247 w 310"/>
              <a:gd name="T87" fmla="*/ 137 h 210"/>
              <a:gd name="T88" fmla="*/ 224 w 310"/>
              <a:gd name="T89" fmla="*/ 123 h 210"/>
              <a:gd name="T90" fmla="*/ 261 w 310"/>
              <a:gd name="T91" fmla="*/ 148 h 210"/>
              <a:gd name="T92" fmla="*/ 255 w 310"/>
              <a:gd name="T93" fmla="*/ 102 h 210"/>
              <a:gd name="T94" fmla="*/ 95 w 310"/>
              <a:gd name="T95" fmla="*/ 89 h 210"/>
              <a:gd name="T96" fmla="*/ 73 w 310"/>
              <a:gd name="T97" fmla="*/ 127 h 210"/>
              <a:gd name="T98" fmla="*/ 213 w 310"/>
              <a:gd name="T99" fmla="*/ 186 h 210"/>
              <a:gd name="T100" fmla="*/ 205 w 310"/>
              <a:gd name="T101" fmla="*/ 45 h 210"/>
              <a:gd name="T102" fmla="*/ 307 w 310"/>
              <a:gd name="T103" fmla="*/ 138 h 210"/>
              <a:gd name="T104" fmla="*/ 211 w 310"/>
              <a:gd name="T105" fmla="*/ 201 h 210"/>
              <a:gd name="T106" fmla="*/ 109 w 310"/>
              <a:gd name="T107" fmla="*/ 156 h 210"/>
              <a:gd name="T108" fmla="*/ 30 w 310"/>
              <a:gd name="T109" fmla="*/ 7 h 210"/>
              <a:gd name="T110" fmla="*/ 61 w 310"/>
              <a:gd name="T111" fmla="*/ 20 h 210"/>
              <a:gd name="T112" fmla="*/ 61 w 310"/>
              <a:gd name="T113" fmla="*/ 27 h 210"/>
              <a:gd name="T114" fmla="*/ 69 w 310"/>
              <a:gd name="T115" fmla="*/ 39 h 210"/>
              <a:gd name="T116" fmla="*/ 81 w 310"/>
              <a:gd name="T117" fmla="*/ 57 h 210"/>
              <a:gd name="T118" fmla="*/ 181 w 310"/>
              <a:gd name="T119" fmla="*/ 63 h 210"/>
              <a:gd name="T120" fmla="*/ 193 w 310"/>
              <a:gd name="T121" fmla="*/ 4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0" h="210">
                <a:moveTo>
                  <a:pt x="196" y="85"/>
                </a:moveTo>
                <a:cubicBezTo>
                  <a:pt x="196" y="85"/>
                  <a:pt x="196" y="85"/>
                  <a:pt x="196" y="85"/>
                </a:cubicBezTo>
                <a:cubicBezTo>
                  <a:pt x="196" y="84"/>
                  <a:pt x="195" y="83"/>
                  <a:pt x="194" y="83"/>
                </a:cubicBezTo>
                <a:lnTo>
                  <a:pt x="196" y="85"/>
                </a:lnTo>
                <a:close/>
                <a:moveTo>
                  <a:pt x="36" y="101"/>
                </a:moveTo>
                <a:cubicBezTo>
                  <a:pt x="35" y="101"/>
                  <a:pt x="34" y="100"/>
                  <a:pt x="34" y="99"/>
                </a:cubicBezTo>
                <a:cubicBezTo>
                  <a:pt x="34" y="100"/>
                  <a:pt x="35" y="101"/>
                  <a:pt x="36" y="101"/>
                </a:cubicBezTo>
                <a:close/>
                <a:moveTo>
                  <a:pt x="199" y="64"/>
                </a:moveTo>
                <a:cubicBezTo>
                  <a:pt x="200" y="64"/>
                  <a:pt x="201" y="64"/>
                  <a:pt x="202" y="64"/>
                </a:cubicBezTo>
                <a:cubicBezTo>
                  <a:pt x="201" y="64"/>
                  <a:pt x="200" y="64"/>
                  <a:pt x="199" y="64"/>
                </a:cubicBezTo>
                <a:close/>
                <a:moveTo>
                  <a:pt x="197" y="176"/>
                </a:moveTo>
                <a:cubicBezTo>
                  <a:pt x="197" y="177"/>
                  <a:pt x="198" y="178"/>
                  <a:pt x="198" y="177"/>
                </a:cubicBezTo>
                <a:cubicBezTo>
                  <a:pt x="198" y="177"/>
                  <a:pt x="196" y="175"/>
                  <a:pt x="197" y="176"/>
                </a:cubicBezTo>
                <a:close/>
                <a:moveTo>
                  <a:pt x="292" y="131"/>
                </a:moveTo>
                <a:cubicBezTo>
                  <a:pt x="292" y="132"/>
                  <a:pt x="292" y="133"/>
                  <a:pt x="293" y="133"/>
                </a:cubicBezTo>
                <a:cubicBezTo>
                  <a:pt x="293" y="133"/>
                  <a:pt x="292" y="132"/>
                  <a:pt x="292" y="131"/>
                </a:cubicBezTo>
                <a:close/>
                <a:moveTo>
                  <a:pt x="39" y="30"/>
                </a:moveTo>
                <a:cubicBezTo>
                  <a:pt x="39" y="28"/>
                  <a:pt x="39" y="28"/>
                  <a:pt x="39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27"/>
                  <a:pt x="39" y="27"/>
                  <a:pt x="38" y="27"/>
                </a:cubicBezTo>
                <a:cubicBezTo>
                  <a:pt x="38" y="27"/>
                  <a:pt x="39" y="28"/>
                  <a:pt x="39" y="28"/>
                </a:cubicBezTo>
                <a:cubicBezTo>
                  <a:pt x="39" y="28"/>
                  <a:pt x="39" y="28"/>
                  <a:pt x="39" y="28"/>
                </a:cubicBezTo>
                <a:lnTo>
                  <a:pt x="39" y="30"/>
                </a:lnTo>
                <a:close/>
                <a:moveTo>
                  <a:pt x="36" y="101"/>
                </a:moveTo>
                <a:cubicBezTo>
                  <a:pt x="38" y="104"/>
                  <a:pt x="38" y="104"/>
                  <a:pt x="38" y="104"/>
                </a:cubicBezTo>
                <a:cubicBezTo>
                  <a:pt x="38" y="103"/>
                  <a:pt x="36" y="102"/>
                  <a:pt x="36" y="101"/>
                </a:cubicBezTo>
                <a:close/>
                <a:moveTo>
                  <a:pt x="44" y="26"/>
                </a:move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6" y="27"/>
                  <a:pt x="46" y="27"/>
                  <a:pt x="47" y="26"/>
                </a:cubicBezTo>
                <a:cubicBezTo>
                  <a:pt x="47" y="26"/>
                  <a:pt x="47" y="26"/>
                  <a:pt x="47" y="26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6"/>
                  <a:pt x="48" y="26"/>
                  <a:pt x="47" y="26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6"/>
                  <a:pt x="46" y="26"/>
                  <a:pt x="45" y="26"/>
                </a:cubicBezTo>
                <a:cubicBezTo>
                  <a:pt x="45" y="26"/>
                  <a:pt x="45" y="26"/>
                  <a:pt x="45" y="26"/>
                </a:cubicBezTo>
                <a:lnTo>
                  <a:pt x="44" y="26"/>
                </a:lnTo>
                <a:close/>
                <a:moveTo>
                  <a:pt x="285" y="128"/>
                </a:moveTo>
                <a:cubicBezTo>
                  <a:pt x="286" y="129"/>
                  <a:pt x="286" y="131"/>
                  <a:pt x="287" y="131"/>
                </a:cubicBezTo>
                <a:cubicBezTo>
                  <a:pt x="286" y="130"/>
                  <a:pt x="286" y="128"/>
                  <a:pt x="286" y="127"/>
                </a:cubicBezTo>
                <a:cubicBezTo>
                  <a:pt x="285" y="127"/>
                  <a:pt x="285" y="126"/>
                  <a:pt x="284" y="127"/>
                </a:cubicBezTo>
                <a:cubicBezTo>
                  <a:pt x="285" y="127"/>
                  <a:pt x="285" y="128"/>
                  <a:pt x="285" y="128"/>
                </a:cubicBezTo>
                <a:close/>
                <a:moveTo>
                  <a:pt x="67" y="40"/>
                </a:moveTo>
                <a:cubicBezTo>
                  <a:pt x="67" y="40"/>
                  <a:pt x="68" y="40"/>
                  <a:pt x="67" y="40"/>
                </a:cubicBezTo>
                <a:cubicBezTo>
                  <a:pt x="67" y="39"/>
                  <a:pt x="66" y="39"/>
                  <a:pt x="65" y="39"/>
                </a:cubicBezTo>
                <a:cubicBezTo>
                  <a:pt x="65" y="39"/>
                  <a:pt x="66" y="42"/>
                  <a:pt x="67" y="40"/>
                </a:cubicBezTo>
                <a:close/>
                <a:moveTo>
                  <a:pt x="44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6" y="28"/>
                  <a:pt x="48" y="28"/>
                  <a:pt x="49" y="28"/>
                </a:cubicBezTo>
                <a:cubicBezTo>
                  <a:pt x="49" y="29"/>
                  <a:pt x="50" y="29"/>
                  <a:pt x="50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2" y="28"/>
                  <a:pt x="51" y="29"/>
                  <a:pt x="51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8"/>
                  <a:pt x="49" y="28"/>
                  <a:pt x="49" y="28"/>
                </a:cubicBezTo>
                <a:cubicBezTo>
                  <a:pt x="48" y="28"/>
                  <a:pt x="47" y="28"/>
                  <a:pt x="45" y="28"/>
                </a:cubicBezTo>
                <a:cubicBezTo>
                  <a:pt x="45" y="28"/>
                  <a:pt x="45" y="28"/>
                  <a:pt x="45" y="28"/>
                </a:cubicBezTo>
                <a:lnTo>
                  <a:pt x="44" y="28"/>
                </a:lnTo>
                <a:close/>
                <a:moveTo>
                  <a:pt x="71" y="47"/>
                </a:moveTo>
                <a:cubicBezTo>
                  <a:pt x="73" y="49"/>
                  <a:pt x="73" y="49"/>
                  <a:pt x="73" y="49"/>
                </a:cubicBezTo>
                <a:cubicBezTo>
                  <a:pt x="73" y="48"/>
                  <a:pt x="74" y="48"/>
                  <a:pt x="74" y="47"/>
                </a:cubicBezTo>
                <a:cubicBezTo>
                  <a:pt x="74" y="47"/>
                  <a:pt x="72" y="46"/>
                  <a:pt x="71" y="47"/>
                </a:cubicBezTo>
                <a:close/>
                <a:moveTo>
                  <a:pt x="289" y="132"/>
                </a:moveTo>
                <a:cubicBezTo>
                  <a:pt x="290" y="133"/>
                  <a:pt x="290" y="134"/>
                  <a:pt x="291" y="136"/>
                </a:cubicBezTo>
                <a:cubicBezTo>
                  <a:pt x="291" y="135"/>
                  <a:pt x="292" y="136"/>
                  <a:pt x="292" y="135"/>
                </a:cubicBezTo>
                <a:cubicBezTo>
                  <a:pt x="291" y="134"/>
                  <a:pt x="290" y="132"/>
                  <a:pt x="289" y="131"/>
                </a:cubicBezTo>
                <a:cubicBezTo>
                  <a:pt x="288" y="131"/>
                  <a:pt x="289" y="131"/>
                  <a:pt x="289" y="132"/>
                </a:cubicBezTo>
                <a:close/>
                <a:moveTo>
                  <a:pt x="200" y="55"/>
                </a:moveTo>
                <a:cubicBezTo>
                  <a:pt x="200" y="56"/>
                  <a:pt x="198" y="57"/>
                  <a:pt x="198" y="58"/>
                </a:cubicBezTo>
                <a:cubicBezTo>
                  <a:pt x="199" y="57"/>
                  <a:pt x="200" y="58"/>
                  <a:pt x="201" y="58"/>
                </a:cubicBezTo>
                <a:cubicBezTo>
                  <a:pt x="201" y="55"/>
                  <a:pt x="201" y="55"/>
                  <a:pt x="201" y="55"/>
                </a:cubicBezTo>
                <a:cubicBezTo>
                  <a:pt x="201" y="55"/>
                  <a:pt x="200" y="55"/>
                  <a:pt x="200" y="55"/>
                </a:cubicBezTo>
                <a:close/>
                <a:moveTo>
                  <a:pt x="188" y="79"/>
                </a:moveTo>
                <a:cubicBezTo>
                  <a:pt x="188" y="79"/>
                  <a:pt x="189" y="81"/>
                  <a:pt x="190" y="82"/>
                </a:cubicBezTo>
                <a:cubicBezTo>
                  <a:pt x="191" y="83"/>
                  <a:pt x="192" y="85"/>
                  <a:pt x="194" y="8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7" y="78"/>
                  <a:pt x="188" y="78"/>
                  <a:pt x="188" y="79"/>
                </a:cubicBezTo>
                <a:close/>
                <a:moveTo>
                  <a:pt x="200" y="189"/>
                </a:moveTo>
                <a:cubicBezTo>
                  <a:pt x="202" y="191"/>
                  <a:pt x="204" y="192"/>
                  <a:pt x="206" y="194"/>
                </a:cubicBezTo>
                <a:cubicBezTo>
                  <a:pt x="204" y="191"/>
                  <a:pt x="201" y="189"/>
                  <a:pt x="198" y="187"/>
                </a:cubicBezTo>
                <a:cubicBezTo>
                  <a:pt x="199" y="187"/>
                  <a:pt x="200" y="189"/>
                  <a:pt x="200" y="189"/>
                </a:cubicBezTo>
                <a:close/>
                <a:moveTo>
                  <a:pt x="281" y="135"/>
                </a:moveTo>
                <a:cubicBezTo>
                  <a:pt x="283" y="141"/>
                  <a:pt x="283" y="141"/>
                  <a:pt x="283" y="141"/>
                </a:cubicBezTo>
                <a:cubicBezTo>
                  <a:pt x="284" y="140"/>
                  <a:pt x="284" y="140"/>
                  <a:pt x="284" y="140"/>
                </a:cubicBezTo>
                <a:cubicBezTo>
                  <a:pt x="283" y="139"/>
                  <a:pt x="282" y="137"/>
                  <a:pt x="281" y="135"/>
                </a:cubicBezTo>
                <a:close/>
                <a:moveTo>
                  <a:pt x="199" y="67"/>
                </a:moveTo>
                <a:cubicBezTo>
                  <a:pt x="191" y="66"/>
                  <a:pt x="191" y="66"/>
                  <a:pt x="191" y="66"/>
                </a:cubicBezTo>
                <a:cubicBezTo>
                  <a:pt x="190" y="66"/>
                  <a:pt x="191" y="67"/>
                  <a:pt x="191" y="67"/>
                </a:cubicBezTo>
                <a:cubicBezTo>
                  <a:pt x="193" y="68"/>
                  <a:pt x="196" y="68"/>
                  <a:pt x="199" y="67"/>
                </a:cubicBezTo>
                <a:close/>
                <a:moveTo>
                  <a:pt x="196" y="62"/>
                </a:moveTo>
                <a:cubicBezTo>
                  <a:pt x="197" y="62"/>
                  <a:pt x="198" y="62"/>
                  <a:pt x="198" y="62"/>
                </a:cubicBezTo>
                <a:cubicBezTo>
                  <a:pt x="199" y="62"/>
                  <a:pt x="201" y="61"/>
                  <a:pt x="202" y="62"/>
                </a:cubicBezTo>
                <a:cubicBezTo>
                  <a:pt x="202" y="61"/>
                  <a:pt x="202" y="60"/>
                  <a:pt x="201" y="59"/>
                </a:cubicBezTo>
                <a:lnTo>
                  <a:pt x="196" y="62"/>
                </a:lnTo>
                <a:close/>
                <a:moveTo>
                  <a:pt x="200" y="72"/>
                </a:moveTo>
                <a:cubicBezTo>
                  <a:pt x="197" y="70"/>
                  <a:pt x="194" y="69"/>
                  <a:pt x="192" y="69"/>
                </a:cubicBezTo>
                <a:cubicBezTo>
                  <a:pt x="191" y="69"/>
                  <a:pt x="191" y="70"/>
                  <a:pt x="191" y="70"/>
                </a:cubicBezTo>
                <a:cubicBezTo>
                  <a:pt x="194" y="69"/>
                  <a:pt x="196" y="71"/>
                  <a:pt x="199" y="72"/>
                </a:cubicBezTo>
                <a:cubicBezTo>
                  <a:pt x="199" y="72"/>
                  <a:pt x="201" y="72"/>
                  <a:pt x="200" y="72"/>
                </a:cubicBezTo>
                <a:close/>
                <a:moveTo>
                  <a:pt x="179" y="81"/>
                </a:moveTo>
                <a:cubicBezTo>
                  <a:pt x="182" y="86"/>
                  <a:pt x="182" y="86"/>
                  <a:pt x="182" y="86"/>
                </a:cubicBezTo>
                <a:cubicBezTo>
                  <a:pt x="182" y="84"/>
                  <a:pt x="181" y="81"/>
                  <a:pt x="179" y="79"/>
                </a:cubicBezTo>
                <a:cubicBezTo>
                  <a:pt x="179" y="78"/>
                  <a:pt x="178" y="79"/>
                  <a:pt x="178" y="79"/>
                </a:cubicBezTo>
                <a:cubicBezTo>
                  <a:pt x="178" y="79"/>
                  <a:pt x="179" y="80"/>
                  <a:pt x="179" y="81"/>
                </a:cubicBezTo>
                <a:close/>
                <a:moveTo>
                  <a:pt x="54" y="47"/>
                </a:moveTo>
                <a:cubicBezTo>
                  <a:pt x="57" y="47"/>
                  <a:pt x="60" y="47"/>
                  <a:pt x="63" y="46"/>
                </a:cubicBezTo>
                <a:cubicBezTo>
                  <a:pt x="64" y="46"/>
                  <a:pt x="64" y="46"/>
                  <a:pt x="65" y="45"/>
                </a:cubicBezTo>
                <a:cubicBezTo>
                  <a:pt x="62" y="45"/>
                  <a:pt x="59" y="46"/>
                  <a:pt x="57" y="46"/>
                </a:cubicBezTo>
                <a:cubicBezTo>
                  <a:pt x="56" y="46"/>
                  <a:pt x="52" y="47"/>
                  <a:pt x="54" y="47"/>
                </a:cubicBezTo>
                <a:close/>
                <a:moveTo>
                  <a:pt x="49" y="39"/>
                </a:moveTo>
                <a:cubicBezTo>
                  <a:pt x="58" y="38"/>
                  <a:pt x="58" y="38"/>
                  <a:pt x="58" y="38"/>
                </a:cubicBezTo>
                <a:cubicBezTo>
                  <a:pt x="58" y="38"/>
                  <a:pt x="59" y="37"/>
                  <a:pt x="59" y="37"/>
                </a:cubicBezTo>
                <a:cubicBezTo>
                  <a:pt x="49" y="37"/>
                  <a:pt x="49" y="37"/>
                  <a:pt x="49" y="37"/>
                </a:cubicBezTo>
                <a:cubicBezTo>
                  <a:pt x="47" y="37"/>
                  <a:pt x="49" y="39"/>
                  <a:pt x="49" y="39"/>
                </a:cubicBezTo>
                <a:close/>
                <a:moveTo>
                  <a:pt x="42" y="22"/>
                </a:moveTo>
                <a:cubicBezTo>
                  <a:pt x="42" y="22"/>
                  <a:pt x="42" y="23"/>
                  <a:pt x="42" y="23"/>
                </a:cubicBezTo>
                <a:cubicBezTo>
                  <a:pt x="46" y="24"/>
                  <a:pt x="49" y="24"/>
                  <a:pt x="53" y="25"/>
                </a:cubicBezTo>
                <a:cubicBezTo>
                  <a:pt x="52" y="25"/>
                  <a:pt x="52" y="24"/>
                  <a:pt x="52" y="24"/>
                </a:cubicBezTo>
                <a:cubicBezTo>
                  <a:pt x="48" y="23"/>
                  <a:pt x="45" y="23"/>
                  <a:pt x="42" y="22"/>
                </a:cubicBezTo>
                <a:close/>
                <a:moveTo>
                  <a:pt x="203" y="175"/>
                </a:moveTo>
                <a:cubicBezTo>
                  <a:pt x="203" y="175"/>
                  <a:pt x="203" y="175"/>
                  <a:pt x="203" y="175"/>
                </a:cubicBezTo>
                <a:cubicBezTo>
                  <a:pt x="203" y="176"/>
                  <a:pt x="205" y="177"/>
                  <a:pt x="205" y="177"/>
                </a:cubicBezTo>
                <a:cubicBezTo>
                  <a:pt x="205" y="177"/>
                  <a:pt x="205" y="175"/>
                  <a:pt x="205" y="175"/>
                </a:cubicBezTo>
                <a:cubicBezTo>
                  <a:pt x="197" y="168"/>
                  <a:pt x="197" y="168"/>
                  <a:pt x="197" y="168"/>
                </a:cubicBezTo>
                <a:cubicBezTo>
                  <a:pt x="199" y="171"/>
                  <a:pt x="201" y="173"/>
                  <a:pt x="203" y="175"/>
                </a:cubicBezTo>
                <a:close/>
                <a:moveTo>
                  <a:pt x="161" y="80"/>
                </a:moveTo>
                <a:cubicBezTo>
                  <a:pt x="166" y="88"/>
                  <a:pt x="166" y="88"/>
                  <a:pt x="166" y="88"/>
                </a:cubicBezTo>
                <a:cubicBezTo>
                  <a:pt x="166" y="88"/>
                  <a:pt x="167" y="88"/>
                  <a:pt x="167" y="88"/>
                </a:cubicBezTo>
                <a:cubicBezTo>
                  <a:pt x="165" y="85"/>
                  <a:pt x="164" y="83"/>
                  <a:pt x="163" y="80"/>
                </a:cubicBezTo>
                <a:cubicBezTo>
                  <a:pt x="162" y="80"/>
                  <a:pt x="162" y="80"/>
                  <a:pt x="161" y="80"/>
                </a:cubicBezTo>
                <a:close/>
                <a:moveTo>
                  <a:pt x="198" y="69"/>
                </a:moveTo>
                <a:cubicBezTo>
                  <a:pt x="200" y="70"/>
                  <a:pt x="202" y="70"/>
                  <a:pt x="204" y="72"/>
                </a:cubicBezTo>
                <a:cubicBezTo>
                  <a:pt x="204" y="70"/>
                  <a:pt x="204" y="68"/>
                  <a:pt x="203" y="67"/>
                </a:cubicBezTo>
                <a:cubicBezTo>
                  <a:pt x="198" y="69"/>
                  <a:pt x="198" y="69"/>
                  <a:pt x="198" y="69"/>
                </a:cubicBezTo>
                <a:cubicBezTo>
                  <a:pt x="198" y="69"/>
                  <a:pt x="197" y="69"/>
                  <a:pt x="198" y="69"/>
                </a:cubicBezTo>
                <a:close/>
                <a:moveTo>
                  <a:pt x="67" y="60"/>
                </a:moveTo>
                <a:cubicBezTo>
                  <a:pt x="70" y="59"/>
                  <a:pt x="73" y="59"/>
                  <a:pt x="76" y="58"/>
                </a:cubicBezTo>
                <a:cubicBezTo>
                  <a:pt x="75" y="57"/>
                  <a:pt x="74" y="56"/>
                  <a:pt x="74" y="55"/>
                </a:cubicBezTo>
                <a:cubicBezTo>
                  <a:pt x="72" y="57"/>
                  <a:pt x="69" y="58"/>
                  <a:pt x="67" y="60"/>
                </a:cubicBezTo>
                <a:close/>
                <a:moveTo>
                  <a:pt x="134" y="157"/>
                </a:moveTo>
                <a:cubicBezTo>
                  <a:pt x="134" y="157"/>
                  <a:pt x="135" y="157"/>
                  <a:pt x="135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36" y="157"/>
                  <a:pt x="136" y="157"/>
                  <a:pt x="137" y="157"/>
                </a:cubicBezTo>
                <a:cubicBezTo>
                  <a:pt x="137" y="157"/>
                  <a:pt x="138" y="157"/>
                  <a:pt x="138" y="157"/>
                </a:cubicBezTo>
                <a:cubicBezTo>
                  <a:pt x="145" y="158"/>
                  <a:pt x="152" y="159"/>
                  <a:pt x="159" y="160"/>
                </a:cubicBezTo>
                <a:cubicBezTo>
                  <a:pt x="159" y="159"/>
                  <a:pt x="155" y="159"/>
                  <a:pt x="154" y="159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39" y="157"/>
                  <a:pt x="138" y="157"/>
                  <a:pt x="138" y="157"/>
                </a:cubicBezTo>
                <a:cubicBezTo>
                  <a:pt x="138" y="157"/>
                  <a:pt x="137" y="157"/>
                  <a:pt x="137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35" y="157"/>
                  <a:pt x="135" y="157"/>
                  <a:pt x="135" y="157"/>
                </a:cubicBezTo>
                <a:lnTo>
                  <a:pt x="134" y="157"/>
                </a:lnTo>
                <a:close/>
                <a:moveTo>
                  <a:pt x="274" y="118"/>
                </a:moveTo>
                <a:cubicBezTo>
                  <a:pt x="274" y="118"/>
                  <a:pt x="274" y="119"/>
                  <a:pt x="275" y="119"/>
                </a:cubicBezTo>
                <a:cubicBezTo>
                  <a:pt x="277" y="124"/>
                  <a:pt x="279" y="130"/>
                  <a:pt x="283" y="135"/>
                </a:cubicBezTo>
                <a:cubicBezTo>
                  <a:pt x="281" y="131"/>
                  <a:pt x="279" y="127"/>
                  <a:pt x="277" y="123"/>
                </a:cubicBezTo>
                <a:cubicBezTo>
                  <a:pt x="276" y="121"/>
                  <a:pt x="276" y="119"/>
                  <a:pt x="274" y="117"/>
                </a:cubicBezTo>
                <a:cubicBezTo>
                  <a:pt x="274" y="117"/>
                  <a:pt x="274" y="118"/>
                  <a:pt x="274" y="118"/>
                </a:cubicBezTo>
                <a:close/>
                <a:moveTo>
                  <a:pt x="90" y="142"/>
                </a:moveTo>
                <a:cubicBezTo>
                  <a:pt x="91" y="143"/>
                  <a:pt x="91" y="143"/>
                  <a:pt x="91" y="143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2" y="143"/>
                  <a:pt x="92" y="144"/>
                  <a:pt x="93" y="144"/>
                </a:cubicBezTo>
                <a:cubicBezTo>
                  <a:pt x="99" y="147"/>
                  <a:pt x="105" y="149"/>
                  <a:pt x="111" y="151"/>
                </a:cubicBezTo>
                <a:cubicBezTo>
                  <a:pt x="111" y="151"/>
                  <a:pt x="111" y="151"/>
                  <a:pt x="111" y="151"/>
                </a:cubicBezTo>
                <a:cubicBezTo>
                  <a:pt x="112" y="151"/>
                  <a:pt x="112" y="151"/>
                  <a:pt x="112" y="151"/>
                </a:cubicBezTo>
                <a:cubicBezTo>
                  <a:pt x="112" y="152"/>
                  <a:pt x="113" y="152"/>
                  <a:pt x="114" y="152"/>
                </a:cubicBezTo>
                <a:cubicBezTo>
                  <a:pt x="114" y="151"/>
                  <a:pt x="113" y="151"/>
                  <a:pt x="112" y="151"/>
                </a:cubicBezTo>
                <a:cubicBezTo>
                  <a:pt x="112" y="151"/>
                  <a:pt x="112" y="151"/>
                  <a:pt x="112" y="151"/>
                </a:cubicBezTo>
                <a:cubicBezTo>
                  <a:pt x="111" y="151"/>
                  <a:pt x="111" y="151"/>
                  <a:pt x="111" y="151"/>
                </a:cubicBezTo>
                <a:cubicBezTo>
                  <a:pt x="105" y="148"/>
                  <a:pt x="99" y="146"/>
                  <a:pt x="93" y="144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93" y="143"/>
                  <a:pt x="92" y="143"/>
                  <a:pt x="92" y="143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1" y="143"/>
                  <a:pt x="91" y="143"/>
                  <a:pt x="91" y="143"/>
                </a:cubicBezTo>
                <a:lnTo>
                  <a:pt x="90" y="142"/>
                </a:lnTo>
                <a:close/>
                <a:moveTo>
                  <a:pt x="44" y="29"/>
                </a:moveTo>
                <a:cubicBezTo>
                  <a:pt x="44" y="30"/>
                  <a:pt x="45" y="31"/>
                  <a:pt x="45" y="31"/>
                </a:cubicBezTo>
                <a:cubicBezTo>
                  <a:pt x="48" y="32"/>
                  <a:pt x="52" y="31"/>
                  <a:pt x="56" y="31"/>
                </a:cubicBezTo>
                <a:cubicBezTo>
                  <a:pt x="56" y="31"/>
                  <a:pt x="55" y="31"/>
                  <a:pt x="55" y="31"/>
                </a:cubicBezTo>
                <a:lnTo>
                  <a:pt x="44" y="29"/>
                </a:lnTo>
                <a:close/>
                <a:moveTo>
                  <a:pt x="46" y="33"/>
                </a:moveTo>
                <a:cubicBezTo>
                  <a:pt x="46" y="33"/>
                  <a:pt x="46" y="34"/>
                  <a:pt x="46" y="34"/>
                </a:cubicBezTo>
                <a:cubicBezTo>
                  <a:pt x="46" y="34"/>
                  <a:pt x="46" y="35"/>
                  <a:pt x="47" y="35"/>
                </a:cubicBezTo>
                <a:cubicBezTo>
                  <a:pt x="57" y="35"/>
                  <a:pt x="57" y="35"/>
                  <a:pt x="57" y="35"/>
                </a:cubicBezTo>
                <a:cubicBezTo>
                  <a:pt x="57" y="35"/>
                  <a:pt x="57" y="34"/>
                  <a:pt x="56" y="34"/>
                </a:cubicBezTo>
                <a:cubicBezTo>
                  <a:pt x="53" y="34"/>
                  <a:pt x="49" y="33"/>
                  <a:pt x="46" y="33"/>
                </a:cubicBezTo>
                <a:close/>
                <a:moveTo>
                  <a:pt x="208" y="74"/>
                </a:moveTo>
                <a:cubicBezTo>
                  <a:pt x="208" y="73"/>
                  <a:pt x="208" y="73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cubicBezTo>
                  <a:pt x="208" y="72"/>
                  <a:pt x="209" y="72"/>
                  <a:pt x="209" y="71"/>
                </a:cubicBezTo>
                <a:cubicBezTo>
                  <a:pt x="209" y="70"/>
                  <a:pt x="209" y="70"/>
                  <a:pt x="209" y="70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08" y="61"/>
                  <a:pt x="208" y="59"/>
                  <a:pt x="206" y="58"/>
                </a:cubicBezTo>
                <a:cubicBezTo>
                  <a:pt x="207" y="62"/>
                  <a:pt x="208" y="66"/>
                  <a:pt x="208" y="70"/>
                </a:cubicBezTo>
                <a:cubicBezTo>
                  <a:pt x="209" y="70"/>
                  <a:pt x="209" y="70"/>
                  <a:pt x="209" y="70"/>
                </a:cubicBezTo>
                <a:cubicBezTo>
                  <a:pt x="209" y="71"/>
                  <a:pt x="209" y="71"/>
                  <a:pt x="209" y="71"/>
                </a:cubicBezTo>
                <a:cubicBezTo>
                  <a:pt x="208" y="71"/>
                  <a:pt x="207" y="72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lnTo>
                  <a:pt x="208" y="74"/>
                </a:lnTo>
                <a:close/>
                <a:moveTo>
                  <a:pt x="265" y="110"/>
                </a:moveTo>
                <a:cubicBezTo>
                  <a:pt x="265" y="110"/>
                  <a:pt x="265" y="111"/>
                  <a:pt x="265" y="111"/>
                </a:cubicBezTo>
                <a:cubicBezTo>
                  <a:pt x="267" y="118"/>
                  <a:pt x="270" y="126"/>
                  <a:pt x="274" y="133"/>
                </a:cubicBezTo>
                <a:cubicBezTo>
                  <a:pt x="271" y="125"/>
                  <a:pt x="268" y="117"/>
                  <a:pt x="265" y="109"/>
                </a:cubicBezTo>
                <a:cubicBezTo>
                  <a:pt x="264" y="110"/>
                  <a:pt x="265" y="110"/>
                  <a:pt x="265" y="110"/>
                </a:cubicBezTo>
                <a:close/>
                <a:moveTo>
                  <a:pt x="174" y="79"/>
                </a:moveTo>
                <a:cubicBezTo>
                  <a:pt x="175" y="82"/>
                  <a:pt x="176" y="85"/>
                  <a:pt x="178" y="88"/>
                </a:cubicBezTo>
                <a:cubicBezTo>
                  <a:pt x="179" y="88"/>
                  <a:pt x="180" y="88"/>
                  <a:pt x="180" y="87"/>
                </a:cubicBezTo>
                <a:cubicBezTo>
                  <a:pt x="179" y="85"/>
                  <a:pt x="178" y="82"/>
                  <a:pt x="176" y="79"/>
                </a:cubicBezTo>
                <a:lnTo>
                  <a:pt x="174" y="79"/>
                </a:lnTo>
                <a:close/>
                <a:moveTo>
                  <a:pt x="165" y="81"/>
                </a:moveTo>
                <a:cubicBezTo>
                  <a:pt x="166" y="83"/>
                  <a:pt x="168" y="85"/>
                  <a:pt x="169" y="88"/>
                </a:cubicBezTo>
                <a:cubicBezTo>
                  <a:pt x="169" y="88"/>
                  <a:pt x="170" y="88"/>
                  <a:pt x="171" y="88"/>
                </a:cubicBezTo>
                <a:cubicBezTo>
                  <a:pt x="170" y="85"/>
                  <a:pt x="169" y="83"/>
                  <a:pt x="167" y="80"/>
                </a:cubicBezTo>
                <a:cubicBezTo>
                  <a:pt x="167" y="80"/>
                  <a:pt x="167" y="80"/>
                  <a:pt x="166" y="80"/>
                </a:cubicBezTo>
                <a:cubicBezTo>
                  <a:pt x="166" y="80"/>
                  <a:pt x="164" y="79"/>
                  <a:pt x="165" y="81"/>
                </a:cubicBezTo>
                <a:close/>
                <a:moveTo>
                  <a:pt x="197" y="179"/>
                </a:moveTo>
                <a:cubicBezTo>
                  <a:pt x="197" y="179"/>
                  <a:pt x="197" y="180"/>
                  <a:pt x="197" y="180"/>
                </a:cubicBezTo>
                <a:cubicBezTo>
                  <a:pt x="200" y="184"/>
                  <a:pt x="203" y="187"/>
                  <a:pt x="206" y="190"/>
                </a:cubicBezTo>
                <a:cubicBezTo>
                  <a:pt x="206" y="189"/>
                  <a:pt x="207" y="188"/>
                  <a:pt x="206" y="188"/>
                </a:cubicBezTo>
                <a:cubicBezTo>
                  <a:pt x="202" y="183"/>
                  <a:pt x="202" y="183"/>
                  <a:pt x="202" y="183"/>
                </a:cubicBezTo>
                <a:cubicBezTo>
                  <a:pt x="201" y="182"/>
                  <a:pt x="198" y="179"/>
                  <a:pt x="197" y="179"/>
                </a:cubicBezTo>
                <a:close/>
                <a:moveTo>
                  <a:pt x="197" y="172"/>
                </a:moveTo>
                <a:cubicBezTo>
                  <a:pt x="197" y="172"/>
                  <a:pt x="197" y="173"/>
                  <a:pt x="197" y="173"/>
                </a:cubicBezTo>
                <a:cubicBezTo>
                  <a:pt x="200" y="177"/>
                  <a:pt x="202" y="181"/>
                  <a:pt x="206" y="184"/>
                </a:cubicBezTo>
                <a:cubicBezTo>
                  <a:pt x="206" y="183"/>
                  <a:pt x="206" y="181"/>
                  <a:pt x="205" y="181"/>
                </a:cubicBezTo>
                <a:cubicBezTo>
                  <a:pt x="203" y="178"/>
                  <a:pt x="201" y="176"/>
                  <a:pt x="199" y="173"/>
                </a:cubicBezTo>
                <a:cubicBezTo>
                  <a:pt x="198" y="173"/>
                  <a:pt x="197" y="171"/>
                  <a:pt x="197" y="172"/>
                </a:cubicBezTo>
                <a:close/>
                <a:moveTo>
                  <a:pt x="279" y="123"/>
                </a:moveTo>
                <a:cubicBezTo>
                  <a:pt x="281" y="127"/>
                  <a:pt x="284" y="132"/>
                  <a:pt x="287" y="137"/>
                </a:cubicBezTo>
                <a:cubicBezTo>
                  <a:pt x="287" y="138"/>
                  <a:pt x="288" y="138"/>
                  <a:pt x="287" y="137"/>
                </a:cubicBezTo>
                <a:cubicBezTo>
                  <a:pt x="285" y="133"/>
                  <a:pt x="284" y="127"/>
                  <a:pt x="280" y="123"/>
                </a:cubicBezTo>
                <a:cubicBezTo>
                  <a:pt x="280" y="122"/>
                  <a:pt x="279" y="121"/>
                  <a:pt x="278" y="121"/>
                </a:cubicBezTo>
                <a:cubicBezTo>
                  <a:pt x="278" y="122"/>
                  <a:pt x="279" y="122"/>
                  <a:pt x="279" y="123"/>
                </a:cubicBezTo>
                <a:close/>
                <a:moveTo>
                  <a:pt x="5" y="18"/>
                </a:moveTo>
                <a:cubicBezTo>
                  <a:pt x="5" y="18"/>
                  <a:pt x="5" y="18"/>
                  <a:pt x="5" y="19"/>
                </a:cubicBezTo>
                <a:cubicBezTo>
                  <a:pt x="6" y="24"/>
                  <a:pt x="7" y="30"/>
                  <a:pt x="8" y="35"/>
                </a:cubicBezTo>
                <a:cubicBezTo>
                  <a:pt x="7" y="29"/>
                  <a:pt x="8" y="23"/>
                  <a:pt x="8" y="17"/>
                </a:cubicBezTo>
                <a:cubicBezTo>
                  <a:pt x="7" y="17"/>
                  <a:pt x="6" y="17"/>
                  <a:pt x="5" y="18"/>
                </a:cubicBezTo>
                <a:close/>
                <a:moveTo>
                  <a:pt x="169" y="80"/>
                </a:moveTo>
                <a:cubicBezTo>
                  <a:pt x="170" y="82"/>
                  <a:pt x="171" y="85"/>
                  <a:pt x="173" y="88"/>
                </a:cubicBezTo>
                <a:cubicBezTo>
                  <a:pt x="174" y="88"/>
                  <a:pt x="175" y="88"/>
                  <a:pt x="176" y="88"/>
                </a:cubicBezTo>
                <a:cubicBezTo>
                  <a:pt x="175" y="85"/>
                  <a:pt x="173" y="82"/>
                  <a:pt x="172" y="79"/>
                </a:cubicBezTo>
                <a:cubicBezTo>
                  <a:pt x="172" y="79"/>
                  <a:pt x="170" y="80"/>
                  <a:pt x="169" y="80"/>
                </a:cubicBezTo>
                <a:close/>
                <a:moveTo>
                  <a:pt x="181" y="78"/>
                </a:moveTo>
                <a:cubicBezTo>
                  <a:pt x="181" y="79"/>
                  <a:pt x="181" y="79"/>
                  <a:pt x="181" y="79"/>
                </a:cubicBezTo>
                <a:cubicBezTo>
                  <a:pt x="183" y="82"/>
                  <a:pt x="184" y="84"/>
                  <a:pt x="187" y="87"/>
                </a:cubicBezTo>
                <a:cubicBezTo>
                  <a:pt x="187" y="87"/>
                  <a:pt x="187" y="87"/>
                  <a:pt x="188" y="87"/>
                </a:cubicBezTo>
                <a:cubicBezTo>
                  <a:pt x="187" y="85"/>
                  <a:pt x="185" y="82"/>
                  <a:pt x="184" y="79"/>
                </a:cubicBezTo>
                <a:cubicBezTo>
                  <a:pt x="184" y="79"/>
                  <a:pt x="185" y="78"/>
                  <a:pt x="185" y="79"/>
                </a:cubicBezTo>
                <a:cubicBezTo>
                  <a:pt x="187" y="81"/>
                  <a:pt x="188" y="84"/>
                  <a:pt x="189" y="87"/>
                </a:cubicBezTo>
                <a:cubicBezTo>
                  <a:pt x="190" y="87"/>
                  <a:pt x="190" y="87"/>
                  <a:pt x="190" y="86"/>
                </a:cubicBezTo>
                <a:cubicBezTo>
                  <a:pt x="190" y="86"/>
                  <a:pt x="190" y="85"/>
                  <a:pt x="190" y="85"/>
                </a:cubicBezTo>
                <a:cubicBezTo>
                  <a:pt x="189" y="83"/>
                  <a:pt x="187" y="81"/>
                  <a:pt x="185" y="78"/>
                </a:cubicBezTo>
                <a:cubicBezTo>
                  <a:pt x="184" y="77"/>
                  <a:pt x="182" y="77"/>
                  <a:pt x="181" y="78"/>
                </a:cubicBezTo>
                <a:close/>
                <a:moveTo>
                  <a:pt x="232" y="180"/>
                </a:moveTo>
                <a:cubicBezTo>
                  <a:pt x="243" y="175"/>
                  <a:pt x="254" y="167"/>
                  <a:pt x="265" y="159"/>
                </a:cubicBezTo>
                <a:cubicBezTo>
                  <a:pt x="254" y="166"/>
                  <a:pt x="243" y="173"/>
                  <a:pt x="232" y="180"/>
                </a:cubicBezTo>
                <a:close/>
                <a:moveTo>
                  <a:pt x="63" y="59"/>
                </a:moveTo>
                <a:cubicBezTo>
                  <a:pt x="63" y="60"/>
                  <a:pt x="64" y="60"/>
                  <a:pt x="65" y="60"/>
                </a:cubicBezTo>
                <a:cubicBezTo>
                  <a:pt x="67" y="59"/>
                  <a:pt x="70" y="57"/>
                  <a:pt x="73" y="55"/>
                </a:cubicBezTo>
                <a:cubicBezTo>
                  <a:pt x="72" y="53"/>
                  <a:pt x="72" y="53"/>
                  <a:pt x="72" y="53"/>
                </a:cubicBezTo>
                <a:cubicBezTo>
                  <a:pt x="61" y="56"/>
                  <a:pt x="61" y="56"/>
                  <a:pt x="61" y="56"/>
                </a:cubicBezTo>
                <a:cubicBezTo>
                  <a:pt x="61" y="57"/>
                  <a:pt x="62" y="59"/>
                  <a:pt x="63" y="59"/>
                </a:cubicBezTo>
                <a:close/>
                <a:moveTo>
                  <a:pt x="158" y="81"/>
                </a:moveTo>
                <a:cubicBezTo>
                  <a:pt x="158" y="83"/>
                  <a:pt x="157" y="86"/>
                  <a:pt x="158" y="89"/>
                </a:cubicBezTo>
                <a:cubicBezTo>
                  <a:pt x="161" y="89"/>
                  <a:pt x="163" y="89"/>
                  <a:pt x="165" y="88"/>
                </a:cubicBezTo>
                <a:cubicBezTo>
                  <a:pt x="160" y="81"/>
                  <a:pt x="160" y="81"/>
                  <a:pt x="160" y="81"/>
                </a:cubicBezTo>
                <a:cubicBezTo>
                  <a:pt x="160" y="80"/>
                  <a:pt x="159" y="80"/>
                  <a:pt x="159" y="80"/>
                </a:cubicBezTo>
                <a:cubicBezTo>
                  <a:pt x="159" y="80"/>
                  <a:pt x="158" y="80"/>
                  <a:pt x="158" y="81"/>
                </a:cubicBezTo>
                <a:close/>
                <a:moveTo>
                  <a:pt x="50" y="40"/>
                </a:moveTo>
                <a:cubicBezTo>
                  <a:pt x="50" y="41"/>
                  <a:pt x="50" y="41"/>
                  <a:pt x="50" y="41"/>
                </a:cubicBezTo>
                <a:cubicBezTo>
                  <a:pt x="51" y="43"/>
                  <a:pt x="51" y="44"/>
                  <a:pt x="52" y="45"/>
                </a:cubicBezTo>
                <a:cubicBezTo>
                  <a:pt x="55" y="45"/>
                  <a:pt x="57" y="45"/>
                  <a:pt x="60" y="43"/>
                </a:cubicBezTo>
                <a:cubicBezTo>
                  <a:pt x="60" y="43"/>
                  <a:pt x="62" y="43"/>
                  <a:pt x="62" y="42"/>
                </a:cubicBezTo>
                <a:cubicBezTo>
                  <a:pt x="62" y="41"/>
                  <a:pt x="61" y="41"/>
                  <a:pt x="60" y="40"/>
                </a:cubicBezTo>
                <a:cubicBezTo>
                  <a:pt x="57" y="41"/>
                  <a:pt x="53" y="41"/>
                  <a:pt x="50" y="40"/>
                </a:cubicBezTo>
                <a:close/>
                <a:moveTo>
                  <a:pt x="66" y="62"/>
                </a:moveTo>
                <a:cubicBezTo>
                  <a:pt x="67" y="63"/>
                  <a:pt x="69" y="64"/>
                  <a:pt x="71" y="65"/>
                </a:cubicBezTo>
                <a:cubicBezTo>
                  <a:pt x="73" y="64"/>
                  <a:pt x="76" y="63"/>
                  <a:pt x="79" y="61"/>
                </a:cubicBezTo>
                <a:cubicBezTo>
                  <a:pt x="78" y="60"/>
                  <a:pt x="78" y="59"/>
                  <a:pt x="77" y="59"/>
                </a:cubicBezTo>
                <a:cubicBezTo>
                  <a:pt x="74" y="59"/>
                  <a:pt x="70" y="61"/>
                  <a:pt x="66" y="61"/>
                </a:cubicBezTo>
                <a:cubicBezTo>
                  <a:pt x="66" y="61"/>
                  <a:pt x="65" y="61"/>
                  <a:pt x="66" y="62"/>
                </a:cubicBezTo>
                <a:close/>
                <a:moveTo>
                  <a:pt x="202" y="168"/>
                </a:moveTo>
                <a:cubicBezTo>
                  <a:pt x="202" y="168"/>
                  <a:pt x="202" y="168"/>
                  <a:pt x="202" y="168"/>
                </a:cubicBezTo>
                <a:cubicBezTo>
                  <a:pt x="203" y="169"/>
                  <a:pt x="204" y="170"/>
                  <a:pt x="204" y="171"/>
                </a:cubicBezTo>
                <a:cubicBezTo>
                  <a:pt x="204" y="168"/>
                  <a:pt x="204" y="165"/>
                  <a:pt x="203" y="163"/>
                </a:cubicBezTo>
                <a:cubicBezTo>
                  <a:pt x="201" y="163"/>
                  <a:pt x="198" y="162"/>
                  <a:pt x="196" y="162"/>
                </a:cubicBezTo>
                <a:cubicBezTo>
                  <a:pt x="196" y="164"/>
                  <a:pt x="195" y="166"/>
                  <a:pt x="196" y="166"/>
                </a:cubicBezTo>
                <a:cubicBezTo>
                  <a:pt x="199" y="167"/>
                  <a:pt x="201" y="170"/>
                  <a:pt x="203" y="172"/>
                </a:cubicBezTo>
                <a:cubicBezTo>
                  <a:pt x="203" y="172"/>
                  <a:pt x="206" y="174"/>
                  <a:pt x="205" y="173"/>
                </a:cubicBezTo>
                <a:cubicBezTo>
                  <a:pt x="203" y="171"/>
                  <a:pt x="201" y="168"/>
                  <a:pt x="200" y="166"/>
                </a:cubicBezTo>
                <a:cubicBezTo>
                  <a:pt x="200" y="166"/>
                  <a:pt x="201" y="167"/>
                  <a:pt x="202" y="168"/>
                </a:cubicBezTo>
                <a:close/>
                <a:moveTo>
                  <a:pt x="265" y="127"/>
                </a:moveTo>
                <a:cubicBezTo>
                  <a:pt x="272" y="148"/>
                  <a:pt x="272" y="148"/>
                  <a:pt x="272" y="148"/>
                </a:cubicBezTo>
                <a:cubicBezTo>
                  <a:pt x="272" y="149"/>
                  <a:pt x="274" y="147"/>
                  <a:pt x="275" y="147"/>
                </a:cubicBezTo>
                <a:cubicBezTo>
                  <a:pt x="275" y="146"/>
                  <a:pt x="276" y="146"/>
                  <a:pt x="276" y="146"/>
                </a:cubicBezTo>
                <a:cubicBezTo>
                  <a:pt x="276" y="145"/>
                  <a:pt x="276" y="145"/>
                  <a:pt x="276" y="144"/>
                </a:cubicBezTo>
                <a:cubicBezTo>
                  <a:pt x="276" y="145"/>
                  <a:pt x="275" y="144"/>
                  <a:pt x="275" y="144"/>
                </a:cubicBezTo>
                <a:cubicBezTo>
                  <a:pt x="271" y="138"/>
                  <a:pt x="268" y="133"/>
                  <a:pt x="265" y="127"/>
                </a:cubicBezTo>
                <a:close/>
                <a:moveTo>
                  <a:pt x="191" y="72"/>
                </a:moveTo>
                <a:cubicBezTo>
                  <a:pt x="191" y="72"/>
                  <a:pt x="192" y="73"/>
                  <a:pt x="191" y="74"/>
                </a:cubicBezTo>
                <a:cubicBezTo>
                  <a:pt x="194" y="76"/>
                  <a:pt x="198" y="78"/>
                  <a:pt x="201" y="80"/>
                </a:cubicBezTo>
                <a:cubicBezTo>
                  <a:pt x="202" y="80"/>
                  <a:pt x="202" y="82"/>
                  <a:pt x="203" y="81"/>
                </a:cubicBezTo>
                <a:cubicBezTo>
                  <a:pt x="203" y="79"/>
                  <a:pt x="204" y="77"/>
                  <a:pt x="203" y="75"/>
                </a:cubicBezTo>
                <a:cubicBezTo>
                  <a:pt x="203" y="75"/>
                  <a:pt x="203" y="76"/>
                  <a:pt x="203" y="76"/>
                </a:cubicBezTo>
                <a:cubicBezTo>
                  <a:pt x="202" y="76"/>
                  <a:pt x="201" y="76"/>
                  <a:pt x="201" y="75"/>
                </a:cubicBezTo>
                <a:cubicBezTo>
                  <a:pt x="201" y="75"/>
                  <a:pt x="202" y="76"/>
                  <a:pt x="202" y="75"/>
                </a:cubicBezTo>
                <a:cubicBezTo>
                  <a:pt x="203" y="75"/>
                  <a:pt x="202" y="74"/>
                  <a:pt x="202" y="74"/>
                </a:cubicBezTo>
                <a:cubicBezTo>
                  <a:pt x="199" y="73"/>
                  <a:pt x="195" y="73"/>
                  <a:pt x="192" y="71"/>
                </a:cubicBezTo>
                <a:cubicBezTo>
                  <a:pt x="192" y="71"/>
                  <a:pt x="191" y="70"/>
                  <a:pt x="191" y="72"/>
                </a:cubicBezTo>
                <a:close/>
                <a:moveTo>
                  <a:pt x="268" y="113"/>
                </a:moveTo>
                <a:cubicBezTo>
                  <a:pt x="273" y="123"/>
                  <a:pt x="276" y="133"/>
                  <a:pt x="280" y="143"/>
                </a:cubicBezTo>
                <a:cubicBezTo>
                  <a:pt x="280" y="143"/>
                  <a:pt x="281" y="143"/>
                  <a:pt x="282" y="142"/>
                </a:cubicBezTo>
                <a:cubicBezTo>
                  <a:pt x="278" y="133"/>
                  <a:pt x="275" y="124"/>
                  <a:pt x="270" y="115"/>
                </a:cubicBezTo>
                <a:cubicBezTo>
                  <a:pt x="270" y="114"/>
                  <a:pt x="268" y="112"/>
                  <a:pt x="268" y="113"/>
                </a:cubicBezTo>
                <a:close/>
                <a:moveTo>
                  <a:pt x="55" y="50"/>
                </a:moveTo>
                <a:cubicBezTo>
                  <a:pt x="57" y="52"/>
                  <a:pt x="58" y="54"/>
                  <a:pt x="59" y="55"/>
                </a:cubicBezTo>
                <a:cubicBezTo>
                  <a:pt x="63" y="55"/>
                  <a:pt x="66" y="53"/>
                  <a:pt x="69" y="51"/>
                </a:cubicBezTo>
                <a:cubicBezTo>
                  <a:pt x="68" y="50"/>
                  <a:pt x="67" y="48"/>
                  <a:pt x="66" y="47"/>
                </a:cubicBezTo>
                <a:cubicBezTo>
                  <a:pt x="62" y="47"/>
                  <a:pt x="58" y="48"/>
                  <a:pt x="54" y="49"/>
                </a:cubicBezTo>
                <a:cubicBezTo>
                  <a:pt x="55" y="49"/>
                  <a:pt x="55" y="50"/>
                  <a:pt x="55" y="50"/>
                </a:cubicBezTo>
                <a:close/>
                <a:moveTo>
                  <a:pt x="258" y="104"/>
                </a:moveTo>
                <a:cubicBezTo>
                  <a:pt x="258" y="104"/>
                  <a:pt x="258" y="105"/>
                  <a:pt x="258" y="104"/>
                </a:cubicBezTo>
                <a:cubicBezTo>
                  <a:pt x="262" y="118"/>
                  <a:pt x="269" y="131"/>
                  <a:pt x="277" y="145"/>
                </a:cubicBezTo>
                <a:cubicBezTo>
                  <a:pt x="279" y="144"/>
                  <a:pt x="279" y="144"/>
                  <a:pt x="279" y="144"/>
                </a:cubicBezTo>
                <a:cubicBezTo>
                  <a:pt x="272" y="132"/>
                  <a:pt x="266" y="120"/>
                  <a:pt x="263" y="108"/>
                </a:cubicBezTo>
                <a:lnTo>
                  <a:pt x="258" y="104"/>
                </a:lnTo>
                <a:close/>
                <a:moveTo>
                  <a:pt x="72" y="67"/>
                </a:moveTo>
                <a:cubicBezTo>
                  <a:pt x="82" y="74"/>
                  <a:pt x="92" y="78"/>
                  <a:pt x="103" y="81"/>
                </a:cubicBezTo>
                <a:cubicBezTo>
                  <a:pt x="121" y="86"/>
                  <a:pt x="139" y="88"/>
                  <a:pt x="157" y="88"/>
                </a:cubicBezTo>
                <a:cubicBezTo>
                  <a:pt x="157" y="86"/>
                  <a:pt x="157" y="83"/>
                  <a:pt x="157" y="80"/>
                </a:cubicBezTo>
                <a:cubicBezTo>
                  <a:pt x="149" y="80"/>
                  <a:pt x="140" y="80"/>
                  <a:pt x="132" y="80"/>
                </a:cubicBezTo>
                <a:cubicBezTo>
                  <a:pt x="114" y="78"/>
                  <a:pt x="97" y="74"/>
                  <a:pt x="80" y="61"/>
                </a:cubicBezTo>
                <a:cubicBezTo>
                  <a:pt x="79" y="62"/>
                  <a:pt x="78" y="63"/>
                  <a:pt x="76" y="64"/>
                </a:cubicBezTo>
                <a:cubicBezTo>
                  <a:pt x="78" y="64"/>
                  <a:pt x="80" y="64"/>
                  <a:pt x="82" y="64"/>
                </a:cubicBezTo>
                <a:cubicBezTo>
                  <a:pt x="84" y="67"/>
                  <a:pt x="83" y="69"/>
                  <a:pt x="81" y="71"/>
                </a:cubicBezTo>
                <a:cubicBezTo>
                  <a:pt x="82" y="70"/>
                  <a:pt x="82" y="68"/>
                  <a:pt x="82" y="66"/>
                </a:cubicBezTo>
                <a:cubicBezTo>
                  <a:pt x="82" y="65"/>
                  <a:pt x="81" y="65"/>
                  <a:pt x="80" y="65"/>
                </a:cubicBezTo>
                <a:cubicBezTo>
                  <a:pt x="78" y="65"/>
                  <a:pt x="76" y="65"/>
                  <a:pt x="73" y="66"/>
                </a:cubicBezTo>
                <a:cubicBezTo>
                  <a:pt x="73" y="66"/>
                  <a:pt x="71" y="66"/>
                  <a:pt x="72" y="67"/>
                </a:cubicBezTo>
                <a:close/>
                <a:moveTo>
                  <a:pt x="257" y="127"/>
                </a:moveTo>
                <a:cubicBezTo>
                  <a:pt x="257" y="131"/>
                  <a:pt x="259" y="134"/>
                  <a:pt x="259" y="138"/>
                </a:cubicBezTo>
                <a:cubicBezTo>
                  <a:pt x="260" y="141"/>
                  <a:pt x="262" y="145"/>
                  <a:pt x="262" y="149"/>
                </a:cubicBezTo>
                <a:cubicBezTo>
                  <a:pt x="262" y="149"/>
                  <a:pt x="261" y="149"/>
                  <a:pt x="260" y="149"/>
                </a:cubicBezTo>
                <a:cubicBezTo>
                  <a:pt x="259" y="147"/>
                  <a:pt x="257" y="145"/>
                  <a:pt x="256" y="143"/>
                </a:cubicBezTo>
                <a:cubicBezTo>
                  <a:pt x="256" y="143"/>
                  <a:pt x="256" y="143"/>
                  <a:pt x="255" y="143"/>
                </a:cubicBezTo>
                <a:cubicBezTo>
                  <a:pt x="251" y="136"/>
                  <a:pt x="247" y="129"/>
                  <a:pt x="244" y="122"/>
                </a:cubicBezTo>
                <a:cubicBezTo>
                  <a:pt x="244" y="123"/>
                  <a:pt x="244" y="124"/>
                  <a:pt x="244" y="125"/>
                </a:cubicBezTo>
                <a:cubicBezTo>
                  <a:pt x="245" y="129"/>
                  <a:pt x="246" y="133"/>
                  <a:pt x="247" y="137"/>
                </a:cubicBezTo>
                <a:cubicBezTo>
                  <a:pt x="247" y="138"/>
                  <a:pt x="246" y="138"/>
                  <a:pt x="246" y="137"/>
                </a:cubicBezTo>
                <a:cubicBezTo>
                  <a:pt x="242" y="132"/>
                  <a:pt x="239" y="126"/>
                  <a:pt x="234" y="121"/>
                </a:cubicBezTo>
                <a:cubicBezTo>
                  <a:pt x="234" y="120"/>
                  <a:pt x="233" y="120"/>
                  <a:pt x="232" y="120"/>
                </a:cubicBezTo>
                <a:cubicBezTo>
                  <a:pt x="233" y="123"/>
                  <a:pt x="232" y="126"/>
                  <a:pt x="233" y="129"/>
                </a:cubicBezTo>
                <a:cubicBezTo>
                  <a:pt x="233" y="130"/>
                  <a:pt x="231" y="131"/>
                  <a:pt x="231" y="130"/>
                </a:cubicBezTo>
                <a:cubicBezTo>
                  <a:pt x="225" y="125"/>
                  <a:pt x="225" y="125"/>
                  <a:pt x="225" y="125"/>
                </a:cubicBezTo>
                <a:cubicBezTo>
                  <a:pt x="222" y="123"/>
                  <a:pt x="219" y="123"/>
                  <a:pt x="217" y="122"/>
                </a:cubicBezTo>
                <a:cubicBezTo>
                  <a:pt x="219" y="123"/>
                  <a:pt x="222" y="122"/>
                  <a:pt x="224" y="123"/>
                </a:cubicBezTo>
                <a:cubicBezTo>
                  <a:pt x="227" y="125"/>
                  <a:pt x="229" y="127"/>
                  <a:pt x="232" y="129"/>
                </a:cubicBezTo>
                <a:cubicBezTo>
                  <a:pt x="232" y="126"/>
                  <a:pt x="231" y="123"/>
                  <a:pt x="231" y="120"/>
                </a:cubicBezTo>
                <a:cubicBezTo>
                  <a:pt x="231" y="119"/>
                  <a:pt x="233" y="118"/>
                  <a:pt x="233" y="119"/>
                </a:cubicBezTo>
                <a:cubicBezTo>
                  <a:pt x="239" y="122"/>
                  <a:pt x="243" y="130"/>
                  <a:pt x="245" y="135"/>
                </a:cubicBezTo>
                <a:cubicBezTo>
                  <a:pt x="244" y="130"/>
                  <a:pt x="244" y="130"/>
                  <a:pt x="244" y="130"/>
                </a:cubicBezTo>
                <a:cubicBezTo>
                  <a:pt x="243" y="125"/>
                  <a:pt x="242" y="121"/>
                  <a:pt x="241" y="117"/>
                </a:cubicBezTo>
                <a:cubicBezTo>
                  <a:pt x="241" y="116"/>
                  <a:pt x="242" y="116"/>
                  <a:pt x="242" y="117"/>
                </a:cubicBezTo>
                <a:cubicBezTo>
                  <a:pt x="248" y="127"/>
                  <a:pt x="253" y="137"/>
                  <a:pt x="261" y="148"/>
                </a:cubicBezTo>
                <a:cubicBezTo>
                  <a:pt x="257" y="134"/>
                  <a:pt x="254" y="121"/>
                  <a:pt x="248" y="108"/>
                </a:cubicBezTo>
                <a:cubicBezTo>
                  <a:pt x="248" y="107"/>
                  <a:pt x="249" y="107"/>
                  <a:pt x="249" y="107"/>
                </a:cubicBezTo>
                <a:cubicBezTo>
                  <a:pt x="252" y="114"/>
                  <a:pt x="254" y="120"/>
                  <a:pt x="258" y="127"/>
                </a:cubicBezTo>
                <a:cubicBezTo>
                  <a:pt x="258" y="128"/>
                  <a:pt x="259" y="129"/>
                  <a:pt x="259" y="130"/>
                </a:cubicBezTo>
                <a:cubicBezTo>
                  <a:pt x="259" y="129"/>
                  <a:pt x="259" y="130"/>
                  <a:pt x="259" y="130"/>
                </a:cubicBezTo>
                <a:cubicBezTo>
                  <a:pt x="263" y="136"/>
                  <a:pt x="265" y="143"/>
                  <a:pt x="270" y="149"/>
                </a:cubicBezTo>
                <a:cubicBezTo>
                  <a:pt x="270" y="149"/>
                  <a:pt x="271" y="150"/>
                  <a:pt x="271" y="149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1" y="90"/>
                  <a:pt x="227" y="79"/>
                  <a:pt x="213" y="65"/>
                </a:cubicBezTo>
                <a:cubicBezTo>
                  <a:pt x="212" y="69"/>
                  <a:pt x="211" y="73"/>
                  <a:pt x="211" y="77"/>
                </a:cubicBezTo>
                <a:cubicBezTo>
                  <a:pt x="210" y="82"/>
                  <a:pt x="208" y="86"/>
                  <a:pt x="207" y="92"/>
                </a:cubicBezTo>
                <a:cubicBezTo>
                  <a:pt x="206" y="92"/>
                  <a:pt x="205" y="94"/>
                  <a:pt x="203" y="95"/>
                </a:cubicBezTo>
                <a:cubicBezTo>
                  <a:pt x="203" y="95"/>
                  <a:pt x="202" y="95"/>
                  <a:pt x="202" y="95"/>
                </a:cubicBezTo>
                <a:cubicBezTo>
                  <a:pt x="199" y="95"/>
                  <a:pt x="195" y="95"/>
                  <a:pt x="192" y="96"/>
                </a:cubicBezTo>
                <a:cubicBezTo>
                  <a:pt x="173" y="97"/>
                  <a:pt x="153" y="98"/>
                  <a:pt x="133" y="96"/>
                </a:cubicBezTo>
                <a:cubicBezTo>
                  <a:pt x="120" y="96"/>
                  <a:pt x="108" y="93"/>
                  <a:pt x="95" y="89"/>
                </a:cubicBezTo>
                <a:cubicBezTo>
                  <a:pt x="84" y="85"/>
                  <a:pt x="73" y="76"/>
                  <a:pt x="63" y="68"/>
                </a:cubicBezTo>
                <a:cubicBezTo>
                  <a:pt x="53" y="61"/>
                  <a:pt x="46" y="50"/>
                  <a:pt x="38" y="40"/>
                </a:cubicBezTo>
                <a:cubicBezTo>
                  <a:pt x="37" y="39"/>
                  <a:pt x="36" y="37"/>
                  <a:pt x="37" y="36"/>
                </a:cubicBezTo>
                <a:cubicBezTo>
                  <a:pt x="34" y="29"/>
                  <a:pt x="32" y="22"/>
                  <a:pt x="32" y="15"/>
                </a:cubicBezTo>
                <a:cubicBezTo>
                  <a:pt x="25" y="14"/>
                  <a:pt x="18" y="14"/>
                  <a:pt x="12" y="16"/>
                </a:cubicBezTo>
                <a:cubicBezTo>
                  <a:pt x="11" y="18"/>
                  <a:pt x="11" y="20"/>
                  <a:pt x="11" y="21"/>
                </a:cubicBezTo>
                <a:cubicBezTo>
                  <a:pt x="10" y="40"/>
                  <a:pt x="12" y="60"/>
                  <a:pt x="25" y="80"/>
                </a:cubicBezTo>
                <a:cubicBezTo>
                  <a:pt x="38" y="101"/>
                  <a:pt x="57" y="116"/>
                  <a:pt x="73" y="127"/>
                </a:cubicBezTo>
                <a:cubicBezTo>
                  <a:pt x="87" y="137"/>
                  <a:pt x="102" y="141"/>
                  <a:pt x="117" y="145"/>
                </a:cubicBezTo>
                <a:cubicBezTo>
                  <a:pt x="146" y="153"/>
                  <a:pt x="176" y="154"/>
                  <a:pt x="206" y="149"/>
                </a:cubicBezTo>
                <a:cubicBezTo>
                  <a:pt x="206" y="146"/>
                  <a:pt x="206" y="143"/>
                  <a:pt x="206" y="140"/>
                </a:cubicBezTo>
                <a:cubicBezTo>
                  <a:pt x="207" y="138"/>
                  <a:pt x="209" y="139"/>
                  <a:pt x="209" y="138"/>
                </a:cubicBezTo>
                <a:cubicBezTo>
                  <a:pt x="209" y="138"/>
                  <a:pt x="209" y="139"/>
                  <a:pt x="210" y="139"/>
                </a:cubicBezTo>
                <a:cubicBezTo>
                  <a:pt x="209" y="144"/>
                  <a:pt x="209" y="149"/>
                  <a:pt x="211" y="154"/>
                </a:cubicBezTo>
                <a:cubicBezTo>
                  <a:pt x="210" y="154"/>
                  <a:pt x="210" y="154"/>
                  <a:pt x="210" y="154"/>
                </a:cubicBezTo>
                <a:cubicBezTo>
                  <a:pt x="211" y="165"/>
                  <a:pt x="212" y="175"/>
                  <a:pt x="213" y="186"/>
                </a:cubicBezTo>
                <a:cubicBezTo>
                  <a:pt x="232" y="174"/>
                  <a:pt x="250" y="161"/>
                  <a:pt x="268" y="150"/>
                </a:cubicBezTo>
                <a:cubicBezTo>
                  <a:pt x="270" y="150"/>
                  <a:pt x="268" y="148"/>
                  <a:pt x="267" y="148"/>
                </a:cubicBezTo>
                <a:cubicBezTo>
                  <a:pt x="263" y="141"/>
                  <a:pt x="260" y="134"/>
                  <a:pt x="257" y="127"/>
                </a:cubicBezTo>
                <a:close/>
                <a:moveTo>
                  <a:pt x="195" y="45"/>
                </a:moveTo>
                <a:cubicBezTo>
                  <a:pt x="191" y="40"/>
                  <a:pt x="191" y="40"/>
                  <a:pt x="191" y="40"/>
                </a:cubicBezTo>
                <a:cubicBezTo>
                  <a:pt x="190" y="40"/>
                  <a:pt x="192" y="39"/>
                  <a:pt x="193" y="40"/>
                </a:cubicBezTo>
                <a:cubicBezTo>
                  <a:pt x="196" y="41"/>
                  <a:pt x="199" y="43"/>
                  <a:pt x="202" y="46"/>
                </a:cubicBezTo>
                <a:cubicBezTo>
                  <a:pt x="203" y="46"/>
                  <a:pt x="204" y="44"/>
                  <a:pt x="205" y="45"/>
                </a:cubicBezTo>
                <a:cubicBezTo>
                  <a:pt x="206" y="45"/>
                  <a:pt x="208" y="46"/>
                  <a:pt x="207" y="47"/>
                </a:cubicBezTo>
                <a:cubicBezTo>
                  <a:pt x="207" y="48"/>
                  <a:pt x="206" y="48"/>
                  <a:pt x="207" y="48"/>
                </a:cubicBezTo>
                <a:cubicBezTo>
                  <a:pt x="219" y="56"/>
                  <a:pt x="230" y="67"/>
                  <a:pt x="242" y="75"/>
                </a:cubicBezTo>
                <a:cubicBezTo>
                  <a:pt x="262" y="90"/>
                  <a:pt x="282" y="108"/>
                  <a:pt x="302" y="128"/>
                </a:cubicBezTo>
                <a:cubicBezTo>
                  <a:pt x="302" y="128"/>
                  <a:pt x="303" y="128"/>
                  <a:pt x="303" y="129"/>
                </a:cubicBezTo>
                <a:cubicBezTo>
                  <a:pt x="305" y="131"/>
                  <a:pt x="309" y="133"/>
                  <a:pt x="309" y="136"/>
                </a:cubicBezTo>
                <a:cubicBezTo>
                  <a:pt x="310" y="137"/>
                  <a:pt x="309" y="137"/>
                  <a:pt x="309" y="137"/>
                </a:cubicBezTo>
                <a:cubicBezTo>
                  <a:pt x="308" y="137"/>
                  <a:pt x="307" y="137"/>
                  <a:pt x="307" y="138"/>
                </a:cubicBezTo>
                <a:cubicBezTo>
                  <a:pt x="306" y="138"/>
                  <a:pt x="305" y="138"/>
                  <a:pt x="305" y="138"/>
                </a:cubicBezTo>
                <a:cubicBezTo>
                  <a:pt x="304" y="138"/>
                  <a:pt x="305" y="139"/>
                  <a:pt x="304" y="139"/>
                </a:cubicBezTo>
                <a:cubicBezTo>
                  <a:pt x="301" y="141"/>
                  <a:pt x="298" y="144"/>
                  <a:pt x="295" y="146"/>
                </a:cubicBezTo>
                <a:cubicBezTo>
                  <a:pt x="292" y="148"/>
                  <a:pt x="289" y="150"/>
                  <a:pt x="286" y="152"/>
                </a:cubicBezTo>
                <a:cubicBezTo>
                  <a:pt x="286" y="152"/>
                  <a:pt x="286" y="154"/>
                  <a:pt x="286" y="154"/>
                </a:cubicBezTo>
                <a:cubicBezTo>
                  <a:pt x="285" y="154"/>
                  <a:pt x="285" y="154"/>
                  <a:pt x="285" y="153"/>
                </a:cubicBezTo>
                <a:cubicBezTo>
                  <a:pt x="260" y="170"/>
                  <a:pt x="236" y="185"/>
                  <a:pt x="212" y="199"/>
                </a:cubicBezTo>
                <a:cubicBezTo>
                  <a:pt x="211" y="200"/>
                  <a:pt x="212" y="201"/>
                  <a:pt x="211" y="201"/>
                </a:cubicBezTo>
                <a:cubicBezTo>
                  <a:pt x="214" y="204"/>
                  <a:pt x="217" y="207"/>
                  <a:pt x="220" y="209"/>
                </a:cubicBezTo>
                <a:cubicBezTo>
                  <a:pt x="220" y="209"/>
                  <a:pt x="220" y="210"/>
                  <a:pt x="219" y="210"/>
                </a:cubicBezTo>
                <a:cubicBezTo>
                  <a:pt x="207" y="204"/>
                  <a:pt x="195" y="195"/>
                  <a:pt x="183" y="184"/>
                </a:cubicBezTo>
                <a:cubicBezTo>
                  <a:pt x="183" y="183"/>
                  <a:pt x="184" y="182"/>
                  <a:pt x="184" y="183"/>
                </a:cubicBezTo>
                <a:cubicBezTo>
                  <a:pt x="194" y="188"/>
                  <a:pt x="194" y="188"/>
                  <a:pt x="194" y="188"/>
                </a:cubicBezTo>
                <a:cubicBezTo>
                  <a:pt x="192" y="179"/>
                  <a:pt x="192" y="171"/>
                  <a:pt x="191" y="163"/>
                </a:cubicBezTo>
                <a:cubicBezTo>
                  <a:pt x="179" y="165"/>
                  <a:pt x="168" y="165"/>
                  <a:pt x="157" y="164"/>
                </a:cubicBezTo>
                <a:cubicBezTo>
                  <a:pt x="141" y="163"/>
                  <a:pt x="125" y="161"/>
                  <a:pt x="109" y="156"/>
                </a:cubicBezTo>
                <a:cubicBezTo>
                  <a:pt x="89" y="149"/>
                  <a:pt x="70" y="141"/>
                  <a:pt x="51" y="125"/>
                </a:cubicBezTo>
                <a:cubicBezTo>
                  <a:pt x="42" y="118"/>
                  <a:pt x="34" y="108"/>
                  <a:pt x="25" y="98"/>
                </a:cubicBezTo>
                <a:cubicBezTo>
                  <a:pt x="25" y="98"/>
                  <a:pt x="25" y="96"/>
                  <a:pt x="25" y="95"/>
                </a:cubicBezTo>
                <a:cubicBezTo>
                  <a:pt x="8" y="70"/>
                  <a:pt x="3" y="45"/>
                  <a:pt x="1" y="21"/>
                </a:cubicBezTo>
                <a:cubicBezTo>
                  <a:pt x="1" y="19"/>
                  <a:pt x="0" y="18"/>
                  <a:pt x="1" y="16"/>
                </a:cubicBezTo>
                <a:cubicBezTo>
                  <a:pt x="1" y="15"/>
                  <a:pt x="2" y="14"/>
                  <a:pt x="3" y="14"/>
                </a:cubicBezTo>
                <a:cubicBezTo>
                  <a:pt x="5" y="13"/>
                  <a:pt x="7" y="12"/>
                  <a:pt x="8" y="12"/>
                </a:cubicBezTo>
                <a:cubicBezTo>
                  <a:pt x="15" y="10"/>
                  <a:pt x="23" y="9"/>
                  <a:pt x="30" y="7"/>
                </a:cubicBezTo>
                <a:cubicBezTo>
                  <a:pt x="31" y="7"/>
                  <a:pt x="30" y="6"/>
                  <a:pt x="30" y="6"/>
                </a:cubicBezTo>
                <a:cubicBezTo>
                  <a:pt x="27" y="5"/>
                  <a:pt x="25" y="3"/>
                  <a:pt x="23" y="2"/>
                </a:cubicBezTo>
                <a:cubicBezTo>
                  <a:pt x="22" y="1"/>
                  <a:pt x="24" y="0"/>
                  <a:pt x="25" y="0"/>
                </a:cubicBezTo>
                <a:cubicBezTo>
                  <a:pt x="30" y="2"/>
                  <a:pt x="35" y="5"/>
                  <a:pt x="40" y="6"/>
                </a:cubicBezTo>
                <a:cubicBezTo>
                  <a:pt x="46" y="9"/>
                  <a:pt x="51" y="13"/>
                  <a:pt x="57" y="16"/>
                </a:cubicBezTo>
                <a:cubicBezTo>
                  <a:pt x="60" y="17"/>
                  <a:pt x="63" y="19"/>
                  <a:pt x="65" y="20"/>
                </a:cubicBezTo>
                <a:cubicBezTo>
                  <a:pt x="66" y="21"/>
                  <a:pt x="66" y="22"/>
                  <a:pt x="66" y="22"/>
                </a:cubicBezTo>
                <a:cubicBezTo>
                  <a:pt x="64" y="22"/>
                  <a:pt x="63" y="21"/>
                  <a:pt x="61" y="20"/>
                </a:cubicBezTo>
                <a:cubicBezTo>
                  <a:pt x="60" y="20"/>
                  <a:pt x="59" y="18"/>
                  <a:pt x="57" y="19"/>
                </a:cubicBezTo>
                <a:cubicBezTo>
                  <a:pt x="57" y="19"/>
                  <a:pt x="56" y="19"/>
                  <a:pt x="57" y="19"/>
                </a:cubicBezTo>
                <a:cubicBezTo>
                  <a:pt x="58" y="20"/>
                  <a:pt x="60" y="20"/>
                  <a:pt x="60" y="21"/>
                </a:cubicBezTo>
                <a:cubicBezTo>
                  <a:pt x="60" y="22"/>
                  <a:pt x="60" y="22"/>
                  <a:pt x="59" y="23"/>
                </a:cubicBezTo>
                <a:cubicBezTo>
                  <a:pt x="59" y="23"/>
                  <a:pt x="58" y="22"/>
                  <a:pt x="57" y="23"/>
                </a:cubicBezTo>
                <a:cubicBezTo>
                  <a:pt x="58" y="23"/>
                  <a:pt x="59" y="24"/>
                  <a:pt x="58" y="24"/>
                </a:cubicBezTo>
                <a:cubicBezTo>
                  <a:pt x="57" y="25"/>
                  <a:pt x="59" y="25"/>
                  <a:pt x="59" y="25"/>
                </a:cubicBezTo>
                <a:cubicBezTo>
                  <a:pt x="60" y="26"/>
                  <a:pt x="60" y="26"/>
                  <a:pt x="61" y="27"/>
                </a:cubicBezTo>
                <a:cubicBezTo>
                  <a:pt x="60" y="27"/>
                  <a:pt x="60" y="27"/>
                  <a:pt x="60" y="27"/>
                </a:cubicBezTo>
                <a:cubicBezTo>
                  <a:pt x="61" y="28"/>
                  <a:pt x="62" y="29"/>
                  <a:pt x="63" y="29"/>
                </a:cubicBezTo>
                <a:cubicBezTo>
                  <a:pt x="63" y="30"/>
                  <a:pt x="64" y="31"/>
                  <a:pt x="63" y="32"/>
                </a:cubicBezTo>
                <a:cubicBezTo>
                  <a:pt x="63" y="32"/>
                  <a:pt x="62" y="32"/>
                  <a:pt x="61" y="32"/>
                </a:cubicBezTo>
                <a:cubicBezTo>
                  <a:pt x="61" y="33"/>
                  <a:pt x="62" y="33"/>
                  <a:pt x="62" y="34"/>
                </a:cubicBezTo>
                <a:cubicBezTo>
                  <a:pt x="64" y="34"/>
                  <a:pt x="65" y="35"/>
                  <a:pt x="66" y="36"/>
                </a:cubicBezTo>
                <a:cubicBezTo>
                  <a:pt x="67" y="36"/>
                  <a:pt x="65" y="37"/>
                  <a:pt x="64" y="38"/>
                </a:cubicBezTo>
                <a:cubicBezTo>
                  <a:pt x="66" y="38"/>
                  <a:pt x="68" y="38"/>
                  <a:pt x="69" y="39"/>
                </a:cubicBezTo>
                <a:cubicBezTo>
                  <a:pt x="69" y="40"/>
                  <a:pt x="68" y="41"/>
                  <a:pt x="67" y="42"/>
                </a:cubicBezTo>
                <a:cubicBezTo>
                  <a:pt x="67" y="42"/>
                  <a:pt x="68" y="43"/>
                  <a:pt x="68" y="43"/>
                </a:cubicBezTo>
                <a:cubicBezTo>
                  <a:pt x="69" y="43"/>
                  <a:pt x="70" y="43"/>
                  <a:pt x="71" y="44"/>
                </a:cubicBezTo>
                <a:cubicBezTo>
                  <a:pt x="71" y="45"/>
                  <a:pt x="70" y="45"/>
                  <a:pt x="70" y="46"/>
                </a:cubicBezTo>
                <a:cubicBezTo>
                  <a:pt x="72" y="45"/>
                  <a:pt x="74" y="45"/>
                  <a:pt x="76" y="47"/>
                </a:cubicBezTo>
                <a:cubicBezTo>
                  <a:pt x="75" y="47"/>
                  <a:pt x="75" y="48"/>
                  <a:pt x="75" y="49"/>
                </a:cubicBezTo>
                <a:cubicBezTo>
                  <a:pt x="75" y="49"/>
                  <a:pt x="74" y="49"/>
                  <a:pt x="74" y="50"/>
                </a:cubicBezTo>
                <a:cubicBezTo>
                  <a:pt x="76" y="52"/>
                  <a:pt x="79" y="55"/>
                  <a:pt x="81" y="57"/>
                </a:cubicBezTo>
                <a:cubicBezTo>
                  <a:pt x="81" y="56"/>
                  <a:pt x="82" y="57"/>
                  <a:pt x="83" y="57"/>
                </a:cubicBezTo>
                <a:cubicBezTo>
                  <a:pt x="95" y="66"/>
                  <a:pt x="107" y="71"/>
                  <a:pt x="119" y="74"/>
                </a:cubicBezTo>
                <a:cubicBezTo>
                  <a:pt x="141" y="78"/>
                  <a:pt x="164" y="77"/>
                  <a:pt x="187" y="73"/>
                </a:cubicBezTo>
                <a:cubicBezTo>
                  <a:pt x="187" y="71"/>
                  <a:pt x="187" y="68"/>
                  <a:pt x="187" y="65"/>
                </a:cubicBezTo>
                <a:cubicBezTo>
                  <a:pt x="187" y="65"/>
                  <a:pt x="186" y="65"/>
                  <a:pt x="185" y="64"/>
                </a:cubicBezTo>
                <a:cubicBezTo>
                  <a:pt x="186" y="64"/>
                  <a:pt x="186" y="63"/>
                  <a:pt x="187" y="63"/>
                </a:cubicBezTo>
                <a:cubicBezTo>
                  <a:pt x="187" y="63"/>
                  <a:pt x="187" y="62"/>
                  <a:pt x="187" y="62"/>
                </a:cubicBezTo>
                <a:cubicBezTo>
                  <a:pt x="185" y="63"/>
                  <a:pt x="182" y="63"/>
                  <a:pt x="181" y="63"/>
                </a:cubicBezTo>
                <a:cubicBezTo>
                  <a:pt x="179" y="64"/>
                  <a:pt x="178" y="66"/>
                  <a:pt x="177" y="66"/>
                </a:cubicBezTo>
                <a:cubicBezTo>
                  <a:pt x="176" y="66"/>
                  <a:pt x="176" y="65"/>
                  <a:pt x="176" y="64"/>
                </a:cubicBezTo>
                <a:cubicBezTo>
                  <a:pt x="179" y="62"/>
                  <a:pt x="182" y="60"/>
                  <a:pt x="185" y="58"/>
                </a:cubicBezTo>
                <a:cubicBezTo>
                  <a:pt x="184" y="58"/>
                  <a:pt x="183" y="58"/>
                  <a:pt x="183" y="57"/>
                </a:cubicBezTo>
                <a:cubicBezTo>
                  <a:pt x="183" y="56"/>
                  <a:pt x="184" y="56"/>
                  <a:pt x="185" y="56"/>
                </a:cubicBezTo>
                <a:cubicBezTo>
                  <a:pt x="189" y="55"/>
                  <a:pt x="193" y="53"/>
                  <a:pt x="196" y="50"/>
                </a:cubicBezTo>
                <a:cubicBezTo>
                  <a:pt x="195" y="49"/>
                  <a:pt x="194" y="47"/>
                  <a:pt x="193" y="46"/>
                </a:cubicBezTo>
                <a:cubicBezTo>
                  <a:pt x="192" y="45"/>
                  <a:pt x="193" y="44"/>
                  <a:pt x="193" y="45"/>
                </a:cubicBezTo>
                <a:cubicBezTo>
                  <a:pt x="194" y="45"/>
                  <a:pt x="195" y="45"/>
                  <a:pt x="195" y="45"/>
                </a:cubicBezTo>
                <a:close/>
              </a:path>
            </a:pathLst>
          </a:custGeom>
          <a:solidFill>
            <a:srgbClr val="A6A6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3" name="Freeform 35"/>
          <p:cNvSpPr>
            <a:spLocks noEditPoints="1" noChangeArrowheads="1"/>
          </p:cNvSpPr>
          <p:nvPr/>
        </p:nvSpPr>
        <p:spPr bwMode="auto">
          <a:xfrm rot="1345468" flipV="1">
            <a:off x="8364538" y="1979613"/>
            <a:ext cx="727075" cy="493712"/>
          </a:xfrm>
          <a:custGeom>
            <a:avLst/>
            <a:gdLst>
              <a:gd name="T0" fmla="*/ 199 w 310"/>
              <a:gd name="T1" fmla="*/ 64 h 210"/>
              <a:gd name="T2" fmla="*/ 292 w 310"/>
              <a:gd name="T3" fmla="*/ 131 h 210"/>
              <a:gd name="T4" fmla="*/ 36 w 310"/>
              <a:gd name="T5" fmla="*/ 101 h 210"/>
              <a:gd name="T6" fmla="*/ 48 w 310"/>
              <a:gd name="T7" fmla="*/ 27 h 210"/>
              <a:gd name="T8" fmla="*/ 286 w 310"/>
              <a:gd name="T9" fmla="*/ 127 h 210"/>
              <a:gd name="T10" fmla="*/ 45 w 310"/>
              <a:gd name="T11" fmla="*/ 28 h 210"/>
              <a:gd name="T12" fmla="*/ 50 w 310"/>
              <a:gd name="T13" fmla="*/ 29 h 210"/>
              <a:gd name="T14" fmla="*/ 71 w 310"/>
              <a:gd name="T15" fmla="*/ 47 h 210"/>
              <a:gd name="T16" fmla="*/ 201 w 310"/>
              <a:gd name="T17" fmla="*/ 58 h 210"/>
              <a:gd name="T18" fmla="*/ 200 w 310"/>
              <a:gd name="T19" fmla="*/ 189 h 210"/>
              <a:gd name="T20" fmla="*/ 199 w 310"/>
              <a:gd name="T21" fmla="*/ 67 h 210"/>
              <a:gd name="T22" fmla="*/ 196 w 310"/>
              <a:gd name="T23" fmla="*/ 62 h 210"/>
              <a:gd name="T24" fmla="*/ 179 w 310"/>
              <a:gd name="T25" fmla="*/ 79 h 210"/>
              <a:gd name="T26" fmla="*/ 49 w 310"/>
              <a:gd name="T27" fmla="*/ 39 h 210"/>
              <a:gd name="T28" fmla="*/ 52 w 310"/>
              <a:gd name="T29" fmla="*/ 24 h 210"/>
              <a:gd name="T30" fmla="*/ 161 w 310"/>
              <a:gd name="T31" fmla="*/ 80 h 210"/>
              <a:gd name="T32" fmla="*/ 198 w 310"/>
              <a:gd name="T33" fmla="*/ 69 h 210"/>
              <a:gd name="T34" fmla="*/ 136 w 310"/>
              <a:gd name="T35" fmla="*/ 157 h 210"/>
              <a:gd name="T36" fmla="*/ 136 w 310"/>
              <a:gd name="T37" fmla="*/ 157 h 210"/>
              <a:gd name="T38" fmla="*/ 274 w 310"/>
              <a:gd name="T39" fmla="*/ 118 h 210"/>
              <a:gd name="T40" fmla="*/ 114 w 310"/>
              <a:gd name="T41" fmla="*/ 152 h 210"/>
              <a:gd name="T42" fmla="*/ 91 w 310"/>
              <a:gd name="T43" fmla="*/ 143 h 210"/>
              <a:gd name="T44" fmla="*/ 46 w 310"/>
              <a:gd name="T45" fmla="*/ 34 h 210"/>
              <a:gd name="T46" fmla="*/ 209 w 310"/>
              <a:gd name="T47" fmla="*/ 71 h 210"/>
              <a:gd name="T48" fmla="*/ 208 w 310"/>
              <a:gd name="T49" fmla="*/ 73 h 210"/>
              <a:gd name="T50" fmla="*/ 174 w 310"/>
              <a:gd name="T51" fmla="*/ 79 h 210"/>
              <a:gd name="T52" fmla="*/ 167 w 310"/>
              <a:gd name="T53" fmla="*/ 80 h 210"/>
              <a:gd name="T54" fmla="*/ 197 w 310"/>
              <a:gd name="T55" fmla="*/ 179 h 210"/>
              <a:gd name="T56" fmla="*/ 287 w 310"/>
              <a:gd name="T57" fmla="*/ 137 h 210"/>
              <a:gd name="T58" fmla="*/ 8 w 310"/>
              <a:gd name="T59" fmla="*/ 17 h 210"/>
              <a:gd name="T60" fmla="*/ 181 w 310"/>
              <a:gd name="T61" fmla="*/ 79 h 210"/>
              <a:gd name="T62" fmla="*/ 185 w 310"/>
              <a:gd name="T63" fmla="*/ 78 h 210"/>
              <a:gd name="T64" fmla="*/ 72 w 310"/>
              <a:gd name="T65" fmla="*/ 53 h 210"/>
              <a:gd name="T66" fmla="*/ 158 w 310"/>
              <a:gd name="T67" fmla="*/ 81 h 210"/>
              <a:gd name="T68" fmla="*/ 66 w 310"/>
              <a:gd name="T69" fmla="*/ 62 h 210"/>
              <a:gd name="T70" fmla="*/ 204 w 310"/>
              <a:gd name="T71" fmla="*/ 171 h 210"/>
              <a:gd name="T72" fmla="*/ 265 w 310"/>
              <a:gd name="T73" fmla="*/ 127 h 210"/>
              <a:gd name="T74" fmla="*/ 191 w 310"/>
              <a:gd name="T75" fmla="*/ 74 h 210"/>
              <a:gd name="T76" fmla="*/ 192 w 310"/>
              <a:gd name="T77" fmla="*/ 71 h 210"/>
              <a:gd name="T78" fmla="*/ 59 w 310"/>
              <a:gd name="T79" fmla="*/ 55 h 210"/>
              <a:gd name="T80" fmla="*/ 279 w 310"/>
              <a:gd name="T81" fmla="*/ 144 h 210"/>
              <a:gd name="T82" fmla="*/ 80 w 310"/>
              <a:gd name="T83" fmla="*/ 61 h 210"/>
              <a:gd name="T84" fmla="*/ 257 w 310"/>
              <a:gd name="T85" fmla="*/ 127 h 210"/>
              <a:gd name="T86" fmla="*/ 247 w 310"/>
              <a:gd name="T87" fmla="*/ 137 h 210"/>
              <a:gd name="T88" fmla="*/ 224 w 310"/>
              <a:gd name="T89" fmla="*/ 123 h 210"/>
              <a:gd name="T90" fmla="*/ 261 w 310"/>
              <a:gd name="T91" fmla="*/ 148 h 210"/>
              <a:gd name="T92" fmla="*/ 255 w 310"/>
              <a:gd name="T93" fmla="*/ 102 h 210"/>
              <a:gd name="T94" fmla="*/ 95 w 310"/>
              <a:gd name="T95" fmla="*/ 89 h 210"/>
              <a:gd name="T96" fmla="*/ 73 w 310"/>
              <a:gd name="T97" fmla="*/ 127 h 210"/>
              <a:gd name="T98" fmla="*/ 213 w 310"/>
              <a:gd name="T99" fmla="*/ 186 h 210"/>
              <a:gd name="T100" fmla="*/ 205 w 310"/>
              <a:gd name="T101" fmla="*/ 45 h 210"/>
              <a:gd name="T102" fmla="*/ 307 w 310"/>
              <a:gd name="T103" fmla="*/ 138 h 210"/>
              <a:gd name="T104" fmla="*/ 211 w 310"/>
              <a:gd name="T105" fmla="*/ 201 h 210"/>
              <a:gd name="T106" fmla="*/ 109 w 310"/>
              <a:gd name="T107" fmla="*/ 156 h 210"/>
              <a:gd name="T108" fmla="*/ 30 w 310"/>
              <a:gd name="T109" fmla="*/ 7 h 210"/>
              <a:gd name="T110" fmla="*/ 61 w 310"/>
              <a:gd name="T111" fmla="*/ 20 h 210"/>
              <a:gd name="T112" fmla="*/ 61 w 310"/>
              <a:gd name="T113" fmla="*/ 27 h 210"/>
              <a:gd name="T114" fmla="*/ 69 w 310"/>
              <a:gd name="T115" fmla="*/ 39 h 210"/>
              <a:gd name="T116" fmla="*/ 81 w 310"/>
              <a:gd name="T117" fmla="*/ 57 h 210"/>
              <a:gd name="T118" fmla="*/ 181 w 310"/>
              <a:gd name="T119" fmla="*/ 63 h 210"/>
              <a:gd name="T120" fmla="*/ 193 w 310"/>
              <a:gd name="T121" fmla="*/ 4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0" h="210">
                <a:moveTo>
                  <a:pt x="196" y="85"/>
                </a:moveTo>
                <a:cubicBezTo>
                  <a:pt x="196" y="85"/>
                  <a:pt x="196" y="85"/>
                  <a:pt x="196" y="85"/>
                </a:cubicBezTo>
                <a:cubicBezTo>
                  <a:pt x="196" y="84"/>
                  <a:pt x="195" y="83"/>
                  <a:pt x="194" y="83"/>
                </a:cubicBezTo>
                <a:lnTo>
                  <a:pt x="196" y="85"/>
                </a:lnTo>
                <a:close/>
                <a:moveTo>
                  <a:pt x="36" y="101"/>
                </a:moveTo>
                <a:cubicBezTo>
                  <a:pt x="35" y="101"/>
                  <a:pt x="34" y="100"/>
                  <a:pt x="34" y="99"/>
                </a:cubicBezTo>
                <a:cubicBezTo>
                  <a:pt x="34" y="100"/>
                  <a:pt x="35" y="101"/>
                  <a:pt x="36" y="101"/>
                </a:cubicBezTo>
                <a:close/>
                <a:moveTo>
                  <a:pt x="199" y="64"/>
                </a:moveTo>
                <a:cubicBezTo>
                  <a:pt x="200" y="64"/>
                  <a:pt x="201" y="64"/>
                  <a:pt x="202" y="64"/>
                </a:cubicBezTo>
                <a:cubicBezTo>
                  <a:pt x="201" y="64"/>
                  <a:pt x="200" y="64"/>
                  <a:pt x="199" y="64"/>
                </a:cubicBezTo>
                <a:close/>
                <a:moveTo>
                  <a:pt x="197" y="176"/>
                </a:moveTo>
                <a:cubicBezTo>
                  <a:pt x="197" y="177"/>
                  <a:pt x="198" y="178"/>
                  <a:pt x="198" y="177"/>
                </a:cubicBezTo>
                <a:cubicBezTo>
                  <a:pt x="198" y="177"/>
                  <a:pt x="196" y="175"/>
                  <a:pt x="197" y="176"/>
                </a:cubicBezTo>
                <a:close/>
                <a:moveTo>
                  <a:pt x="292" y="131"/>
                </a:moveTo>
                <a:cubicBezTo>
                  <a:pt x="292" y="132"/>
                  <a:pt x="292" y="133"/>
                  <a:pt x="293" y="133"/>
                </a:cubicBezTo>
                <a:cubicBezTo>
                  <a:pt x="293" y="133"/>
                  <a:pt x="292" y="132"/>
                  <a:pt x="292" y="131"/>
                </a:cubicBezTo>
                <a:close/>
                <a:moveTo>
                  <a:pt x="39" y="30"/>
                </a:moveTo>
                <a:cubicBezTo>
                  <a:pt x="39" y="28"/>
                  <a:pt x="39" y="28"/>
                  <a:pt x="39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27"/>
                  <a:pt x="39" y="27"/>
                  <a:pt x="38" y="27"/>
                </a:cubicBezTo>
                <a:cubicBezTo>
                  <a:pt x="38" y="27"/>
                  <a:pt x="39" y="28"/>
                  <a:pt x="39" y="28"/>
                </a:cubicBezTo>
                <a:cubicBezTo>
                  <a:pt x="39" y="28"/>
                  <a:pt x="39" y="28"/>
                  <a:pt x="39" y="28"/>
                </a:cubicBezTo>
                <a:lnTo>
                  <a:pt x="39" y="30"/>
                </a:lnTo>
                <a:close/>
                <a:moveTo>
                  <a:pt x="36" y="101"/>
                </a:moveTo>
                <a:cubicBezTo>
                  <a:pt x="38" y="104"/>
                  <a:pt x="38" y="104"/>
                  <a:pt x="38" y="104"/>
                </a:cubicBezTo>
                <a:cubicBezTo>
                  <a:pt x="38" y="103"/>
                  <a:pt x="36" y="102"/>
                  <a:pt x="36" y="101"/>
                </a:cubicBezTo>
                <a:close/>
                <a:moveTo>
                  <a:pt x="44" y="26"/>
                </a:move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6" y="27"/>
                  <a:pt x="46" y="27"/>
                  <a:pt x="47" y="26"/>
                </a:cubicBezTo>
                <a:cubicBezTo>
                  <a:pt x="47" y="26"/>
                  <a:pt x="47" y="26"/>
                  <a:pt x="47" y="26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6"/>
                  <a:pt x="48" y="26"/>
                  <a:pt x="47" y="26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6"/>
                  <a:pt x="46" y="26"/>
                  <a:pt x="45" y="26"/>
                </a:cubicBezTo>
                <a:cubicBezTo>
                  <a:pt x="45" y="26"/>
                  <a:pt x="45" y="26"/>
                  <a:pt x="45" y="26"/>
                </a:cubicBezTo>
                <a:lnTo>
                  <a:pt x="44" y="26"/>
                </a:lnTo>
                <a:close/>
                <a:moveTo>
                  <a:pt x="285" y="128"/>
                </a:moveTo>
                <a:cubicBezTo>
                  <a:pt x="286" y="129"/>
                  <a:pt x="286" y="131"/>
                  <a:pt x="287" y="131"/>
                </a:cubicBezTo>
                <a:cubicBezTo>
                  <a:pt x="286" y="130"/>
                  <a:pt x="286" y="128"/>
                  <a:pt x="286" y="127"/>
                </a:cubicBezTo>
                <a:cubicBezTo>
                  <a:pt x="285" y="127"/>
                  <a:pt x="285" y="126"/>
                  <a:pt x="284" y="127"/>
                </a:cubicBezTo>
                <a:cubicBezTo>
                  <a:pt x="285" y="127"/>
                  <a:pt x="285" y="128"/>
                  <a:pt x="285" y="128"/>
                </a:cubicBezTo>
                <a:close/>
                <a:moveTo>
                  <a:pt x="67" y="40"/>
                </a:moveTo>
                <a:cubicBezTo>
                  <a:pt x="67" y="40"/>
                  <a:pt x="68" y="40"/>
                  <a:pt x="67" y="40"/>
                </a:cubicBezTo>
                <a:cubicBezTo>
                  <a:pt x="67" y="39"/>
                  <a:pt x="66" y="39"/>
                  <a:pt x="65" y="39"/>
                </a:cubicBezTo>
                <a:cubicBezTo>
                  <a:pt x="65" y="39"/>
                  <a:pt x="66" y="42"/>
                  <a:pt x="67" y="40"/>
                </a:cubicBezTo>
                <a:close/>
                <a:moveTo>
                  <a:pt x="44" y="28"/>
                </a:moveTo>
                <a:cubicBezTo>
                  <a:pt x="45" y="28"/>
                  <a:pt x="45" y="28"/>
                  <a:pt x="45" y="28"/>
                </a:cubicBezTo>
                <a:cubicBezTo>
                  <a:pt x="46" y="28"/>
                  <a:pt x="48" y="28"/>
                  <a:pt x="49" y="28"/>
                </a:cubicBezTo>
                <a:cubicBezTo>
                  <a:pt x="49" y="29"/>
                  <a:pt x="50" y="29"/>
                  <a:pt x="50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2" y="28"/>
                  <a:pt x="51" y="29"/>
                  <a:pt x="51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8"/>
                  <a:pt x="49" y="28"/>
                  <a:pt x="49" y="28"/>
                </a:cubicBezTo>
                <a:cubicBezTo>
                  <a:pt x="48" y="28"/>
                  <a:pt x="47" y="28"/>
                  <a:pt x="45" y="28"/>
                </a:cubicBezTo>
                <a:cubicBezTo>
                  <a:pt x="45" y="28"/>
                  <a:pt x="45" y="28"/>
                  <a:pt x="45" y="28"/>
                </a:cubicBezTo>
                <a:lnTo>
                  <a:pt x="44" y="28"/>
                </a:lnTo>
                <a:close/>
                <a:moveTo>
                  <a:pt x="71" y="47"/>
                </a:moveTo>
                <a:cubicBezTo>
                  <a:pt x="73" y="49"/>
                  <a:pt x="73" y="49"/>
                  <a:pt x="73" y="49"/>
                </a:cubicBezTo>
                <a:cubicBezTo>
                  <a:pt x="73" y="48"/>
                  <a:pt x="74" y="48"/>
                  <a:pt x="74" y="47"/>
                </a:cubicBezTo>
                <a:cubicBezTo>
                  <a:pt x="74" y="47"/>
                  <a:pt x="72" y="46"/>
                  <a:pt x="71" y="47"/>
                </a:cubicBezTo>
                <a:close/>
                <a:moveTo>
                  <a:pt x="289" y="132"/>
                </a:moveTo>
                <a:cubicBezTo>
                  <a:pt x="290" y="133"/>
                  <a:pt x="290" y="134"/>
                  <a:pt x="291" y="136"/>
                </a:cubicBezTo>
                <a:cubicBezTo>
                  <a:pt x="291" y="135"/>
                  <a:pt x="292" y="136"/>
                  <a:pt x="292" y="135"/>
                </a:cubicBezTo>
                <a:cubicBezTo>
                  <a:pt x="291" y="134"/>
                  <a:pt x="290" y="132"/>
                  <a:pt x="289" y="131"/>
                </a:cubicBezTo>
                <a:cubicBezTo>
                  <a:pt x="288" y="131"/>
                  <a:pt x="289" y="131"/>
                  <a:pt x="289" y="132"/>
                </a:cubicBezTo>
                <a:close/>
                <a:moveTo>
                  <a:pt x="200" y="55"/>
                </a:moveTo>
                <a:cubicBezTo>
                  <a:pt x="200" y="56"/>
                  <a:pt x="198" y="57"/>
                  <a:pt x="198" y="58"/>
                </a:cubicBezTo>
                <a:cubicBezTo>
                  <a:pt x="199" y="57"/>
                  <a:pt x="200" y="58"/>
                  <a:pt x="201" y="58"/>
                </a:cubicBezTo>
                <a:cubicBezTo>
                  <a:pt x="201" y="55"/>
                  <a:pt x="201" y="55"/>
                  <a:pt x="201" y="55"/>
                </a:cubicBezTo>
                <a:cubicBezTo>
                  <a:pt x="201" y="55"/>
                  <a:pt x="200" y="55"/>
                  <a:pt x="200" y="55"/>
                </a:cubicBezTo>
                <a:close/>
                <a:moveTo>
                  <a:pt x="188" y="79"/>
                </a:moveTo>
                <a:cubicBezTo>
                  <a:pt x="188" y="79"/>
                  <a:pt x="189" y="81"/>
                  <a:pt x="190" y="82"/>
                </a:cubicBezTo>
                <a:cubicBezTo>
                  <a:pt x="191" y="83"/>
                  <a:pt x="192" y="85"/>
                  <a:pt x="194" y="8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7" y="78"/>
                  <a:pt x="188" y="78"/>
                  <a:pt x="188" y="79"/>
                </a:cubicBezTo>
                <a:close/>
                <a:moveTo>
                  <a:pt x="200" y="189"/>
                </a:moveTo>
                <a:cubicBezTo>
                  <a:pt x="202" y="191"/>
                  <a:pt x="204" y="192"/>
                  <a:pt x="206" y="194"/>
                </a:cubicBezTo>
                <a:cubicBezTo>
                  <a:pt x="204" y="191"/>
                  <a:pt x="201" y="189"/>
                  <a:pt x="198" y="187"/>
                </a:cubicBezTo>
                <a:cubicBezTo>
                  <a:pt x="199" y="187"/>
                  <a:pt x="200" y="189"/>
                  <a:pt x="200" y="189"/>
                </a:cubicBezTo>
                <a:close/>
                <a:moveTo>
                  <a:pt x="281" y="135"/>
                </a:moveTo>
                <a:cubicBezTo>
                  <a:pt x="283" y="141"/>
                  <a:pt x="283" y="141"/>
                  <a:pt x="283" y="141"/>
                </a:cubicBezTo>
                <a:cubicBezTo>
                  <a:pt x="284" y="140"/>
                  <a:pt x="284" y="140"/>
                  <a:pt x="284" y="140"/>
                </a:cubicBezTo>
                <a:cubicBezTo>
                  <a:pt x="283" y="139"/>
                  <a:pt x="282" y="137"/>
                  <a:pt x="281" y="135"/>
                </a:cubicBezTo>
                <a:close/>
                <a:moveTo>
                  <a:pt x="199" y="67"/>
                </a:moveTo>
                <a:cubicBezTo>
                  <a:pt x="191" y="66"/>
                  <a:pt x="191" y="66"/>
                  <a:pt x="191" y="66"/>
                </a:cubicBezTo>
                <a:cubicBezTo>
                  <a:pt x="190" y="66"/>
                  <a:pt x="191" y="67"/>
                  <a:pt x="191" y="67"/>
                </a:cubicBezTo>
                <a:cubicBezTo>
                  <a:pt x="193" y="68"/>
                  <a:pt x="196" y="68"/>
                  <a:pt x="199" y="67"/>
                </a:cubicBezTo>
                <a:close/>
                <a:moveTo>
                  <a:pt x="196" y="62"/>
                </a:moveTo>
                <a:cubicBezTo>
                  <a:pt x="197" y="62"/>
                  <a:pt x="198" y="62"/>
                  <a:pt x="198" y="62"/>
                </a:cubicBezTo>
                <a:cubicBezTo>
                  <a:pt x="199" y="62"/>
                  <a:pt x="201" y="61"/>
                  <a:pt x="202" y="62"/>
                </a:cubicBezTo>
                <a:cubicBezTo>
                  <a:pt x="202" y="61"/>
                  <a:pt x="202" y="60"/>
                  <a:pt x="201" y="59"/>
                </a:cubicBezTo>
                <a:lnTo>
                  <a:pt x="196" y="62"/>
                </a:lnTo>
                <a:close/>
                <a:moveTo>
                  <a:pt x="200" y="72"/>
                </a:moveTo>
                <a:cubicBezTo>
                  <a:pt x="197" y="70"/>
                  <a:pt x="194" y="69"/>
                  <a:pt x="192" y="69"/>
                </a:cubicBezTo>
                <a:cubicBezTo>
                  <a:pt x="191" y="69"/>
                  <a:pt x="191" y="70"/>
                  <a:pt x="191" y="70"/>
                </a:cubicBezTo>
                <a:cubicBezTo>
                  <a:pt x="194" y="69"/>
                  <a:pt x="196" y="71"/>
                  <a:pt x="199" y="72"/>
                </a:cubicBezTo>
                <a:cubicBezTo>
                  <a:pt x="199" y="72"/>
                  <a:pt x="201" y="72"/>
                  <a:pt x="200" y="72"/>
                </a:cubicBezTo>
                <a:close/>
                <a:moveTo>
                  <a:pt x="179" y="81"/>
                </a:moveTo>
                <a:cubicBezTo>
                  <a:pt x="182" y="86"/>
                  <a:pt x="182" y="86"/>
                  <a:pt x="182" y="86"/>
                </a:cubicBezTo>
                <a:cubicBezTo>
                  <a:pt x="182" y="84"/>
                  <a:pt x="181" y="81"/>
                  <a:pt x="179" y="79"/>
                </a:cubicBezTo>
                <a:cubicBezTo>
                  <a:pt x="179" y="78"/>
                  <a:pt x="178" y="79"/>
                  <a:pt x="178" y="79"/>
                </a:cubicBezTo>
                <a:cubicBezTo>
                  <a:pt x="178" y="79"/>
                  <a:pt x="179" y="80"/>
                  <a:pt x="179" y="81"/>
                </a:cubicBezTo>
                <a:close/>
                <a:moveTo>
                  <a:pt x="54" y="47"/>
                </a:moveTo>
                <a:cubicBezTo>
                  <a:pt x="57" y="47"/>
                  <a:pt x="60" y="47"/>
                  <a:pt x="63" y="46"/>
                </a:cubicBezTo>
                <a:cubicBezTo>
                  <a:pt x="64" y="46"/>
                  <a:pt x="64" y="46"/>
                  <a:pt x="65" y="45"/>
                </a:cubicBezTo>
                <a:cubicBezTo>
                  <a:pt x="62" y="45"/>
                  <a:pt x="59" y="46"/>
                  <a:pt x="57" y="46"/>
                </a:cubicBezTo>
                <a:cubicBezTo>
                  <a:pt x="56" y="46"/>
                  <a:pt x="52" y="47"/>
                  <a:pt x="54" y="47"/>
                </a:cubicBezTo>
                <a:close/>
                <a:moveTo>
                  <a:pt x="49" y="39"/>
                </a:moveTo>
                <a:cubicBezTo>
                  <a:pt x="58" y="38"/>
                  <a:pt x="58" y="38"/>
                  <a:pt x="58" y="38"/>
                </a:cubicBezTo>
                <a:cubicBezTo>
                  <a:pt x="58" y="38"/>
                  <a:pt x="59" y="37"/>
                  <a:pt x="59" y="37"/>
                </a:cubicBezTo>
                <a:cubicBezTo>
                  <a:pt x="49" y="37"/>
                  <a:pt x="49" y="37"/>
                  <a:pt x="49" y="37"/>
                </a:cubicBezTo>
                <a:cubicBezTo>
                  <a:pt x="47" y="37"/>
                  <a:pt x="49" y="39"/>
                  <a:pt x="49" y="39"/>
                </a:cubicBezTo>
                <a:close/>
                <a:moveTo>
                  <a:pt x="42" y="22"/>
                </a:moveTo>
                <a:cubicBezTo>
                  <a:pt x="42" y="22"/>
                  <a:pt x="42" y="23"/>
                  <a:pt x="42" y="23"/>
                </a:cubicBezTo>
                <a:cubicBezTo>
                  <a:pt x="46" y="24"/>
                  <a:pt x="49" y="24"/>
                  <a:pt x="53" y="25"/>
                </a:cubicBezTo>
                <a:cubicBezTo>
                  <a:pt x="52" y="25"/>
                  <a:pt x="52" y="24"/>
                  <a:pt x="52" y="24"/>
                </a:cubicBezTo>
                <a:cubicBezTo>
                  <a:pt x="48" y="23"/>
                  <a:pt x="45" y="23"/>
                  <a:pt x="42" y="22"/>
                </a:cubicBezTo>
                <a:close/>
                <a:moveTo>
                  <a:pt x="203" y="175"/>
                </a:moveTo>
                <a:cubicBezTo>
                  <a:pt x="203" y="175"/>
                  <a:pt x="203" y="175"/>
                  <a:pt x="203" y="175"/>
                </a:cubicBezTo>
                <a:cubicBezTo>
                  <a:pt x="203" y="176"/>
                  <a:pt x="205" y="177"/>
                  <a:pt x="205" y="177"/>
                </a:cubicBezTo>
                <a:cubicBezTo>
                  <a:pt x="205" y="177"/>
                  <a:pt x="205" y="175"/>
                  <a:pt x="205" y="175"/>
                </a:cubicBezTo>
                <a:cubicBezTo>
                  <a:pt x="197" y="168"/>
                  <a:pt x="197" y="168"/>
                  <a:pt x="197" y="168"/>
                </a:cubicBezTo>
                <a:cubicBezTo>
                  <a:pt x="199" y="171"/>
                  <a:pt x="201" y="173"/>
                  <a:pt x="203" y="175"/>
                </a:cubicBezTo>
                <a:close/>
                <a:moveTo>
                  <a:pt x="161" y="80"/>
                </a:moveTo>
                <a:cubicBezTo>
                  <a:pt x="166" y="88"/>
                  <a:pt x="166" y="88"/>
                  <a:pt x="166" y="88"/>
                </a:cubicBezTo>
                <a:cubicBezTo>
                  <a:pt x="166" y="88"/>
                  <a:pt x="167" y="88"/>
                  <a:pt x="167" y="88"/>
                </a:cubicBezTo>
                <a:cubicBezTo>
                  <a:pt x="165" y="85"/>
                  <a:pt x="164" y="83"/>
                  <a:pt x="163" y="80"/>
                </a:cubicBezTo>
                <a:cubicBezTo>
                  <a:pt x="162" y="80"/>
                  <a:pt x="162" y="80"/>
                  <a:pt x="161" y="80"/>
                </a:cubicBezTo>
                <a:close/>
                <a:moveTo>
                  <a:pt x="198" y="69"/>
                </a:moveTo>
                <a:cubicBezTo>
                  <a:pt x="200" y="70"/>
                  <a:pt x="202" y="70"/>
                  <a:pt x="204" y="72"/>
                </a:cubicBezTo>
                <a:cubicBezTo>
                  <a:pt x="204" y="70"/>
                  <a:pt x="204" y="68"/>
                  <a:pt x="203" y="67"/>
                </a:cubicBezTo>
                <a:cubicBezTo>
                  <a:pt x="198" y="69"/>
                  <a:pt x="198" y="69"/>
                  <a:pt x="198" y="69"/>
                </a:cubicBezTo>
                <a:cubicBezTo>
                  <a:pt x="198" y="69"/>
                  <a:pt x="197" y="69"/>
                  <a:pt x="198" y="69"/>
                </a:cubicBezTo>
                <a:close/>
                <a:moveTo>
                  <a:pt x="67" y="60"/>
                </a:moveTo>
                <a:cubicBezTo>
                  <a:pt x="70" y="59"/>
                  <a:pt x="73" y="59"/>
                  <a:pt x="76" y="58"/>
                </a:cubicBezTo>
                <a:cubicBezTo>
                  <a:pt x="75" y="57"/>
                  <a:pt x="74" y="56"/>
                  <a:pt x="74" y="55"/>
                </a:cubicBezTo>
                <a:cubicBezTo>
                  <a:pt x="72" y="57"/>
                  <a:pt x="69" y="58"/>
                  <a:pt x="67" y="60"/>
                </a:cubicBezTo>
                <a:close/>
                <a:moveTo>
                  <a:pt x="134" y="157"/>
                </a:moveTo>
                <a:cubicBezTo>
                  <a:pt x="134" y="157"/>
                  <a:pt x="135" y="157"/>
                  <a:pt x="135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36" y="157"/>
                  <a:pt x="136" y="157"/>
                  <a:pt x="137" y="157"/>
                </a:cubicBezTo>
                <a:cubicBezTo>
                  <a:pt x="137" y="157"/>
                  <a:pt x="138" y="157"/>
                  <a:pt x="138" y="157"/>
                </a:cubicBezTo>
                <a:cubicBezTo>
                  <a:pt x="145" y="158"/>
                  <a:pt x="152" y="159"/>
                  <a:pt x="159" y="160"/>
                </a:cubicBezTo>
                <a:cubicBezTo>
                  <a:pt x="159" y="159"/>
                  <a:pt x="155" y="159"/>
                  <a:pt x="154" y="159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39" y="157"/>
                  <a:pt x="138" y="157"/>
                  <a:pt x="138" y="157"/>
                </a:cubicBezTo>
                <a:cubicBezTo>
                  <a:pt x="138" y="157"/>
                  <a:pt x="137" y="157"/>
                  <a:pt x="137" y="157"/>
                </a:cubicBezTo>
                <a:cubicBezTo>
                  <a:pt x="136" y="157"/>
                  <a:pt x="136" y="157"/>
                  <a:pt x="136" y="157"/>
                </a:cubicBezTo>
                <a:cubicBezTo>
                  <a:pt x="135" y="157"/>
                  <a:pt x="135" y="157"/>
                  <a:pt x="135" y="157"/>
                </a:cubicBezTo>
                <a:lnTo>
                  <a:pt x="134" y="157"/>
                </a:lnTo>
                <a:close/>
                <a:moveTo>
                  <a:pt x="274" y="118"/>
                </a:moveTo>
                <a:cubicBezTo>
                  <a:pt x="274" y="118"/>
                  <a:pt x="274" y="119"/>
                  <a:pt x="275" y="119"/>
                </a:cubicBezTo>
                <a:cubicBezTo>
                  <a:pt x="277" y="124"/>
                  <a:pt x="279" y="130"/>
                  <a:pt x="283" y="135"/>
                </a:cubicBezTo>
                <a:cubicBezTo>
                  <a:pt x="281" y="131"/>
                  <a:pt x="279" y="127"/>
                  <a:pt x="277" y="123"/>
                </a:cubicBezTo>
                <a:cubicBezTo>
                  <a:pt x="276" y="121"/>
                  <a:pt x="276" y="119"/>
                  <a:pt x="274" y="117"/>
                </a:cubicBezTo>
                <a:cubicBezTo>
                  <a:pt x="274" y="117"/>
                  <a:pt x="274" y="118"/>
                  <a:pt x="274" y="118"/>
                </a:cubicBezTo>
                <a:close/>
                <a:moveTo>
                  <a:pt x="90" y="142"/>
                </a:moveTo>
                <a:cubicBezTo>
                  <a:pt x="91" y="143"/>
                  <a:pt x="91" y="143"/>
                  <a:pt x="91" y="143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2" y="143"/>
                  <a:pt x="92" y="144"/>
                  <a:pt x="93" y="144"/>
                </a:cubicBezTo>
                <a:cubicBezTo>
                  <a:pt x="99" y="147"/>
                  <a:pt x="105" y="149"/>
                  <a:pt x="111" y="151"/>
                </a:cubicBezTo>
                <a:cubicBezTo>
                  <a:pt x="111" y="151"/>
                  <a:pt x="111" y="151"/>
                  <a:pt x="111" y="151"/>
                </a:cubicBezTo>
                <a:cubicBezTo>
                  <a:pt x="112" y="151"/>
                  <a:pt x="112" y="151"/>
                  <a:pt x="112" y="151"/>
                </a:cubicBezTo>
                <a:cubicBezTo>
                  <a:pt x="112" y="152"/>
                  <a:pt x="113" y="152"/>
                  <a:pt x="114" y="152"/>
                </a:cubicBezTo>
                <a:cubicBezTo>
                  <a:pt x="114" y="151"/>
                  <a:pt x="113" y="151"/>
                  <a:pt x="112" y="151"/>
                </a:cubicBezTo>
                <a:cubicBezTo>
                  <a:pt x="112" y="151"/>
                  <a:pt x="112" y="151"/>
                  <a:pt x="112" y="151"/>
                </a:cubicBezTo>
                <a:cubicBezTo>
                  <a:pt x="111" y="151"/>
                  <a:pt x="111" y="151"/>
                  <a:pt x="111" y="151"/>
                </a:cubicBezTo>
                <a:cubicBezTo>
                  <a:pt x="105" y="148"/>
                  <a:pt x="99" y="146"/>
                  <a:pt x="93" y="144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93" y="143"/>
                  <a:pt x="92" y="143"/>
                  <a:pt x="92" y="143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1" y="143"/>
                  <a:pt x="91" y="143"/>
                  <a:pt x="91" y="143"/>
                </a:cubicBezTo>
                <a:lnTo>
                  <a:pt x="90" y="142"/>
                </a:lnTo>
                <a:close/>
                <a:moveTo>
                  <a:pt x="44" y="29"/>
                </a:moveTo>
                <a:cubicBezTo>
                  <a:pt x="44" y="30"/>
                  <a:pt x="45" y="31"/>
                  <a:pt x="45" y="31"/>
                </a:cubicBezTo>
                <a:cubicBezTo>
                  <a:pt x="48" y="32"/>
                  <a:pt x="52" y="31"/>
                  <a:pt x="56" y="31"/>
                </a:cubicBezTo>
                <a:cubicBezTo>
                  <a:pt x="56" y="31"/>
                  <a:pt x="55" y="31"/>
                  <a:pt x="55" y="31"/>
                </a:cubicBezTo>
                <a:lnTo>
                  <a:pt x="44" y="29"/>
                </a:lnTo>
                <a:close/>
                <a:moveTo>
                  <a:pt x="46" y="33"/>
                </a:moveTo>
                <a:cubicBezTo>
                  <a:pt x="46" y="33"/>
                  <a:pt x="46" y="34"/>
                  <a:pt x="46" y="34"/>
                </a:cubicBezTo>
                <a:cubicBezTo>
                  <a:pt x="46" y="34"/>
                  <a:pt x="46" y="35"/>
                  <a:pt x="47" y="35"/>
                </a:cubicBezTo>
                <a:cubicBezTo>
                  <a:pt x="57" y="35"/>
                  <a:pt x="57" y="35"/>
                  <a:pt x="57" y="35"/>
                </a:cubicBezTo>
                <a:cubicBezTo>
                  <a:pt x="57" y="35"/>
                  <a:pt x="57" y="34"/>
                  <a:pt x="56" y="34"/>
                </a:cubicBezTo>
                <a:cubicBezTo>
                  <a:pt x="53" y="34"/>
                  <a:pt x="49" y="33"/>
                  <a:pt x="46" y="33"/>
                </a:cubicBezTo>
                <a:close/>
                <a:moveTo>
                  <a:pt x="208" y="74"/>
                </a:moveTo>
                <a:cubicBezTo>
                  <a:pt x="208" y="73"/>
                  <a:pt x="208" y="73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cubicBezTo>
                  <a:pt x="208" y="72"/>
                  <a:pt x="209" y="72"/>
                  <a:pt x="209" y="71"/>
                </a:cubicBezTo>
                <a:cubicBezTo>
                  <a:pt x="209" y="70"/>
                  <a:pt x="209" y="70"/>
                  <a:pt x="209" y="70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08" y="61"/>
                  <a:pt x="208" y="59"/>
                  <a:pt x="206" y="58"/>
                </a:cubicBezTo>
                <a:cubicBezTo>
                  <a:pt x="207" y="62"/>
                  <a:pt x="208" y="66"/>
                  <a:pt x="208" y="70"/>
                </a:cubicBezTo>
                <a:cubicBezTo>
                  <a:pt x="209" y="70"/>
                  <a:pt x="209" y="70"/>
                  <a:pt x="209" y="70"/>
                </a:cubicBezTo>
                <a:cubicBezTo>
                  <a:pt x="209" y="71"/>
                  <a:pt x="209" y="71"/>
                  <a:pt x="209" y="71"/>
                </a:cubicBezTo>
                <a:cubicBezTo>
                  <a:pt x="208" y="71"/>
                  <a:pt x="207" y="72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lnTo>
                  <a:pt x="208" y="74"/>
                </a:lnTo>
                <a:close/>
                <a:moveTo>
                  <a:pt x="265" y="110"/>
                </a:moveTo>
                <a:cubicBezTo>
                  <a:pt x="265" y="110"/>
                  <a:pt x="265" y="111"/>
                  <a:pt x="265" y="111"/>
                </a:cubicBezTo>
                <a:cubicBezTo>
                  <a:pt x="267" y="118"/>
                  <a:pt x="270" y="126"/>
                  <a:pt x="274" y="133"/>
                </a:cubicBezTo>
                <a:cubicBezTo>
                  <a:pt x="271" y="125"/>
                  <a:pt x="268" y="117"/>
                  <a:pt x="265" y="109"/>
                </a:cubicBezTo>
                <a:cubicBezTo>
                  <a:pt x="264" y="110"/>
                  <a:pt x="265" y="110"/>
                  <a:pt x="265" y="110"/>
                </a:cubicBezTo>
                <a:close/>
                <a:moveTo>
                  <a:pt x="174" y="79"/>
                </a:moveTo>
                <a:cubicBezTo>
                  <a:pt x="175" y="82"/>
                  <a:pt x="176" y="85"/>
                  <a:pt x="178" y="88"/>
                </a:cubicBezTo>
                <a:cubicBezTo>
                  <a:pt x="179" y="88"/>
                  <a:pt x="180" y="88"/>
                  <a:pt x="180" y="87"/>
                </a:cubicBezTo>
                <a:cubicBezTo>
                  <a:pt x="179" y="85"/>
                  <a:pt x="178" y="82"/>
                  <a:pt x="176" y="79"/>
                </a:cubicBezTo>
                <a:lnTo>
                  <a:pt x="174" y="79"/>
                </a:lnTo>
                <a:close/>
                <a:moveTo>
                  <a:pt x="165" y="81"/>
                </a:moveTo>
                <a:cubicBezTo>
                  <a:pt x="166" y="83"/>
                  <a:pt x="168" y="85"/>
                  <a:pt x="169" y="88"/>
                </a:cubicBezTo>
                <a:cubicBezTo>
                  <a:pt x="169" y="88"/>
                  <a:pt x="170" y="88"/>
                  <a:pt x="171" y="88"/>
                </a:cubicBezTo>
                <a:cubicBezTo>
                  <a:pt x="170" y="85"/>
                  <a:pt x="169" y="83"/>
                  <a:pt x="167" y="80"/>
                </a:cubicBezTo>
                <a:cubicBezTo>
                  <a:pt x="167" y="80"/>
                  <a:pt x="167" y="80"/>
                  <a:pt x="166" y="80"/>
                </a:cubicBezTo>
                <a:cubicBezTo>
                  <a:pt x="166" y="80"/>
                  <a:pt x="164" y="79"/>
                  <a:pt x="165" y="81"/>
                </a:cubicBezTo>
                <a:close/>
                <a:moveTo>
                  <a:pt x="197" y="179"/>
                </a:moveTo>
                <a:cubicBezTo>
                  <a:pt x="197" y="179"/>
                  <a:pt x="197" y="180"/>
                  <a:pt x="197" y="180"/>
                </a:cubicBezTo>
                <a:cubicBezTo>
                  <a:pt x="200" y="184"/>
                  <a:pt x="203" y="187"/>
                  <a:pt x="206" y="190"/>
                </a:cubicBezTo>
                <a:cubicBezTo>
                  <a:pt x="206" y="189"/>
                  <a:pt x="207" y="188"/>
                  <a:pt x="206" y="188"/>
                </a:cubicBezTo>
                <a:cubicBezTo>
                  <a:pt x="202" y="183"/>
                  <a:pt x="202" y="183"/>
                  <a:pt x="202" y="183"/>
                </a:cubicBezTo>
                <a:cubicBezTo>
                  <a:pt x="201" y="182"/>
                  <a:pt x="198" y="179"/>
                  <a:pt x="197" y="179"/>
                </a:cubicBezTo>
                <a:close/>
                <a:moveTo>
                  <a:pt x="197" y="172"/>
                </a:moveTo>
                <a:cubicBezTo>
                  <a:pt x="197" y="172"/>
                  <a:pt x="197" y="173"/>
                  <a:pt x="197" y="173"/>
                </a:cubicBezTo>
                <a:cubicBezTo>
                  <a:pt x="200" y="177"/>
                  <a:pt x="202" y="181"/>
                  <a:pt x="206" y="184"/>
                </a:cubicBezTo>
                <a:cubicBezTo>
                  <a:pt x="206" y="183"/>
                  <a:pt x="206" y="181"/>
                  <a:pt x="205" y="181"/>
                </a:cubicBezTo>
                <a:cubicBezTo>
                  <a:pt x="203" y="178"/>
                  <a:pt x="201" y="176"/>
                  <a:pt x="199" y="173"/>
                </a:cubicBezTo>
                <a:cubicBezTo>
                  <a:pt x="198" y="173"/>
                  <a:pt x="197" y="171"/>
                  <a:pt x="197" y="172"/>
                </a:cubicBezTo>
                <a:close/>
                <a:moveTo>
                  <a:pt x="279" y="123"/>
                </a:moveTo>
                <a:cubicBezTo>
                  <a:pt x="281" y="127"/>
                  <a:pt x="284" y="132"/>
                  <a:pt x="287" y="137"/>
                </a:cubicBezTo>
                <a:cubicBezTo>
                  <a:pt x="287" y="138"/>
                  <a:pt x="288" y="138"/>
                  <a:pt x="287" y="137"/>
                </a:cubicBezTo>
                <a:cubicBezTo>
                  <a:pt x="285" y="133"/>
                  <a:pt x="284" y="127"/>
                  <a:pt x="280" y="123"/>
                </a:cubicBezTo>
                <a:cubicBezTo>
                  <a:pt x="280" y="122"/>
                  <a:pt x="279" y="121"/>
                  <a:pt x="278" y="121"/>
                </a:cubicBezTo>
                <a:cubicBezTo>
                  <a:pt x="278" y="122"/>
                  <a:pt x="279" y="122"/>
                  <a:pt x="279" y="123"/>
                </a:cubicBezTo>
                <a:close/>
                <a:moveTo>
                  <a:pt x="5" y="18"/>
                </a:moveTo>
                <a:cubicBezTo>
                  <a:pt x="5" y="18"/>
                  <a:pt x="5" y="18"/>
                  <a:pt x="5" y="19"/>
                </a:cubicBezTo>
                <a:cubicBezTo>
                  <a:pt x="6" y="24"/>
                  <a:pt x="7" y="30"/>
                  <a:pt x="8" y="35"/>
                </a:cubicBezTo>
                <a:cubicBezTo>
                  <a:pt x="7" y="29"/>
                  <a:pt x="8" y="23"/>
                  <a:pt x="8" y="17"/>
                </a:cubicBezTo>
                <a:cubicBezTo>
                  <a:pt x="7" y="17"/>
                  <a:pt x="6" y="17"/>
                  <a:pt x="5" y="18"/>
                </a:cubicBezTo>
                <a:close/>
                <a:moveTo>
                  <a:pt x="169" y="80"/>
                </a:moveTo>
                <a:cubicBezTo>
                  <a:pt x="170" y="82"/>
                  <a:pt x="171" y="85"/>
                  <a:pt x="173" y="88"/>
                </a:cubicBezTo>
                <a:cubicBezTo>
                  <a:pt x="174" y="88"/>
                  <a:pt x="175" y="88"/>
                  <a:pt x="176" y="88"/>
                </a:cubicBezTo>
                <a:cubicBezTo>
                  <a:pt x="175" y="85"/>
                  <a:pt x="173" y="82"/>
                  <a:pt x="172" y="79"/>
                </a:cubicBezTo>
                <a:cubicBezTo>
                  <a:pt x="172" y="79"/>
                  <a:pt x="170" y="80"/>
                  <a:pt x="169" y="80"/>
                </a:cubicBezTo>
                <a:close/>
                <a:moveTo>
                  <a:pt x="181" y="78"/>
                </a:moveTo>
                <a:cubicBezTo>
                  <a:pt x="181" y="79"/>
                  <a:pt x="181" y="79"/>
                  <a:pt x="181" y="79"/>
                </a:cubicBezTo>
                <a:cubicBezTo>
                  <a:pt x="183" y="82"/>
                  <a:pt x="184" y="84"/>
                  <a:pt x="187" y="87"/>
                </a:cubicBezTo>
                <a:cubicBezTo>
                  <a:pt x="187" y="87"/>
                  <a:pt x="187" y="87"/>
                  <a:pt x="188" y="87"/>
                </a:cubicBezTo>
                <a:cubicBezTo>
                  <a:pt x="187" y="85"/>
                  <a:pt x="185" y="82"/>
                  <a:pt x="184" y="79"/>
                </a:cubicBezTo>
                <a:cubicBezTo>
                  <a:pt x="184" y="79"/>
                  <a:pt x="185" y="78"/>
                  <a:pt x="185" y="79"/>
                </a:cubicBezTo>
                <a:cubicBezTo>
                  <a:pt x="187" y="81"/>
                  <a:pt x="188" y="84"/>
                  <a:pt x="189" y="87"/>
                </a:cubicBezTo>
                <a:cubicBezTo>
                  <a:pt x="190" y="87"/>
                  <a:pt x="190" y="87"/>
                  <a:pt x="190" y="86"/>
                </a:cubicBezTo>
                <a:cubicBezTo>
                  <a:pt x="190" y="86"/>
                  <a:pt x="190" y="85"/>
                  <a:pt x="190" y="85"/>
                </a:cubicBezTo>
                <a:cubicBezTo>
                  <a:pt x="189" y="83"/>
                  <a:pt x="187" y="81"/>
                  <a:pt x="185" y="78"/>
                </a:cubicBezTo>
                <a:cubicBezTo>
                  <a:pt x="184" y="77"/>
                  <a:pt x="182" y="77"/>
                  <a:pt x="181" y="78"/>
                </a:cubicBezTo>
                <a:close/>
                <a:moveTo>
                  <a:pt x="232" y="180"/>
                </a:moveTo>
                <a:cubicBezTo>
                  <a:pt x="243" y="175"/>
                  <a:pt x="254" y="167"/>
                  <a:pt x="265" y="159"/>
                </a:cubicBezTo>
                <a:cubicBezTo>
                  <a:pt x="254" y="166"/>
                  <a:pt x="243" y="173"/>
                  <a:pt x="232" y="180"/>
                </a:cubicBezTo>
                <a:close/>
                <a:moveTo>
                  <a:pt x="63" y="59"/>
                </a:moveTo>
                <a:cubicBezTo>
                  <a:pt x="63" y="60"/>
                  <a:pt x="64" y="60"/>
                  <a:pt x="65" y="60"/>
                </a:cubicBezTo>
                <a:cubicBezTo>
                  <a:pt x="67" y="59"/>
                  <a:pt x="70" y="57"/>
                  <a:pt x="73" y="55"/>
                </a:cubicBezTo>
                <a:cubicBezTo>
                  <a:pt x="72" y="53"/>
                  <a:pt x="72" y="53"/>
                  <a:pt x="72" y="53"/>
                </a:cubicBezTo>
                <a:cubicBezTo>
                  <a:pt x="61" y="56"/>
                  <a:pt x="61" y="56"/>
                  <a:pt x="61" y="56"/>
                </a:cubicBezTo>
                <a:cubicBezTo>
                  <a:pt x="61" y="57"/>
                  <a:pt x="62" y="59"/>
                  <a:pt x="63" y="59"/>
                </a:cubicBezTo>
                <a:close/>
                <a:moveTo>
                  <a:pt x="158" y="81"/>
                </a:moveTo>
                <a:cubicBezTo>
                  <a:pt x="158" y="83"/>
                  <a:pt x="157" y="86"/>
                  <a:pt x="158" y="89"/>
                </a:cubicBezTo>
                <a:cubicBezTo>
                  <a:pt x="161" y="89"/>
                  <a:pt x="163" y="89"/>
                  <a:pt x="165" y="88"/>
                </a:cubicBezTo>
                <a:cubicBezTo>
                  <a:pt x="160" y="81"/>
                  <a:pt x="160" y="81"/>
                  <a:pt x="160" y="81"/>
                </a:cubicBezTo>
                <a:cubicBezTo>
                  <a:pt x="160" y="80"/>
                  <a:pt x="159" y="80"/>
                  <a:pt x="159" y="80"/>
                </a:cubicBezTo>
                <a:cubicBezTo>
                  <a:pt x="159" y="80"/>
                  <a:pt x="158" y="80"/>
                  <a:pt x="158" y="81"/>
                </a:cubicBezTo>
                <a:close/>
                <a:moveTo>
                  <a:pt x="50" y="40"/>
                </a:moveTo>
                <a:cubicBezTo>
                  <a:pt x="50" y="41"/>
                  <a:pt x="50" y="41"/>
                  <a:pt x="50" y="41"/>
                </a:cubicBezTo>
                <a:cubicBezTo>
                  <a:pt x="51" y="43"/>
                  <a:pt x="51" y="44"/>
                  <a:pt x="52" y="45"/>
                </a:cubicBezTo>
                <a:cubicBezTo>
                  <a:pt x="55" y="45"/>
                  <a:pt x="57" y="45"/>
                  <a:pt x="60" y="43"/>
                </a:cubicBezTo>
                <a:cubicBezTo>
                  <a:pt x="60" y="43"/>
                  <a:pt x="62" y="43"/>
                  <a:pt x="62" y="42"/>
                </a:cubicBezTo>
                <a:cubicBezTo>
                  <a:pt x="62" y="41"/>
                  <a:pt x="61" y="41"/>
                  <a:pt x="60" y="40"/>
                </a:cubicBezTo>
                <a:cubicBezTo>
                  <a:pt x="57" y="41"/>
                  <a:pt x="53" y="41"/>
                  <a:pt x="50" y="40"/>
                </a:cubicBezTo>
                <a:close/>
                <a:moveTo>
                  <a:pt x="66" y="62"/>
                </a:moveTo>
                <a:cubicBezTo>
                  <a:pt x="67" y="63"/>
                  <a:pt x="69" y="64"/>
                  <a:pt x="71" y="65"/>
                </a:cubicBezTo>
                <a:cubicBezTo>
                  <a:pt x="73" y="64"/>
                  <a:pt x="76" y="63"/>
                  <a:pt x="79" y="61"/>
                </a:cubicBezTo>
                <a:cubicBezTo>
                  <a:pt x="78" y="60"/>
                  <a:pt x="78" y="59"/>
                  <a:pt x="77" y="59"/>
                </a:cubicBezTo>
                <a:cubicBezTo>
                  <a:pt x="74" y="59"/>
                  <a:pt x="70" y="61"/>
                  <a:pt x="66" y="61"/>
                </a:cubicBezTo>
                <a:cubicBezTo>
                  <a:pt x="66" y="61"/>
                  <a:pt x="65" y="61"/>
                  <a:pt x="66" y="62"/>
                </a:cubicBezTo>
                <a:close/>
                <a:moveTo>
                  <a:pt x="202" y="168"/>
                </a:moveTo>
                <a:cubicBezTo>
                  <a:pt x="202" y="168"/>
                  <a:pt x="202" y="168"/>
                  <a:pt x="202" y="168"/>
                </a:cubicBezTo>
                <a:cubicBezTo>
                  <a:pt x="203" y="169"/>
                  <a:pt x="204" y="170"/>
                  <a:pt x="204" y="171"/>
                </a:cubicBezTo>
                <a:cubicBezTo>
                  <a:pt x="204" y="168"/>
                  <a:pt x="204" y="165"/>
                  <a:pt x="203" y="163"/>
                </a:cubicBezTo>
                <a:cubicBezTo>
                  <a:pt x="201" y="163"/>
                  <a:pt x="198" y="162"/>
                  <a:pt x="196" y="162"/>
                </a:cubicBezTo>
                <a:cubicBezTo>
                  <a:pt x="196" y="164"/>
                  <a:pt x="195" y="166"/>
                  <a:pt x="196" y="166"/>
                </a:cubicBezTo>
                <a:cubicBezTo>
                  <a:pt x="199" y="167"/>
                  <a:pt x="201" y="170"/>
                  <a:pt x="203" y="172"/>
                </a:cubicBezTo>
                <a:cubicBezTo>
                  <a:pt x="203" y="172"/>
                  <a:pt x="206" y="174"/>
                  <a:pt x="205" y="173"/>
                </a:cubicBezTo>
                <a:cubicBezTo>
                  <a:pt x="203" y="171"/>
                  <a:pt x="201" y="168"/>
                  <a:pt x="200" y="166"/>
                </a:cubicBezTo>
                <a:cubicBezTo>
                  <a:pt x="200" y="166"/>
                  <a:pt x="201" y="167"/>
                  <a:pt x="202" y="168"/>
                </a:cubicBezTo>
                <a:close/>
                <a:moveTo>
                  <a:pt x="265" y="127"/>
                </a:moveTo>
                <a:cubicBezTo>
                  <a:pt x="272" y="148"/>
                  <a:pt x="272" y="148"/>
                  <a:pt x="272" y="148"/>
                </a:cubicBezTo>
                <a:cubicBezTo>
                  <a:pt x="272" y="149"/>
                  <a:pt x="274" y="147"/>
                  <a:pt x="275" y="147"/>
                </a:cubicBezTo>
                <a:cubicBezTo>
                  <a:pt x="275" y="146"/>
                  <a:pt x="276" y="146"/>
                  <a:pt x="276" y="146"/>
                </a:cubicBezTo>
                <a:cubicBezTo>
                  <a:pt x="276" y="145"/>
                  <a:pt x="276" y="145"/>
                  <a:pt x="276" y="144"/>
                </a:cubicBezTo>
                <a:cubicBezTo>
                  <a:pt x="276" y="145"/>
                  <a:pt x="275" y="144"/>
                  <a:pt x="275" y="144"/>
                </a:cubicBezTo>
                <a:cubicBezTo>
                  <a:pt x="271" y="138"/>
                  <a:pt x="268" y="133"/>
                  <a:pt x="265" y="127"/>
                </a:cubicBezTo>
                <a:close/>
                <a:moveTo>
                  <a:pt x="191" y="72"/>
                </a:moveTo>
                <a:cubicBezTo>
                  <a:pt x="191" y="72"/>
                  <a:pt x="192" y="73"/>
                  <a:pt x="191" y="74"/>
                </a:cubicBezTo>
                <a:cubicBezTo>
                  <a:pt x="194" y="76"/>
                  <a:pt x="198" y="78"/>
                  <a:pt x="201" y="80"/>
                </a:cubicBezTo>
                <a:cubicBezTo>
                  <a:pt x="202" y="80"/>
                  <a:pt x="202" y="82"/>
                  <a:pt x="203" y="81"/>
                </a:cubicBezTo>
                <a:cubicBezTo>
                  <a:pt x="203" y="79"/>
                  <a:pt x="204" y="77"/>
                  <a:pt x="203" y="75"/>
                </a:cubicBezTo>
                <a:cubicBezTo>
                  <a:pt x="203" y="75"/>
                  <a:pt x="203" y="76"/>
                  <a:pt x="203" y="76"/>
                </a:cubicBezTo>
                <a:cubicBezTo>
                  <a:pt x="202" y="76"/>
                  <a:pt x="201" y="76"/>
                  <a:pt x="201" y="75"/>
                </a:cubicBezTo>
                <a:cubicBezTo>
                  <a:pt x="201" y="75"/>
                  <a:pt x="202" y="76"/>
                  <a:pt x="202" y="75"/>
                </a:cubicBezTo>
                <a:cubicBezTo>
                  <a:pt x="203" y="75"/>
                  <a:pt x="202" y="74"/>
                  <a:pt x="202" y="74"/>
                </a:cubicBezTo>
                <a:cubicBezTo>
                  <a:pt x="199" y="73"/>
                  <a:pt x="195" y="73"/>
                  <a:pt x="192" y="71"/>
                </a:cubicBezTo>
                <a:cubicBezTo>
                  <a:pt x="192" y="71"/>
                  <a:pt x="191" y="70"/>
                  <a:pt x="191" y="72"/>
                </a:cubicBezTo>
                <a:close/>
                <a:moveTo>
                  <a:pt x="268" y="113"/>
                </a:moveTo>
                <a:cubicBezTo>
                  <a:pt x="273" y="123"/>
                  <a:pt x="276" y="133"/>
                  <a:pt x="280" y="143"/>
                </a:cubicBezTo>
                <a:cubicBezTo>
                  <a:pt x="280" y="143"/>
                  <a:pt x="281" y="143"/>
                  <a:pt x="282" y="142"/>
                </a:cubicBezTo>
                <a:cubicBezTo>
                  <a:pt x="278" y="133"/>
                  <a:pt x="275" y="124"/>
                  <a:pt x="270" y="115"/>
                </a:cubicBezTo>
                <a:cubicBezTo>
                  <a:pt x="270" y="114"/>
                  <a:pt x="268" y="112"/>
                  <a:pt x="268" y="113"/>
                </a:cubicBezTo>
                <a:close/>
                <a:moveTo>
                  <a:pt x="55" y="50"/>
                </a:moveTo>
                <a:cubicBezTo>
                  <a:pt x="57" y="52"/>
                  <a:pt x="58" y="54"/>
                  <a:pt x="59" y="55"/>
                </a:cubicBezTo>
                <a:cubicBezTo>
                  <a:pt x="63" y="55"/>
                  <a:pt x="66" y="53"/>
                  <a:pt x="69" y="51"/>
                </a:cubicBezTo>
                <a:cubicBezTo>
                  <a:pt x="68" y="50"/>
                  <a:pt x="67" y="48"/>
                  <a:pt x="66" y="47"/>
                </a:cubicBezTo>
                <a:cubicBezTo>
                  <a:pt x="62" y="47"/>
                  <a:pt x="58" y="48"/>
                  <a:pt x="54" y="49"/>
                </a:cubicBezTo>
                <a:cubicBezTo>
                  <a:pt x="55" y="49"/>
                  <a:pt x="55" y="50"/>
                  <a:pt x="55" y="50"/>
                </a:cubicBezTo>
                <a:close/>
                <a:moveTo>
                  <a:pt x="258" y="104"/>
                </a:moveTo>
                <a:cubicBezTo>
                  <a:pt x="258" y="104"/>
                  <a:pt x="258" y="105"/>
                  <a:pt x="258" y="104"/>
                </a:cubicBezTo>
                <a:cubicBezTo>
                  <a:pt x="262" y="118"/>
                  <a:pt x="269" y="131"/>
                  <a:pt x="277" y="145"/>
                </a:cubicBezTo>
                <a:cubicBezTo>
                  <a:pt x="279" y="144"/>
                  <a:pt x="279" y="144"/>
                  <a:pt x="279" y="144"/>
                </a:cubicBezTo>
                <a:cubicBezTo>
                  <a:pt x="272" y="132"/>
                  <a:pt x="266" y="120"/>
                  <a:pt x="263" y="108"/>
                </a:cubicBezTo>
                <a:lnTo>
                  <a:pt x="258" y="104"/>
                </a:lnTo>
                <a:close/>
                <a:moveTo>
                  <a:pt x="72" y="67"/>
                </a:moveTo>
                <a:cubicBezTo>
                  <a:pt x="82" y="74"/>
                  <a:pt x="92" y="78"/>
                  <a:pt x="103" y="81"/>
                </a:cubicBezTo>
                <a:cubicBezTo>
                  <a:pt x="121" y="86"/>
                  <a:pt x="139" y="88"/>
                  <a:pt x="157" y="88"/>
                </a:cubicBezTo>
                <a:cubicBezTo>
                  <a:pt x="157" y="86"/>
                  <a:pt x="157" y="83"/>
                  <a:pt x="157" y="80"/>
                </a:cubicBezTo>
                <a:cubicBezTo>
                  <a:pt x="149" y="80"/>
                  <a:pt x="140" y="80"/>
                  <a:pt x="132" y="80"/>
                </a:cubicBezTo>
                <a:cubicBezTo>
                  <a:pt x="114" y="78"/>
                  <a:pt x="97" y="74"/>
                  <a:pt x="80" y="61"/>
                </a:cubicBezTo>
                <a:cubicBezTo>
                  <a:pt x="79" y="62"/>
                  <a:pt x="78" y="63"/>
                  <a:pt x="76" y="64"/>
                </a:cubicBezTo>
                <a:cubicBezTo>
                  <a:pt x="78" y="64"/>
                  <a:pt x="80" y="64"/>
                  <a:pt x="82" y="64"/>
                </a:cubicBezTo>
                <a:cubicBezTo>
                  <a:pt x="84" y="67"/>
                  <a:pt x="83" y="69"/>
                  <a:pt x="81" y="71"/>
                </a:cubicBezTo>
                <a:cubicBezTo>
                  <a:pt x="82" y="70"/>
                  <a:pt x="82" y="68"/>
                  <a:pt x="82" y="66"/>
                </a:cubicBezTo>
                <a:cubicBezTo>
                  <a:pt x="82" y="65"/>
                  <a:pt x="81" y="65"/>
                  <a:pt x="80" y="65"/>
                </a:cubicBezTo>
                <a:cubicBezTo>
                  <a:pt x="78" y="65"/>
                  <a:pt x="76" y="65"/>
                  <a:pt x="73" y="66"/>
                </a:cubicBezTo>
                <a:cubicBezTo>
                  <a:pt x="73" y="66"/>
                  <a:pt x="71" y="66"/>
                  <a:pt x="72" y="67"/>
                </a:cubicBezTo>
                <a:close/>
                <a:moveTo>
                  <a:pt x="257" y="127"/>
                </a:moveTo>
                <a:cubicBezTo>
                  <a:pt x="257" y="131"/>
                  <a:pt x="259" y="134"/>
                  <a:pt x="259" y="138"/>
                </a:cubicBezTo>
                <a:cubicBezTo>
                  <a:pt x="260" y="141"/>
                  <a:pt x="262" y="145"/>
                  <a:pt x="262" y="149"/>
                </a:cubicBezTo>
                <a:cubicBezTo>
                  <a:pt x="262" y="149"/>
                  <a:pt x="261" y="149"/>
                  <a:pt x="260" y="149"/>
                </a:cubicBezTo>
                <a:cubicBezTo>
                  <a:pt x="259" y="147"/>
                  <a:pt x="257" y="145"/>
                  <a:pt x="256" y="143"/>
                </a:cubicBezTo>
                <a:cubicBezTo>
                  <a:pt x="256" y="143"/>
                  <a:pt x="256" y="143"/>
                  <a:pt x="255" y="143"/>
                </a:cubicBezTo>
                <a:cubicBezTo>
                  <a:pt x="251" y="136"/>
                  <a:pt x="247" y="129"/>
                  <a:pt x="244" y="122"/>
                </a:cubicBezTo>
                <a:cubicBezTo>
                  <a:pt x="244" y="123"/>
                  <a:pt x="244" y="124"/>
                  <a:pt x="244" y="125"/>
                </a:cubicBezTo>
                <a:cubicBezTo>
                  <a:pt x="245" y="129"/>
                  <a:pt x="246" y="133"/>
                  <a:pt x="247" y="137"/>
                </a:cubicBezTo>
                <a:cubicBezTo>
                  <a:pt x="247" y="138"/>
                  <a:pt x="246" y="138"/>
                  <a:pt x="246" y="137"/>
                </a:cubicBezTo>
                <a:cubicBezTo>
                  <a:pt x="242" y="132"/>
                  <a:pt x="239" y="126"/>
                  <a:pt x="234" y="121"/>
                </a:cubicBezTo>
                <a:cubicBezTo>
                  <a:pt x="234" y="120"/>
                  <a:pt x="233" y="120"/>
                  <a:pt x="232" y="120"/>
                </a:cubicBezTo>
                <a:cubicBezTo>
                  <a:pt x="233" y="123"/>
                  <a:pt x="232" y="126"/>
                  <a:pt x="233" y="129"/>
                </a:cubicBezTo>
                <a:cubicBezTo>
                  <a:pt x="233" y="130"/>
                  <a:pt x="231" y="131"/>
                  <a:pt x="231" y="130"/>
                </a:cubicBezTo>
                <a:cubicBezTo>
                  <a:pt x="225" y="125"/>
                  <a:pt x="225" y="125"/>
                  <a:pt x="225" y="125"/>
                </a:cubicBezTo>
                <a:cubicBezTo>
                  <a:pt x="222" y="123"/>
                  <a:pt x="219" y="123"/>
                  <a:pt x="217" y="122"/>
                </a:cubicBezTo>
                <a:cubicBezTo>
                  <a:pt x="219" y="123"/>
                  <a:pt x="222" y="122"/>
                  <a:pt x="224" y="123"/>
                </a:cubicBezTo>
                <a:cubicBezTo>
                  <a:pt x="227" y="125"/>
                  <a:pt x="229" y="127"/>
                  <a:pt x="232" y="129"/>
                </a:cubicBezTo>
                <a:cubicBezTo>
                  <a:pt x="232" y="126"/>
                  <a:pt x="231" y="123"/>
                  <a:pt x="231" y="120"/>
                </a:cubicBezTo>
                <a:cubicBezTo>
                  <a:pt x="231" y="119"/>
                  <a:pt x="233" y="118"/>
                  <a:pt x="233" y="119"/>
                </a:cubicBezTo>
                <a:cubicBezTo>
                  <a:pt x="239" y="122"/>
                  <a:pt x="243" y="130"/>
                  <a:pt x="245" y="135"/>
                </a:cubicBezTo>
                <a:cubicBezTo>
                  <a:pt x="244" y="130"/>
                  <a:pt x="244" y="130"/>
                  <a:pt x="244" y="130"/>
                </a:cubicBezTo>
                <a:cubicBezTo>
                  <a:pt x="243" y="125"/>
                  <a:pt x="242" y="121"/>
                  <a:pt x="241" y="117"/>
                </a:cubicBezTo>
                <a:cubicBezTo>
                  <a:pt x="241" y="116"/>
                  <a:pt x="242" y="116"/>
                  <a:pt x="242" y="117"/>
                </a:cubicBezTo>
                <a:cubicBezTo>
                  <a:pt x="248" y="127"/>
                  <a:pt x="253" y="137"/>
                  <a:pt x="261" y="148"/>
                </a:cubicBezTo>
                <a:cubicBezTo>
                  <a:pt x="257" y="134"/>
                  <a:pt x="254" y="121"/>
                  <a:pt x="248" y="108"/>
                </a:cubicBezTo>
                <a:cubicBezTo>
                  <a:pt x="248" y="107"/>
                  <a:pt x="249" y="107"/>
                  <a:pt x="249" y="107"/>
                </a:cubicBezTo>
                <a:cubicBezTo>
                  <a:pt x="252" y="114"/>
                  <a:pt x="254" y="120"/>
                  <a:pt x="258" y="127"/>
                </a:cubicBezTo>
                <a:cubicBezTo>
                  <a:pt x="258" y="128"/>
                  <a:pt x="259" y="129"/>
                  <a:pt x="259" y="130"/>
                </a:cubicBezTo>
                <a:cubicBezTo>
                  <a:pt x="259" y="129"/>
                  <a:pt x="259" y="130"/>
                  <a:pt x="259" y="130"/>
                </a:cubicBezTo>
                <a:cubicBezTo>
                  <a:pt x="263" y="136"/>
                  <a:pt x="265" y="143"/>
                  <a:pt x="270" y="149"/>
                </a:cubicBezTo>
                <a:cubicBezTo>
                  <a:pt x="270" y="149"/>
                  <a:pt x="271" y="150"/>
                  <a:pt x="271" y="149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41" y="90"/>
                  <a:pt x="227" y="79"/>
                  <a:pt x="213" y="65"/>
                </a:cubicBezTo>
                <a:cubicBezTo>
                  <a:pt x="212" y="69"/>
                  <a:pt x="211" y="73"/>
                  <a:pt x="211" y="77"/>
                </a:cubicBezTo>
                <a:cubicBezTo>
                  <a:pt x="210" y="82"/>
                  <a:pt x="208" y="86"/>
                  <a:pt x="207" y="92"/>
                </a:cubicBezTo>
                <a:cubicBezTo>
                  <a:pt x="206" y="92"/>
                  <a:pt x="205" y="94"/>
                  <a:pt x="203" y="95"/>
                </a:cubicBezTo>
                <a:cubicBezTo>
                  <a:pt x="203" y="95"/>
                  <a:pt x="202" y="95"/>
                  <a:pt x="202" y="95"/>
                </a:cubicBezTo>
                <a:cubicBezTo>
                  <a:pt x="199" y="95"/>
                  <a:pt x="195" y="95"/>
                  <a:pt x="192" y="96"/>
                </a:cubicBezTo>
                <a:cubicBezTo>
                  <a:pt x="173" y="97"/>
                  <a:pt x="153" y="98"/>
                  <a:pt x="133" y="96"/>
                </a:cubicBezTo>
                <a:cubicBezTo>
                  <a:pt x="120" y="96"/>
                  <a:pt x="108" y="93"/>
                  <a:pt x="95" y="89"/>
                </a:cubicBezTo>
                <a:cubicBezTo>
                  <a:pt x="84" y="85"/>
                  <a:pt x="73" y="76"/>
                  <a:pt x="63" y="68"/>
                </a:cubicBezTo>
                <a:cubicBezTo>
                  <a:pt x="53" y="61"/>
                  <a:pt x="46" y="50"/>
                  <a:pt x="38" y="40"/>
                </a:cubicBezTo>
                <a:cubicBezTo>
                  <a:pt x="37" y="39"/>
                  <a:pt x="36" y="37"/>
                  <a:pt x="37" y="36"/>
                </a:cubicBezTo>
                <a:cubicBezTo>
                  <a:pt x="34" y="29"/>
                  <a:pt x="32" y="22"/>
                  <a:pt x="32" y="15"/>
                </a:cubicBezTo>
                <a:cubicBezTo>
                  <a:pt x="25" y="14"/>
                  <a:pt x="18" y="14"/>
                  <a:pt x="12" y="16"/>
                </a:cubicBezTo>
                <a:cubicBezTo>
                  <a:pt x="11" y="18"/>
                  <a:pt x="11" y="20"/>
                  <a:pt x="11" y="21"/>
                </a:cubicBezTo>
                <a:cubicBezTo>
                  <a:pt x="10" y="40"/>
                  <a:pt x="12" y="60"/>
                  <a:pt x="25" y="80"/>
                </a:cubicBezTo>
                <a:cubicBezTo>
                  <a:pt x="38" y="101"/>
                  <a:pt x="57" y="116"/>
                  <a:pt x="73" y="127"/>
                </a:cubicBezTo>
                <a:cubicBezTo>
                  <a:pt x="87" y="137"/>
                  <a:pt x="102" y="141"/>
                  <a:pt x="117" y="145"/>
                </a:cubicBezTo>
                <a:cubicBezTo>
                  <a:pt x="146" y="153"/>
                  <a:pt x="176" y="154"/>
                  <a:pt x="206" y="149"/>
                </a:cubicBezTo>
                <a:cubicBezTo>
                  <a:pt x="206" y="146"/>
                  <a:pt x="206" y="143"/>
                  <a:pt x="206" y="140"/>
                </a:cubicBezTo>
                <a:cubicBezTo>
                  <a:pt x="207" y="138"/>
                  <a:pt x="209" y="139"/>
                  <a:pt x="209" y="138"/>
                </a:cubicBezTo>
                <a:cubicBezTo>
                  <a:pt x="209" y="138"/>
                  <a:pt x="209" y="139"/>
                  <a:pt x="210" y="139"/>
                </a:cubicBezTo>
                <a:cubicBezTo>
                  <a:pt x="209" y="144"/>
                  <a:pt x="209" y="149"/>
                  <a:pt x="211" y="154"/>
                </a:cubicBezTo>
                <a:cubicBezTo>
                  <a:pt x="210" y="154"/>
                  <a:pt x="210" y="154"/>
                  <a:pt x="210" y="154"/>
                </a:cubicBezTo>
                <a:cubicBezTo>
                  <a:pt x="211" y="165"/>
                  <a:pt x="212" y="175"/>
                  <a:pt x="213" y="186"/>
                </a:cubicBezTo>
                <a:cubicBezTo>
                  <a:pt x="232" y="174"/>
                  <a:pt x="250" y="161"/>
                  <a:pt x="268" y="150"/>
                </a:cubicBezTo>
                <a:cubicBezTo>
                  <a:pt x="270" y="150"/>
                  <a:pt x="268" y="148"/>
                  <a:pt x="267" y="148"/>
                </a:cubicBezTo>
                <a:cubicBezTo>
                  <a:pt x="263" y="141"/>
                  <a:pt x="260" y="134"/>
                  <a:pt x="257" y="127"/>
                </a:cubicBezTo>
                <a:close/>
                <a:moveTo>
                  <a:pt x="195" y="45"/>
                </a:moveTo>
                <a:cubicBezTo>
                  <a:pt x="191" y="40"/>
                  <a:pt x="191" y="40"/>
                  <a:pt x="191" y="40"/>
                </a:cubicBezTo>
                <a:cubicBezTo>
                  <a:pt x="190" y="40"/>
                  <a:pt x="192" y="39"/>
                  <a:pt x="193" y="40"/>
                </a:cubicBezTo>
                <a:cubicBezTo>
                  <a:pt x="196" y="41"/>
                  <a:pt x="199" y="43"/>
                  <a:pt x="202" y="46"/>
                </a:cubicBezTo>
                <a:cubicBezTo>
                  <a:pt x="203" y="46"/>
                  <a:pt x="204" y="44"/>
                  <a:pt x="205" y="45"/>
                </a:cubicBezTo>
                <a:cubicBezTo>
                  <a:pt x="206" y="45"/>
                  <a:pt x="208" y="46"/>
                  <a:pt x="207" y="47"/>
                </a:cubicBezTo>
                <a:cubicBezTo>
                  <a:pt x="207" y="48"/>
                  <a:pt x="206" y="48"/>
                  <a:pt x="207" y="48"/>
                </a:cubicBezTo>
                <a:cubicBezTo>
                  <a:pt x="219" y="56"/>
                  <a:pt x="230" y="67"/>
                  <a:pt x="242" y="75"/>
                </a:cubicBezTo>
                <a:cubicBezTo>
                  <a:pt x="262" y="90"/>
                  <a:pt x="282" y="108"/>
                  <a:pt x="302" y="128"/>
                </a:cubicBezTo>
                <a:cubicBezTo>
                  <a:pt x="302" y="128"/>
                  <a:pt x="303" y="128"/>
                  <a:pt x="303" y="129"/>
                </a:cubicBezTo>
                <a:cubicBezTo>
                  <a:pt x="305" y="131"/>
                  <a:pt x="309" y="133"/>
                  <a:pt x="309" y="136"/>
                </a:cubicBezTo>
                <a:cubicBezTo>
                  <a:pt x="310" y="137"/>
                  <a:pt x="309" y="137"/>
                  <a:pt x="309" y="137"/>
                </a:cubicBezTo>
                <a:cubicBezTo>
                  <a:pt x="308" y="137"/>
                  <a:pt x="307" y="137"/>
                  <a:pt x="307" y="138"/>
                </a:cubicBezTo>
                <a:cubicBezTo>
                  <a:pt x="306" y="138"/>
                  <a:pt x="305" y="138"/>
                  <a:pt x="305" y="138"/>
                </a:cubicBezTo>
                <a:cubicBezTo>
                  <a:pt x="304" y="138"/>
                  <a:pt x="305" y="139"/>
                  <a:pt x="304" y="139"/>
                </a:cubicBezTo>
                <a:cubicBezTo>
                  <a:pt x="301" y="141"/>
                  <a:pt x="298" y="144"/>
                  <a:pt x="295" y="146"/>
                </a:cubicBezTo>
                <a:cubicBezTo>
                  <a:pt x="292" y="148"/>
                  <a:pt x="289" y="150"/>
                  <a:pt x="286" y="152"/>
                </a:cubicBezTo>
                <a:cubicBezTo>
                  <a:pt x="286" y="152"/>
                  <a:pt x="286" y="154"/>
                  <a:pt x="286" y="154"/>
                </a:cubicBezTo>
                <a:cubicBezTo>
                  <a:pt x="285" y="154"/>
                  <a:pt x="285" y="154"/>
                  <a:pt x="285" y="153"/>
                </a:cubicBezTo>
                <a:cubicBezTo>
                  <a:pt x="260" y="170"/>
                  <a:pt x="236" y="185"/>
                  <a:pt x="212" y="199"/>
                </a:cubicBezTo>
                <a:cubicBezTo>
                  <a:pt x="211" y="200"/>
                  <a:pt x="212" y="201"/>
                  <a:pt x="211" y="201"/>
                </a:cubicBezTo>
                <a:cubicBezTo>
                  <a:pt x="214" y="204"/>
                  <a:pt x="217" y="207"/>
                  <a:pt x="220" y="209"/>
                </a:cubicBezTo>
                <a:cubicBezTo>
                  <a:pt x="220" y="209"/>
                  <a:pt x="220" y="210"/>
                  <a:pt x="219" y="210"/>
                </a:cubicBezTo>
                <a:cubicBezTo>
                  <a:pt x="207" y="204"/>
                  <a:pt x="195" y="195"/>
                  <a:pt x="183" y="184"/>
                </a:cubicBezTo>
                <a:cubicBezTo>
                  <a:pt x="183" y="183"/>
                  <a:pt x="184" y="182"/>
                  <a:pt x="184" y="183"/>
                </a:cubicBezTo>
                <a:cubicBezTo>
                  <a:pt x="194" y="188"/>
                  <a:pt x="194" y="188"/>
                  <a:pt x="194" y="188"/>
                </a:cubicBezTo>
                <a:cubicBezTo>
                  <a:pt x="192" y="179"/>
                  <a:pt x="192" y="171"/>
                  <a:pt x="191" y="163"/>
                </a:cubicBezTo>
                <a:cubicBezTo>
                  <a:pt x="179" y="165"/>
                  <a:pt x="168" y="165"/>
                  <a:pt x="157" y="164"/>
                </a:cubicBezTo>
                <a:cubicBezTo>
                  <a:pt x="141" y="163"/>
                  <a:pt x="125" y="161"/>
                  <a:pt x="109" y="156"/>
                </a:cubicBezTo>
                <a:cubicBezTo>
                  <a:pt x="89" y="149"/>
                  <a:pt x="70" y="141"/>
                  <a:pt x="51" y="125"/>
                </a:cubicBezTo>
                <a:cubicBezTo>
                  <a:pt x="42" y="118"/>
                  <a:pt x="34" y="108"/>
                  <a:pt x="25" y="98"/>
                </a:cubicBezTo>
                <a:cubicBezTo>
                  <a:pt x="25" y="98"/>
                  <a:pt x="25" y="96"/>
                  <a:pt x="25" y="95"/>
                </a:cubicBezTo>
                <a:cubicBezTo>
                  <a:pt x="8" y="70"/>
                  <a:pt x="3" y="45"/>
                  <a:pt x="1" y="21"/>
                </a:cubicBezTo>
                <a:cubicBezTo>
                  <a:pt x="1" y="19"/>
                  <a:pt x="0" y="18"/>
                  <a:pt x="1" y="16"/>
                </a:cubicBezTo>
                <a:cubicBezTo>
                  <a:pt x="1" y="15"/>
                  <a:pt x="2" y="14"/>
                  <a:pt x="3" y="14"/>
                </a:cubicBezTo>
                <a:cubicBezTo>
                  <a:pt x="5" y="13"/>
                  <a:pt x="7" y="12"/>
                  <a:pt x="8" y="12"/>
                </a:cubicBezTo>
                <a:cubicBezTo>
                  <a:pt x="15" y="10"/>
                  <a:pt x="23" y="9"/>
                  <a:pt x="30" y="7"/>
                </a:cubicBezTo>
                <a:cubicBezTo>
                  <a:pt x="31" y="7"/>
                  <a:pt x="30" y="6"/>
                  <a:pt x="30" y="6"/>
                </a:cubicBezTo>
                <a:cubicBezTo>
                  <a:pt x="27" y="5"/>
                  <a:pt x="25" y="3"/>
                  <a:pt x="23" y="2"/>
                </a:cubicBezTo>
                <a:cubicBezTo>
                  <a:pt x="22" y="1"/>
                  <a:pt x="24" y="0"/>
                  <a:pt x="25" y="0"/>
                </a:cubicBezTo>
                <a:cubicBezTo>
                  <a:pt x="30" y="2"/>
                  <a:pt x="35" y="5"/>
                  <a:pt x="40" y="6"/>
                </a:cubicBezTo>
                <a:cubicBezTo>
                  <a:pt x="46" y="9"/>
                  <a:pt x="51" y="13"/>
                  <a:pt x="57" y="16"/>
                </a:cubicBezTo>
                <a:cubicBezTo>
                  <a:pt x="60" y="17"/>
                  <a:pt x="63" y="19"/>
                  <a:pt x="65" y="20"/>
                </a:cubicBezTo>
                <a:cubicBezTo>
                  <a:pt x="66" y="21"/>
                  <a:pt x="66" y="22"/>
                  <a:pt x="66" y="22"/>
                </a:cubicBezTo>
                <a:cubicBezTo>
                  <a:pt x="64" y="22"/>
                  <a:pt x="63" y="21"/>
                  <a:pt x="61" y="20"/>
                </a:cubicBezTo>
                <a:cubicBezTo>
                  <a:pt x="60" y="20"/>
                  <a:pt x="59" y="18"/>
                  <a:pt x="57" y="19"/>
                </a:cubicBezTo>
                <a:cubicBezTo>
                  <a:pt x="57" y="19"/>
                  <a:pt x="56" y="19"/>
                  <a:pt x="57" y="19"/>
                </a:cubicBezTo>
                <a:cubicBezTo>
                  <a:pt x="58" y="20"/>
                  <a:pt x="60" y="20"/>
                  <a:pt x="60" y="21"/>
                </a:cubicBezTo>
                <a:cubicBezTo>
                  <a:pt x="60" y="22"/>
                  <a:pt x="60" y="22"/>
                  <a:pt x="59" y="23"/>
                </a:cubicBezTo>
                <a:cubicBezTo>
                  <a:pt x="59" y="23"/>
                  <a:pt x="58" y="22"/>
                  <a:pt x="57" y="23"/>
                </a:cubicBezTo>
                <a:cubicBezTo>
                  <a:pt x="58" y="23"/>
                  <a:pt x="59" y="24"/>
                  <a:pt x="58" y="24"/>
                </a:cubicBezTo>
                <a:cubicBezTo>
                  <a:pt x="57" y="25"/>
                  <a:pt x="59" y="25"/>
                  <a:pt x="59" y="25"/>
                </a:cubicBezTo>
                <a:cubicBezTo>
                  <a:pt x="60" y="26"/>
                  <a:pt x="60" y="26"/>
                  <a:pt x="61" y="27"/>
                </a:cubicBezTo>
                <a:cubicBezTo>
                  <a:pt x="60" y="27"/>
                  <a:pt x="60" y="27"/>
                  <a:pt x="60" y="27"/>
                </a:cubicBezTo>
                <a:cubicBezTo>
                  <a:pt x="61" y="28"/>
                  <a:pt x="62" y="29"/>
                  <a:pt x="63" y="29"/>
                </a:cubicBezTo>
                <a:cubicBezTo>
                  <a:pt x="63" y="30"/>
                  <a:pt x="64" y="31"/>
                  <a:pt x="63" y="32"/>
                </a:cubicBezTo>
                <a:cubicBezTo>
                  <a:pt x="63" y="32"/>
                  <a:pt x="62" y="32"/>
                  <a:pt x="61" y="32"/>
                </a:cubicBezTo>
                <a:cubicBezTo>
                  <a:pt x="61" y="33"/>
                  <a:pt x="62" y="33"/>
                  <a:pt x="62" y="34"/>
                </a:cubicBezTo>
                <a:cubicBezTo>
                  <a:pt x="64" y="34"/>
                  <a:pt x="65" y="35"/>
                  <a:pt x="66" y="36"/>
                </a:cubicBezTo>
                <a:cubicBezTo>
                  <a:pt x="67" y="36"/>
                  <a:pt x="65" y="37"/>
                  <a:pt x="64" y="38"/>
                </a:cubicBezTo>
                <a:cubicBezTo>
                  <a:pt x="66" y="38"/>
                  <a:pt x="68" y="38"/>
                  <a:pt x="69" y="39"/>
                </a:cubicBezTo>
                <a:cubicBezTo>
                  <a:pt x="69" y="40"/>
                  <a:pt x="68" y="41"/>
                  <a:pt x="67" y="42"/>
                </a:cubicBezTo>
                <a:cubicBezTo>
                  <a:pt x="67" y="42"/>
                  <a:pt x="68" y="43"/>
                  <a:pt x="68" y="43"/>
                </a:cubicBezTo>
                <a:cubicBezTo>
                  <a:pt x="69" y="43"/>
                  <a:pt x="70" y="43"/>
                  <a:pt x="71" y="44"/>
                </a:cubicBezTo>
                <a:cubicBezTo>
                  <a:pt x="71" y="45"/>
                  <a:pt x="70" y="45"/>
                  <a:pt x="70" y="46"/>
                </a:cubicBezTo>
                <a:cubicBezTo>
                  <a:pt x="72" y="45"/>
                  <a:pt x="74" y="45"/>
                  <a:pt x="76" y="47"/>
                </a:cubicBezTo>
                <a:cubicBezTo>
                  <a:pt x="75" y="47"/>
                  <a:pt x="75" y="48"/>
                  <a:pt x="75" y="49"/>
                </a:cubicBezTo>
                <a:cubicBezTo>
                  <a:pt x="75" y="49"/>
                  <a:pt x="74" y="49"/>
                  <a:pt x="74" y="50"/>
                </a:cubicBezTo>
                <a:cubicBezTo>
                  <a:pt x="76" y="52"/>
                  <a:pt x="79" y="55"/>
                  <a:pt x="81" y="57"/>
                </a:cubicBezTo>
                <a:cubicBezTo>
                  <a:pt x="81" y="56"/>
                  <a:pt x="82" y="57"/>
                  <a:pt x="83" y="57"/>
                </a:cubicBezTo>
                <a:cubicBezTo>
                  <a:pt x="95" y="66"/>
                  <a:pt x="107" y="71"/>
                  <a:pt x="119" y="74"/>
                </a:cubicBezTo>
                <a:cubicBezTo>
                  <a:pt x="141" y="78"/>
                  <a:pt x="164" y="77"/>
                  <a:pt x="187" y="73"/>
                </a:cubicBezTo>
                <a:cubicBezTo>
                  <a:pt x="187" y="71"/>
                  <a:pt x="187" y="68"/>
                  <a:pt x="187" y="65"/>
                </a:cubicBezTo>
                <a:cubicBezTo>
                  <a:pt x="187" y="65"/>
                  <a:pt x="186" y="65"/>
                  <a:pt x="185" y="64"/>
                </a:cubicBezTo>
                <a:cubicBezTo>
                  <a:pt x="186" y="64"/>
                  <a:pt x="186" y="63"/>
                  <a:pt x="187" y="63"/>
                </a:cubicBezTo>
                <a:cubicBezTo>
                  <a:pt x="187" y="63"/>
                  <a:pt x="187" y="62"/>
                  <a:pt x="187" y="62"/>
                </a:cubicBezTo>
                <a:cubicBezTo>
                  <a:pt x="185" y="63"/>
                  <a:pt x="182" y="63"/>
                  <a:pt x="181" y="63"/>
                </a:cubicBezTo>
                <a:cubicBezTo>
                  <a:pt x="179" y="64"/>
                  <a:pt x="178" y="66"/>
                  <a:pt x="177" y="66"/>
                </a:cubicBezTo>
                <a:cubicBezTo>
                  <a:pt x="176" y="66"/>
                  <a:pt x="176" y="65"/>
                  <a:pt x="176" y="64"/>
                </a:cubicBezTo>
                <a:cubicBezTo>
                  <a:pt x="179" y="62"/>
                  <a:pt x="182" y="60"/>
                  <a:pt x="185" y="58"/>
                </a:cubicBezTo>
                <a:cubicBezTo>
                  <a:pt x="184" y="58"/>
                  <a:pt x="183" y="58"/>
                  <a:pt x="183" y="57"/>
                </a:cubicBezTo>
                <a:cubicBezTo>
                  <a:pt x="183" y="56"/>
                  <a:pt x="184" y="56"/>
                  <a:pt x="185" y="56"/>
                </a:cubicBezTo>
                <a:cubicBezTo>
                  <a:pt x="189" y="55"/>
                  <a:pt x="193" y="53"/>
                  <a:pt x="196" y="50"/>
                </a:cubicBezTo>
                <a:cubicBezTo>
                  <a:pt x="195" y="49"/>
                  <a:pt x="194" y="47"/>
                  <a:pt x="193" y="46"/>
                </a:cubicBezTo>
                <a:cubicBezTo>
                  <a:pt x="192" y="45"/>
                  <a:pt x="193" y="44"/>
                  <a:pt x="193" y="45"/>
                </a:cubicBezTo>
                <a:cubicBezTo>
                  <a:pt x="194" y="45"/>
                  <a:pt x="195" y="45"/>
                  <a:pt x="195" y="45"/>
                </a:cubicBezTo>
                <a:close/>
              </a:path>
            </a:pathLst>
          </a:custGeom>
          <a:solidFill>
            <a:srgbClr val="A6A6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4" name="矩形 2"/>
          <p:cNvSpPr/>
          <p:nvPr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grpSp>
        <p:nvGrpSpPr>
          <p:cNvPr id="16" name="组合 4"/>
          <p:cNvGrpSpPr/>
          <p:nvPr/>
        </p:nvGrpSpPr>
        <p:grpSpPr>
          <a:xfrm>
            <a:off x="1368425" y="1858945"/>
            <a:ext cx="1750695" cy="1722773"/>
            <a:chOff x="3171826" y="2058988"/>
            <a:chExt cx="2784475" cy="2740025"/>
          </a:xfrm>
          <a:solidFill>
            <a:schemeClr val="accent1"/>
          </a:solidFill>
        </p:grpSpPr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3224213" y="2058988"/>
              <a:ext cx="2690813" cy="2411413"/>
            </a:xfrm>
            <a:custGeom>
              <a:avLst/>
              <a:gdLst>
                <a:gd name="T0" fmla="*/ 646 w 715"/>
                <a:gd name="T1" fmla="*/ 141 h 640"/>
                <a:gd name="T2" fmla="*/ 574 w 715"/>
                <a:gd name="T3" fmla="*/ 69 h 640"/>
                <a:gd name="T4" fmla="*/ 447 w 715"/>
                <a:gd name="T5" fmla="*/ 11 h 640"/>
                <a:gd name="T6" fmla="*/ 239 w 715"/>
                <a:gd name="T7" fmla="*/ 24 h 640"/>
                <a:gd name="T8" fmla="*/ 261 w 715"/>
                <a:gd name="T9" fmla="*/ 8 h 640"/>
                <a:gd name="T10" fmla="*/ 40 w 715"/>
                <a:gd name="T11" fmla="*/ 195 h 640"/>
                <a:gd name="T12" fmla="*/ 30 w 715"/>
                <a:gd name="T13" fmla="*/ 218 h 640"/>
                <a:gd name="T14" fmla="*/ 6 w 715"/>
                <a:gd name="T15" fmla="*/ 303 h 640"/>
                <a:gd name="T16" fmla="*/ 1 w 715"/>
                <a:gd name="T17" fmla="*/ 364 h 640"/>
                <a:gd name="T18" fmla="*/ 10 w 715"/>
                <a:gd name="T19" fmla="*/ 443 h 640"/>
                <a:gd name="T20" fmla="*/ 15 w 715"/>
                <a:gd name="T21" fmla="*/ 475 h 640"/>
                <a:gd name="T22" fmla="*/ 26 w 715"/>
                <a:gd name="T23" fmla="*/ 505 h 640"/>
                <a:gd name="T24" fmla="*/ 62 w 715"/>
                <a:gd name="T25" fmla="*/ 565 h 640"/>
                <a:gd name="T26" fmla="*/ 84 w 715"/>
                <a:gd name="T27" fmla="*/ 580 h 640"/>
                <a:gd name="T28" fmla="*/ 92 w 715"/>
                <a:gd name="T29" fmla="*/ 572 h 640"/>
                <a:gd name="T30" fmla="*/ 54 w 715"/>
                <a:gd name="T31" fmla="*/ 494 h 640"/>
                <a:gd name="T32" fmla="*/ 57 w 715"/>
                <a:gd name="T33" fmla="*/ 472 h 640"/>
                <a:gd name="T34" fmla="*/ 48 w 715"/>
                <a:gd name="T35" fmla="*/ 392 h 640"/>
                <a:gd name="T36" fmla="*/ 81 w 715"/>
                <a:gd name="T37" fmla="*/ 243 h 640"/>
                <a:gd name="T38" fmla="*/ 97 w 715"/>
                <a:gd name="T39" fmla="*/ 207 h 640"/>
                <a:gd name="T40" fmla="*/ 377 w 715"/>
                <a:gd name="T41" fmla="*/ 46 h 640"/>
                <a:gd name="T42" fmla="*/ 445 w 715"/>
                <a:gd name="T43" fmla="*/ 49 h 640"/>
                <a:gd name="T44" fmla="*/ 574 w 715"/>
                <a:gd name="T45" fmla="*/ 113 h 640"/>
                <a:gd name="T46" fmla="*/ 564 w 715"/>
                <a:gd name="T47" fmla="*/ 99 h 640"/>
                <a:gd name="T48" fmla="*/ 553 w 715"/>
                <a:gd name="T49" fmla="*/ 87 h 640"/>
                <a:gd name="T50" fmla="*/ 531 w 715"/>
                <a:gd name="T51" fmla="*/ 72 h 640"/>
                <a:gd name="T52" fmla="*/ 624 w 715"/>
                <a:gd name="T53" fmla="*/ 154 h 640"/>
                <a:gd name="T54" fmla="*/ 563 w 715"/>
                <a:gd name="T55" fmla="*/ 91 h 640"/>
                <a:gd name="T56" fmla="*/ 616 w 715"/>
                <a:gd name="T57" fmla="*/ 139 h 640"/>
                <a:gd name="T58" fmla="*/ 539 w 715"/>
                <a:gd name="T59" fmla="*/ 71 h 640"/>
                <a:gd name="T60" fmla="*/ 463 w 715"/>
                <a:gd name="T61" fmla="*/ 36 h 640"/>
                <a:gd name="T62" fmla="*/ 403 w 715"/>
                <a:gd name="T63" fmla="*/ 24 h 640"/>
                <a:gd name="T64" fmla="*/ 425 w 715"/>
                <a:gd name="T65" fmla="*/ 24 h 640"/>
                <a:gd name="T66" fmla="*/ 457 w 715"/>
                <a:gd name="T67" fmla="*/ 28 h 640"/>
                <a:gd name="T68" fmla="*/ 576 w 715"/>
                <a:gd name="T69" fmla="*/ 87 h 640"/>
                <a:gd name="T70" fmla="*/ 642 w 715"/>
                <a:gd name="T71" fmla="*/ 158 h 640"/>
                <a:gd name="T72" fmla="*/ 621 w 715"/>
                <a:gd name="T73" fmla="*/ 124 h 640"/>
                <a:gd name="T74" fmla="*/ 619 w 715"/>
                <a:gd name="T75" fmla="*/ 118 h 640"/>
                <a:gd name="T76" fmla="*/ 647 w 715"/>
                <a:gd name="T77" fmla="*/ 157 h 640"/>
                <a:gd name="T78" fmla="*/ 681 w 715"/>
                <a:gd name="T79" fmla="*/ 215 h 640"/>
                <a:gd name="T80" fmla="*/ 695 w 715"/>
                <a:gd name="T81" fmla="*/ 243 h 640"/>
                <a:gd name="T82" fmla="*/ 634 w 715"/>
                <a:gd name="T83" fmla="*/ 147 h 640"/>
                <a:gd name="T84" fmla="*/ 489 w 715"/>
                <a:gd name="T85" fmla="*/ 50 h 640"/>
                <a:gd name="T86" fmla="*/ 490 w 715"/>
                <a:gd name="T87" fmla="*/ 50 h 640"/>
                <a:gd name="T88" fmla="*/ 692 w 715"/>
                <a:gd name="T89" fmla="*/ 234 h 640"/>
                <a:gd name="T90" fmla="*/ 663 w 715"/>
                <a:gd name="T91" fmla="*/ 176 h 640"/>
                <a:gd name="T92" fmla="*/ 627 w 715"/>
                <a:gd name="T93" fmla="*/ 138 h 640"/>
                <a:gd name="T94" fmla="*/ 601 w 715"/>
                <a:gd name="T95" fmla="*/ 106 h 640"/>
                <a:gd name="T96" fmla="*/ 568 w 715"/>
                <a:gd name="T97" fmla="*/ 107 h 640"/>
                <a:gd name="T98" fmla="*/ 462 w 715"/>
                <a:gd name="T99" fmla="*/ 22 h 640"/>
                <a:gd name="T100" fmla="*/ 545 w 715"/>
                <a:gd name="T101" fmla="*/ 59 h 640"/>
                <a:gd name="T102" fmla="*/ 547 w 715"/>
                <a:gd name="T103" fmla="*/ 77 h 640"/>
                <a:gd name="T104" fmla="*/ 517 w 715"/>
                <a:gd name="T105" fmla="*/ 59 h 640"/>
                <a:gd name="T106" fmla="*/ 464 w 715"/>
                <a:gd name="T107" fmla="*/ 38 h 640"/>
                <a:gd name="T108" fmla="*/ 401 w 715"/>
                <a:gd name="T109" fmla="*/ 24 h 640"/>
                <a:gd name="T110" fmla="*/ 265 w 715"/>
                <a:gd name="T111" fmla="*/ 15 h 640"/>
                <a:gd name="T112" fmla="*/ 16 w 715"/>
                <a:gd name="T113" fmla="*/ 266 h 640"/>
                <a:gd name="T114" fmla="*/ 3 w 715"/>
                <a:gd name="T115" fmla="*/ 340 h 640"/>
                <a:gd name="T116" fmla="*/ 44 w 715"/>
                <a:gd name="T117" fmla="*/ 377 h 640"/>
                <a:gd name="T118" fmla="*/ 40 w 715"/>
                <a:gd name="T119" fmla="*/ 438 h 640"/>
                <a:gd name="T120" fmla="*/ 47 w 715"/>
                <a:gd name="T121" fmla="*/ 457 h 640"/>
                <a:gd name="T122" fmla="*/ 60 w 715"/>
                <a:gd name="T123" fmla="*/ 543 h 640"/>
                <a:gd name="T124" fmla="*/ 75 w 715"/>
                <a:gd name="T125" fmla="*/ 544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15" h="640">
                  <a:moveTo>
                    <a:pt x="714" y="347"/>
                  </a:moveTo>
                  <a:cubicBezTo>
                    <a:pt x="714" y="346"/>
                    <a:pt x="714" y="344"/>
                    <a:pt x="714" y="343"/>
                  </a:cubicBezTo>
                  <a:cubicBezTo>
                    <a:pt x="714" y="346"/>
                    <a:pt x="714" y="343"/>
                    <a:pt x="714" y="343"/>
                  </a:cubicBezTo>
                  <a:cubicBezTo>
                    <a:pt x="715" y="344"/>
                    <a:pt x="715" y="345"/>
                    <a:pt x="715" y="346"/>
                  </a:cubicBezTo>
                  <a:cubicBezTo>
                    <a:pt x="715" y="346"/>
                    <a:pt x="714" y="337"/>
                    <a:pt x="714" y="333"/>
                  </a:cubicBezTo>
                  <a:cubicBezTo>
                    <a:pt x="714" y="329"/>
                    <a:pt x="715" y="331"/>
                    <a:pt x="714" y="326"/>
                  </a:cubicBezTo>
                  <a:cubicBezTo>
                    <a:pt x="714" y="326"/>
                    <a:pt x="714" y="328"/>
                    <a:pt x="714" y="328"/>
                  </a:cubicBezTo>
                  <a:cubicBezTo>
                    <a:pt x="714" y="325"/>
                    <a:pt x="713" y="320"/>
                    <a:pt x="713" y="317"/>
                  </a:cubicBezTo>
                  <a:cubicBezTo>
                    <a:pt x="713" y="320"/>
                    <a:pt x="713" y="318"/>
                    <a:pt x="713" y="315"/>
                  </a:cubicBezTo>
                  <a:cubicBezTo>
                    <a:pt x="713" y="314"/>
                    <a:pt x="713" y="313"/>
                    <a:pt x="712" y="310"/>
                  </a:cubicBezTo>
                  <a:cubicBezTo>
                    <a:pt x="713" y="312"/>
                    <a:pt x="711" y="305"/>
                    <a:pt x="712" y="308"/>
                  </a:cubicBezTo>
                  <a:cubicBezTo>
                    <a:pt x="712" y="303"/>
                    <a:pt x="712" y="306"/>
                    <a:pt x="711" y="304"/>
                  </a:cubicBezTo>
                  <a:cubicBezTo>
                    <a:pt x="711" y="301"/>
                    <a:pt x="711" y="304"/>
                    <a:pt x="711" y="301"/>
                  </a:cubicBezTo>
                  <a:cubicBezTo>
                    <a:pt x="711" y="300"/>
                    <a:pt x="711" y="298"/>
                    <a:pt x="711" y="300"/>
                  </a:cubicBezTo>
                  <a:cubicBezTo>
                    <a:pt x="710" y="295"/>
                    <a:pt x="710" y="292"/>
                    <a:pt x="709" y="289"/>
                  </a:cubicBezTo>
                  <a:cubicBezTo>
                    <a:pt x="709" y="288"/>
                    <a:pt x="709" y="288"/>
                    <a:pt x="708" y="287"/>
                  </a:cubicBezTo>
                  <a:cubicBezTo>
                    <a:pt x="708" y="283"/>
                    <a:pt x="707" y="280"/>
                    <a:pt x="706" y="275"/>
                  </a:cubicBezTo>
                  <a:cubicBezTo>
                    <a:pt x="707" y="275"/>
                    <a:pt x="704" y="263"/>
                    <a:pt x="703" y="259"/>
                  </a:cubicBezTo>
                  <a:cubicBezTo>
                    <a:pt x="703" y="259"/>
                    <a:pt x="703" y="259"/>
                    <a:pt x="703" y="258"/>
                  </a:cubicBezTo>
                  <a:cubicBezTo>
                    <a:pt x="702" y="256"/>
                    <a:pt x="702" y="256"/>
                    <a:pt x="702" y="254"/>
                  </a:cubicBezTo>
                  <a:cubicBezTo>
                    <a:pt x="701" y="254"/>
                    <a:pt x="702" y="257"/>
                    <a:pt x="702" y="257"/>
                  </a:cubicBezTo>
                  <a:cubicBezTo>
                    <a:pt x="700" y="253"/>
                    <a:pt x="698" y="245"/>
                    <a:pt x="697" y="241"/>
                  </a:cubicBezTo>
                  <a:cubicBezTo>
                    <a:pt x="698" y="244"/>
                    <a:pt x="699" y="245"/>
                    <a:pt x="698" y="244"/>
                  </a:cubicBezTo>
                  <a:cubicBezTo>
                    <a:pt x="697" y="242"/>
                    <a:pt x="697" y="241"/>
                    <a:pt x="696" y="238"/>
                  </a:cubicBezTo>
                  <a:cubicBezTo>
                    <a:pt x="696" y="238"/>
                    <a:pt x="696" y="238"/>
                    <a:pt x="697" y="239"/>
                  </a:cubicBezTo>
                  <a:cubicBezTo>
                    <a:pt x="695" y="235"/>
                    <a:pt x="693" y="230"/>
                    <a:pt x="692" y="227"/>
                  </a:cubicBezTo>
                  <a:cubicBezTo>
                    <a:pt x="692" y="227"/>
                    <a:pt x="693" y="228"/>
                    <a:pt x="693" y="228"/>
                  </a:cubicBezTo>
                  <a:cubicBezTo>
                    <a:pt x="695" y="234"/>
                    <a:pt x="698" y="243"/>
                    <a:pt x="699" y="246"/>
                  </a:cubicBezTo>
                  <a:cubicBezTo>
                    <a:pt x="698" y="243"/>
                    <a:pt x="697" y="240"/>
                    <a:pt x="696" y="236"/>
                  </a:cubicBezTo>
                  <a:cubicBezTo>
                    <a:pt x="695" y="233"/>
                    <a:pt x="694" y="229"/>
                    <a:pt x="692" y="226"/>
                  </a:cubicBezTo>
                  <a:cubicBezTo>
                    <a:pt x="693" y="226"/>
                    <a:pt x="688" y="216"/>
                    <a:pt x="687" y="213"/>
                  </a:cubicBezTo>
                  <a:cubicBezTo>
                    <a:pt x="684" y="205"/>
                    <a:pt x="677" y="192"/>
                    <a:pt x="674" y="186"/>
                  </a:cubicBezTo>
                  <a:cubicBezTo>
                    <a:pt x="675" y="186"/>
                    <a:pt x="675" y="186"/>
                    <a:pt x="675" y="186"/>
                  </a:cubicBezTo>
                  <a:cubicBezTo>
                    <a:pt x="674" y="184"/>
                    <a:pt x="673" y="183"/>
                    <a:pt x="672" y="182"/>
                  </a:cubicBezTo>
                  <a:cubicBezTo>
                    <a:pt x="673" y="183"/>
                    <a:pt x="673" y="184"/>
                    <a:pt x="673" y="184"/>
                  </a:cubicBezTo>
                  <a:cubicBezTo>
                    <a:pt x="670" y="178"/>
                    <a:pt x="669" y="177"/>
                    <a:pt x="668" y="174"/>
                  </a:cubicBezTo>
                  <a:cubicBezTo>
                    <a:pt x="668" y="174"/>
                    <a:pt x="668" y="175"/>
                    <a:pt x="669" y="175"/>
                  </a:cubicBezTo>
                  <a:cubicBezTo>
                    <a:pt x="666" y="171"/>
                    <a:pt x="666" y="170"/>
                    <a:pt x="664" y="166"/>
                  </a:cubicBezTo>
                  <a:cubicBezTo>
                    <a:pt x="664" y="167"/>
                    <a:pt x="665" y="169"/>
                    <a:pt x="663" y="167"/>
                  </a:cubicBezTo>
                  <a:cubicBezTo>
                    <a:pt x="664" y="167"/>
                    <a:pt x="662" y="164"/>
                    <a:pt x="662" y="164"/>
                  </a:cubicBezTo>
                  <a:cubicBezTo>
                    <a:pt x="661" y="162"/>
                    <a:pt x="662" y="165"/>
                    <a:pt x="661" y="163"/>
                  </a:cubicBezTo>
                  <a:cubicBezTo>
                    <a:pt x="658" y="158"/>
                    <a:pt x="658" y="158"/>
                    <a:pt x="655" y="154"/>
                  </a:cubicBezTo>
                  <a:cubicBezTo>
                    <a:pt x="655" y="154"/>
                    <a:pt x="652" y="149"/>
                    <a:pt x="653" y="151"/>
                  </a:cubicBezTo>
                  <a:cubicBezTo>
                    <a:pt x="650" y="147"/>
                    <a:pt x="650" y="145"/>
                    <a:pt x="648" y="144"/>
                  </a:cubicBezTo>
                  <a:cubicBezTo>
                    <a:pt x="649" y="144"/>
                    <a:pt x="647" y="142"/>
                    <a:pt x="649" y="143"/>
                  </a:cubicBezTo>
                  <a:cubicBezTo>
                    <a:pt x="648" y="142"/>
                    <a:pt x="648" y="142"/>
                    <a:pt x="647" y="141"/>
                  </a:cubicBezTo>
                  <a:cubicBezTo>
                    <a:pt x="647" y="141"/>
                    <a:pt x="648" y="143"/>
                    <a:pt x="646" y="141"/>
                  </a:cubicBezTo>
                  <a:cubicBezTo>
                    <a:pt x="643" y="137"/>
                    <a:pt x="640" y="133"/>
                    <a:pt x="637" y="129"/>
                  </a:cubicBezTo>
                  <a:cubicBezTo>
                    <a:pt x="636" y="127"/>
                    <a:pt x="634" y="125"/>
                    <a:pt x="633" y="124"/>
                  </a:cubicBezTo>
                  <a:cubicBezTo>
                    <a:pt x="631" y="122"/>
                    <a:pt x="630" y="121"/>
                    <a:pt x="629" y="120"/>
                  </a:cubicBezTo>
                  <a:cubicBezTo>
                    <a:pt x="629" y="120"/>
                    <a:pt x="629" y="120"/>
                    <a:pt x="630" y="120"/>
                  </a:cubicBezTo>
                  <a:cubicBezTo>
                    <a:pt x="627" y="117"/>
                    <a:pt x="627" y="117"/>
                    <a:pt x="627" y="117"/>
                  </a:cubicBezTo>
                  <a:cubicBezTo>
                    <a:pt x="627" y="118"/>
                    <a:pt x="626" y="117"/>
                    <a:pt x="625" y="115"/>
                  </a:cubicBezTo>
                  <a:cubicBezTo>
                    <a:pt x="627" y="117"/>
                    <a:pt x="624" y="114"/>
                    <a:pt x="624" y="114"/>
                  </a:cubicBezTo>
                  <a:cubicBezTo>
                    <a:pt x="627" y="116"/>
                    <a:pt x="629" y="119"/>
                    <a:pt x="632" y="123"/>
                  </a:cubicBezTo>
                  <a:cubicBezTo>
                    <a:pt x="633" y="124"/>
                    <a:pt x="640" y="132"/>
                    <a:pt x="641" y="134"/>
                  </a:cubicBezTo>
                  <a:cubicBezTo>
                    <a:pt x="639" y="130"/>
                    <a:pt x="631" y="121"/>
                    <a:pt x="629" y="118"/>
                  </a:cubicBezTo>
                  <a:cubicBezTo>
                    <a:pt x="627" y="116"/>
                    <a:pt x="625" y="114"/>
                    <a:pt x="624" y="112"/>
                  </a:cubicBezTo>
                  <a:cubicBezTo>
                    <a:pt x="622" y="110"/>
                    <a:pt x="620" y="108"/>
                    <a:pt x="618" y="106"/>
                  </a:cubicBezTo>
                  <a:cubicBezTo>
                    <a:pt x="618" y="107"/>
                    <a:pt x="617" y="105"/>
                    <a:pt x="616" y="105"/>
                  </a:cubicBezTo>
                  <a:cubicBezTo>
                    <a:pt x="615" y="104"/>
                    <a:pt x="617" y="106"/>
                    <a:pt x="616" y="106"/>
                  </a:cubicBezTo>
                  <a:cubicBezTo>
                    <a:pt x="619" y="108"/>
                    <a:pt x="618" y="107"/>
                    <a:pt x="619" y="108"/>
                  </a:cubicBezTo>
                  <a:cubicBezTo>
                    <a:pt x="619" y="108"/>
                    <a:pt x="622" y="111"/>
                    <a:pt x="621" y="111"/>
                  </a:cubicBezTo>
                  <a:cubicBezTo>
                    <a:pt x="618" y="108"/>
                    <a:pt x="614" y="104"/>
                    <a:pt x="613" y="103"/>
                  </a:cubicBezTo>
                  <a:cubicBezTo>
                    <a:pt x="612" y="102"/>
                    <a:pt x="611" y="101"/>
                    <a:pt x="610" y="100"/>
                  </a:cubicBezTo>
                  <a:cubicBezTo>
                    <a:pt x="611" y="101"/>
                    <a:pt x="611" y="101"/>
                    <a:pt x="612" y="101"/>
                  </a:cubicBezTo>
                  <a:cubicBezTo>
                    <a:pt x="608" y="98"/>
                    <a:pt x="612" y="102"/>
                    <a:pt x="609" y="99"/>
                  </a:cubicBezTo>
                  <a:cubicBezTo>
                    <a:pt x="607" y="97"/>
                    <a:pt x="607" y="97"/>
                    <a:pt x="606" y="96"/>
                  </a:cubicBezTo>
                  <a:cubicBezTo>
                    <a:pt x="604" y="94"/>
                    <a:pt x="608" y="97"/>
                    <a:pt x="606" y="95"/>
                  </a:cubicBezTo>
                  <a:cubicBezTo>
                    <a:pt x="606" y="96"/>
                    <a:pt x="602" y="92"/>
                    <a:pt x="602" y="92"/>
                  </a:cubicBezTo>
                  <a:cubicBezTo>
                    <a:pt x="602" y="91"/>
                    <a:pt x="602" y="91"/>
                    <a:pt x="603" y="92"/>
                  </a:cubicBezTo>
                  <a:cubicBezTo>
                    <a:pt x="602" y="92"/>
                    <a:pt x="607" y="96"/>
                    <a:pt x="609" y="97"/>
                  </a:cubicBezTo>
                  <a:cubicBezTo>
                    <a:pt x="610" y="98"/>
                    <a:pt x="609" y="98"/>
                    <a:pt x="611" y="100"/>
                  </a:cubicBezTo>
                  <a:cubicBezTo>
                    <a:pt x="611" y="99"/>
                    <a:pt x="614" y="103"/>
                    <a:pt x="615" y="104"/>
                  </a:cubicBezTo>
                  <a:cubicBezTo>
                    <a:pt x="614" y="103"/>
                    <a:pt x="611" y="99"/>
                    <a:pt x="609" y="98"/>
                  </a:cubicBezTo>
                  <a:cubicBezTo>
                    <a:pt x="610" y="97"/>
                    <a:pt x="612" y="100"/>
                    <a:pt x="613" y="100"/>
                  </a:cubicBezTo>
                  <a:cubicBezTo>
                    <a:pt x="610" y="98"/>
                    <a:pt x="607" y="96"/>
                    <a:pt x="606" y="94"/>
                  </a:cubicBezTo>
                  <a:cubicBezTo>
                    <a:pt x="606" y="94"/>
                    <a:pt x="602" y="90"/>
                    <a:pt x="603" y="92"/>
                  </a:cubicBezTo>
                  <a:cubicBezTo>
                    <a:pt x="605" y="94"/>
                    <a:pt x="606" y="95"/>
                    <a:pt x="607" y="95"/>
                  </a:cubicBezTo>
                  <a:cubicBezTo>
                    <a:pt x="604" y="94"/>
                    <a:pt x="603" y="92"/>
                    <a:pt x="601" y="90"/>
                  </a:cubicBezTo>
                  <a:cubicBezTo>
                    <a:pt x="600" y="89"/>
                    <a:pt x="603" y="91"/>
                    <a:pt x="602" y="91"/>
                  </a:cubicBezTo>
                  <a:cubicBezTo>
                    <a:pt x="601" y="91"/>
                    <a:pt x="601" y="90"/>
                    <a:pt x="601" y="90"/>
                  </a:cubicBezTo>
                  <a:cubicBezTo>
                    <a:pt x="597" y="87"/>
                    <a:pt x="597" y="86"/>
                    <a:pt x="594" y="84"/>
                  </a:cubicBezTo>
                  <a:cubicBezTo>
                    <a:pt x="592" y="83"/>
                    <a:pt x="595" y="85"/>
                    <a:pt x="595" y="85"/>
                  </a:cubicBezTo>
                  <a:cubicBezTo>
                    <a:pt x="594" y="84"/>
                    <a:pt x="594" y="84"/>
                    <a:pt x="593" y="83"/>
                  </a:cubicBezTo>
                  <a:cubicBezTo>
                    <a:pt x="592" y="82"/>
                    <a:pt x="591" y="82"/>
                    <a:pt x="591" y="81"/>
                  </a:cubicBezTo>
                  <a:cubicBezTo>
                    <a:pt x="591" y="81"/>
                    <a:pt x="594" y="83"/>
                    <a:pt x="593" y="83"/>
                  </a:cubicBezTo>
                  <a:cubicBezTo>
                    <a:pt x="591" y="81"/>
                    <a:pt x="590" y="80"/>
                    <a:pt x="588" y="78"/>
                  </a:cubicBezTo>
                  <a:cubicBezTo>
                    <a:pt x="586" y="77"/>
                    <a:pt x="587" y="78"/>
                    <a:pt x="585" y="76"/>
                  </a:cubicBezTo>
                  <a:cubicBezTo>
                    <a:pt x="583" y="75"/>
                    <a:pt x="583" y="75"/>
                    <a:pt x="582" y="74"/>
                  </a:cubicBezTo>
                  <a:cubicBezTo>
                    <a:pt x="581" y="73"/>
                    <a:pt x="577" y="70"/>
                    <a:pt x="574" y="68"/>
                  </a:cubicBezTo>
                  <a:cubicBezTo>
                    <a:pt x="573" y="67"/>
                    <a:pt x="571" y="66"/>
                    <a:pt x="570" y="65"/>
                  </a:cubicBezTo>
                  <a:cubicBezTo>
                    <a:pt x="574" y="68"/>
                    <a:pt x="575" y="69"/>
                    <a:pt x="576" y="70"/>
                  </a:cubicBezTo>
                  <a:cubicBezTo>
                    <a:pt x="576" y="70"/>
                    <a:pt x="575" y="69"/>
                    <a:pt x="574" y="69"/>
                  </a:cubicBezTo>
                  <a:cubicBezTo>
                    <a:pt x="576" y="70"/>
                    <a:pt x="577" y="70"/>
                    <a:pt x="578" y="71"/>
                  </a:cubicBezTo>
                  <a:cubicBezTo>
                    <a:pt x="577" y="71"/>
                    <a:pt x="582" y="74"/>
                    <a:pt x="583" y="75"/>
                  </a:cubicBezTo>
                  <a:cubicBezTo>
                    <a:pt x="582" y="75"/>
                    <a:pt x="582" y="74"/>
                    <a:pt x="582" y="75"/>
                  </a:cubicBezTo>
                  <a:cubicBezTo>
                    <a:pt x="586" y="78"/>
                    <a:pt x="591" y="82"/>
                    <a:pt x="594" y="85"/>
                  </a:cubicBezTo>
                  <a:cubicBezTo>
                    <a:pt x="593" y="84"/>
                    <a:pt x="595" y="85"/>
                    <a:pt x="596" y="87"/>
                  </a:cubicBezTo>
                  <a:cubicBezTo>
                    <a:pt x="598" y="88"/>
                    <a:pt x="599" y="89"/>
                    <a:pt x="597" y="88"/>
                  </a:cubicBezTo>
                  <a:cubicBezTo>
                    <a:pt x="601" y="91"/>
                    <a:pt x="599" y="89"/>
                    <a:pt x="601" y="91"/>
                  </a:cubicBezTo>
                  <a:cubicBezTo>
                    <a:pt x="601" y="91"/>
                    <a:pt x="602" y="92"/>
                    <a:pt x="602" y="92"/>
                  </a:cubicBezTo>
                  <a:cubicBezTo>
                    <a:pt x="599" y="90"/>
                    <a:pt x="597" y="88"/>
                    <a:pt x="594" y="86"/>
                  </a:cubicBezTo>
                  <a:cubicBezTo>
                    <a:pt x="592" y="84"/>
                    <a:pt x="590" y="82"/>
                    <a:pt x="587" y="79"/>
                  </a:cubicBezTo>
                  <a:cubicBezTo>
                    <a:pt x="585" y="78"/>
                    <a:pt x="583" y="77"/>
                    <a:pt x="582" y="76"/>
                  </a:cubicBezTo>
                  <a:cubicBezTo>
                    <a:pt x="581" y="75"/>
                    <a:pt x="580" y="74"/>
                    <a:pt x="578" y="73"/>
                  </a:cubicBezTo>
                  <a:cubicBezTo>
                    <a:pt x="578" y="73"/>
                    <a:pt x="578" y="73"/>
                    <a:pt x="578" y="73"/>
                  </a:cubicBezTo>
                  <a:cubicBezTo>
                    <a:pt x="578" y="72"/>
                    <a:pt x="571" y="67"/>
                    <a:pt x="573" y="69"/>
                  </a:cubicBezTo>
                  <a:cubicBezTo>
                    <a:pt x="574" y="70"/>
                    <a:pt x="579" y="73"/>
                    <a:pt x="579" y="74"/>
                  </a:cubicBezTo>
                  <a:cubicBezTo>
                    <a:pt x="575" y="71"/>
                    <a:pt x="573" y="69"/>
                    <a:pt x="568" y="66"/>
                  </a:cubicBezTo>
                  <a:cubicBezTo>
                    <a:pt x="569" y="66"/>
                    <a:pt x="568" y="65"/>
                    <a:pt x="567" y="64"/>
                  </a:cubicBezTo>
                  <a:cubicBezTo>
                    <a:pt x="567" y="65"/>
                    <a:pt x="562" y="62"/>
                    <a:pt x="563" y="62"/>
                  </a:cubicBezTo>
                  <a:cubicBezTo>
                    <a:pt x="560" y="60"/>
                    <a:pt x="557" y="58"/>
                    <a:pt x="554" y="55"/>
                  </a:cubicBezTo>
                  <a:cubicBezTo>
                    <a:pt x="550" y="53"/>
                    <a:pt x="546" y="51"/>
                    <a:pt x="543" y="49"/>
                  </a:cubicBezTo>
                  <a:cubicBezTo>
                    <a:pt x="542" y="48"/>
                    <a:pt x="540" y="48"/>
                    <a:pt x="539" y="47"/>
                  </a:cubicBezTo>
                  <a:cubicBezTo>
                    <a:pt x="537" y="46"/>
                    <a:pt x="536" y="45"/>
                    <a:pt x="534" y="44"/>
                  </a:cubicBezTo>
                  <a:cubicBezTo>
                    <a:pt x="534" y="44"/>
                    <a:pt x="535" y="44"/>
                    <a:pt x="535" y="45"/>
                  </a:cubicBezTo>
                  <a:cubicBezTo>
                    <a:pt x="532" y="43"/>
                    <a:pt x="531" y="43"/>
                    <a:pt x="531" y="42"/>
                  </a:cubicBezTo>
                  <a:cubicBezTo>
                    <a:pt x="528" y="41"/>
                    <a:pt x="534" y="44"/>
                    <a:pt x="531" y="43"/>
                  </a:cubicBezTo>
                  <a:cubicBezTo>
                    <a:pt x="530" y="42"/>
                    <a:pt x="527" y="40"/>
                    <a:pt x="526" y="40"/>
                  </a:cubicBezTo>
                  <a:cubicBezTo>
                    <a:pt x="524" y="38"/>
                    <a:pt x="519" y="36"/>
                    <a:pt x="515" y="35"/>
                  </a:cubicBezTo>
                  <a:cubicBezTo>
                    <a:pt x="511" y="33"/>
                    <a:pt x="507" y="31"/>
                    <a:pt x="505" y="30"/>
                  </a:cubicBezTo>
                  <a:cubicBezTo>
                    <a:pt x="502" y="29"/>
                    <a:pt x="495" y="26"/>
                    <a:pt x="489" y="24"/>
                  </a:cubicBezTo>
                  <a:cubicBezTo>
                    <a:pt x="482" y="22"/>
                    <a:pt x="478" y="20"/>
                    <a:pt x="483" y="22"/>
                  </a:cubicBezTo>
                  <a:cubicBezTo>
                    <a:pt x="478" y="20"/>
                    <a:pt x="471" y="17"/>
                    <a:pt x="467" y="17"/>
                  </a:cubicBezTo>
                  <a:cubicBezTo>
                    <a:pt x="471" y="18"/>
                    <a:pt x="466" y="16"/>
                    <a:pt x="467" y="16"/>
                  </a:cubicBezTo>
                  <a:cubicBezTo>
                    <a:pt x="465" y="16"/>
                    <a:pt x="464" y="16"/>
                    <a:pt x="463" y="15"/>
                  </a:cubicBezTo>
                  <a:cubicBezTo>
                    <a:pt x="463" y="15"/>
                    <a:pt x="457" y="13"/>
                    <a:pt x="456" y="13"/>
                  </a:cubicBezTo>
                  <a:cubicBezTo>
                    <a:pt x="456" y="13"/>
                    <a:pt x="457" y="14"/>
                    <a:pt x="456" y="13"/>
                  </a:cubicBezTo>
                  <a:cubicBezTo>
                    <a:pt x="455" y="13"/>
                    <a:pt x="455" y="13"/>
                    <a:pt x="454" y="12"/>
                  </a:cubicBezTo>
                  <a:cubicBezTo>
                    <a:pt x="456" y="12"/>
                    <a:pt x="457" y="13"/>
                    <a:pt x="460" y="14"/>
                  </a:cubicBezTo>
                  <a:cubicBezTo>
                    <a:pt x="458" y="13"/>
                    <a:pt x="460" y="13"/>
                    <a:pt x="461" y="13"/>
                  </a:cubicBezTo>
                  <a:cubicBezTo>
                    <a:pt x="458" y="13"/>
                    <a:pt x="457" y="12"/>
                    <a:pt x="455" y="12"/>
                  </a:cubicBezTo>
                  <a:cubicBezTo>
                    <a:pt x="454" y="11"/>
                    <a:pt x="452" y="11"/>
                    <a:pt x="451" y="11"/>
                  </a:cubicBezTo>
                  <a:cubicBezTo>
                    <a:pt x="449" y="11"/>
                    <a:pt x="447" y="10"/>
                    <a:pt x="443" y="9"/>
                  </a:cubicBezTo>
                  <a:cubicBezTo>
                    <a:pt x="443" y="9"/>
                    <a:pt x="447" y="10"/>
                    <a:pt x="447" y="10"/>
                  </a:cubicBezTo>
                  <a:cubicBezTo>
                    <a:pt x="446" y="10"/>
                    <a:pt x="444" y="10"/>
                    <a:pt x="443" y="9"/>
                  </a:cubicBezTo>
                  <a:cubicBezTo>
                    <a:pt x="443" y="10"/>
                    <a:pt x="444" y="10"/>
                    <a:pt x="445" y="10"/>
                  </a:cubicBezTo>
                  <a:cubicBezTo>
                    <a:pt x="445" y="10"/>
                    <a:pt x="447" y="11"/>
                    <a:pt x="448" y="11"/>
                  </a:cubicBezTo>
                  <a:cubicBezTo>
                    <a:pt x="449" y="11"/>
                    <a:pt x="451" y="11"/>
                    <a:pt x="451" y="11"/>
                  </a:cubicBezTo>
                  <a:cubicBezTo>
                    <a:pt x="449" y="11"/>
                    <a:pt x="447" y="10"/>
                    <a:pt x="447" y="11"/>
                  </a:cubicBezTo>
                  <a:cubicBezTo>
                    <a:pt x="450" y="11"/>
                    <a:pt x="451" y="12"/>
                    <a:pt x="452" y="12"/>
                  </a:cubicBezTo>
                  <a:cubicBezTo>
                    <a:pt x="448" y="12"/>
                    <a:pt x="437" y="9"/>
                    <a:pt x="431" y="8"/>
                  </a:cubicBezTo>
                  <a:cubicBezTo>
                    <a:pt x="430" y="8"/>
                    <a:pt x="425" y="7"/>
                    <a:pt x="421" y="6"/>
                  </a:cubicBezTo>
                  <a:cubicBezTo>
                    <a:pt x="417" y="6"/>
                    <a:pt x="413" y="5"/>
                    <a:pt x="414" y="6"/>
                  </a:cubicBezTo>
                  <a:cubicBezTo>
                    <a:pt x="412" y="5"/>
                    <a:pt x="412" y="5"/>
                    <a:pt x="411" y="5"/>
                  </a:cubicBezTo>
                  <a:cubicBezTo>
                    <a:pt x="414" y="5"/>
                    <a:pt x="420" y="6"/>
                    <a:pt x="420" y="6"/>
                  </a:cubicBezTo>
                  <a:cubicBezTo>
                    <a:pt x="416" y="5"/>
                    <a:pt x="411" y="5"/>
                    <a:pt x="414" y="5"/>
                  </a:cubicBezTo>
                  <a:cubicBezTo>
                    <a:pt x="412" y="4"/>
                    <a:pt x="412" y="5"/>
                    <a:pt x="410" y="5"/>
                  </a:cubicBezTo>
                  <a:cubicBezTo>
                    <a:pt x="410" y="4"/>
                    <a:pt x="410" y="4"/>
                    <a:pt x="410" y="4"/>
                  </a:cubicBezTo>
                  <a:cubicBezTo>
                    <a:pt x="412" y="4"/>
                    <a:pt x="418" y="5"/>
                    <a:pt x="415" y="4"/>
                  </a:cubicBezTo>
                  <a:cubicBezTo>
                    <a:pt x="413" y="5"/>
                    <a:pt x="409" y="4"/>
                    <a:pt x="408" y="4"/>
                  </a:cubicBezTo>
                  <a:cubicBezTo>
                    <a:pt x="407" y="4"/>
                    <a:pt x="405" y="3"/>
                    <a:pt x="402" y="3"/>
                  </a:cubicBezTo>
                  <a:cubicBezTo>
                    <a:pt x="399" y="3"/>
                    <a:pt x="397" y="3"/>
                    <a:pt x="396" y="2"/>
                  </a:cubicBezTo>
                  <a:cubicBezTo>
                    <a:pt x="396" y="2"/>
                    <a:pt x="397" y="2"/>
                    <a:pt x="398" y="2"/>
                  </a:cubicBezTo>
                  <a:cubicBezTo>
                    <a:pt x="399" y="2"/>
                    <a:pt x="401" y="3"/>
                    <a:pt x="402" y="3"/>
                  </a:cubicBezTo>
                  <a:cubicBezTo>
                    <a:pt x="404" y="3"/>
                    <a:pt x="405" y="3"/>
                    <a:pt x="405" y="3"/>
                  </a:cubicBezTo>
                  <a:cubicBezTo>
                    <a:pt x="406" y="3"/>
                    <a:pt x="406" y="3"/>
                    <a:pt x="405" y="3"/>
                  </a:cubicBezTo>
                  <a:cubicBezTo>
                    <a:pt x="410" y="4"/>
                    <a:pt x="406" y="3"/>
                    <a:pt x="408" y="3"/>
                  </a:cubicBezTo>
                  <a:cubicBezTo>
                    <a:pt x="409" y="4"/>
                    <a:pt x="410" y="4"/>
                    <a:pt x="412" y="4"/>
                  </a:cubicBezTo>
                  <a:cubicBezTo>
                    <a:pt x="411" y="4"/>
                    <a:pt x="406" y="3"/>
                    <a:pt x="402" y="2"/>
                  </a:cubicBezTo>
                  <a:cubicBezTo>
                    <a:pt x="397" y="2"/>
                    <a:pt x="392" y="2"/>
                    <a:pt x="390" y="2"/>
                  </a:cubicBezTo>
                  <a:cubicBezTo>
                    <a:pt x="386" y="1"/>
                    <a:pt x="376" y="2"/>
                    <a:pt x="374" y="1"/>
                  </a:cubicBezTo>
                  <a:cubicBezTo>
                    <a:pt x="372" y="1"/>
                    <a:pt x="368" y="1"/>
                    <a:pt x="366" y="0"/>
                  </a:cubicBezTo>
                  <a:cubicBezTo>
                    <a:pt x="364" y="1"/>
                    <a:pt x="365" y="1"/>
                    <a:pt x="362" y="1"/>
                  </a:cubicBezTo>
                  <a:cubicBezTo>
                    <a:pt x="357" y="1"/>
                    <a:pt x="358" y="0"/>
                    <a:pt x="356" y="0"/>
                  </a:cubicBezTo>
                  <a:cubicBezTo>
                    <a:pt x="356" y="1"/>
                    <a:pt x="349" y="1"/>
                    <a:pt x="346" y="1"/>
                  </a:cubicBezTo>
                  <a:cubicBezTo>
                    <a:pt x="346" y="1"/>
                    <a:pt x="348" y="1"/>
                    <a:pt x="348" y="0"/>
                  </a:cubicBezTo>
                  <a:cubicBezTo>
                    <a:pt x="345" y="0"/>
                    <a:pt x="344" y="1"/>
                    <a:pt x="341" y="1"/>
                  </a:cubicBezTo>
                  <a:cubicBezTo>
                    <a:pt x="339" y="1"/>
                    <a:pt x="346" y="1"/>
                    <a:pt x="343" y="1"/>
                  </a:cubicBezTo>
                  <a:cubicBezTo>
                    <a:pt x="340" y="1"/>
                    <a:pt x="339" y="1"/>
                    <a:pt x="337" y="1"/>
                  </a:cubicBezTo>
                  <a:cubicBezTo>
                    <a:pt x="335" y="1"/>
                    <a:pt x="335" y="1"/>
                    <a:pt x="334" y="1"/>
                  </a:cubicBezTo>
                  <a:cubicBezTo>
                    <a:pt x="332" y="2"/>
                    <a:pt x="317" y="4"/>
                    <a:pt x="319" y="3"/>
                  </a:cubicBezTo>
                  <a:cubicBezTo>
                    <a:pt x="303" y="6"/>
                    <a:pt x="281" y="10"/>
                    <a:pt x="267" y="15"/>
                  </a:cubicBezTo>
                  <a:cubicBezTo>
                    <a:pt x="267" y="14"/>
                    <a:pt x="267" y="14"/>
                    <a:pt x="269" y="14"/>
                  </a:cubicBezTo>
                  <a:cubicBezTo>
                    <a:pt x="269" y="14"/>
                    <a:pt x="271" y="13"/>
                    <a:pt x="272" y="13"/>
                  </a:cubicBezTo>
                  <a:cubicBezTo>
                    <a:pt x="271" y="13"/>
                    <a:pt x="270" y="13"/>
                    <a:pt x="270" y="13"/>
                  </a:cubicBezTo>
                  <a:cubicBezTo>
                    <a:pt x="273" y="12"/>
                    <a:pt x="276" y="12"/>
                    <a:pt x="277" y="11"/>
                  </a:cubicBezTo>
                  <a:cubicBezTo>
                    <a:pt x="275" y="12"/>
                    <a:pt x="269" y="13"/>
                    <a:pt x="267" y="14"/>
                  </a:cubicBezTo>
                  <a:cubicBezTo>
                    <a:pt x="267" y="14"/>
                    <a:pt x="267" y="14"/>
                    <a:pt x="265" y="15"/>
                  </a:cubicBezTo>
                  <a:cubicBezTo>
                    <a:pt x="266" y="14"/>
                    <a:pt x="262" y="16"/>
                    <a:pt x="260" y="16"/>
                  </a:cubicBezTo>
                  <a:cubicBezTo>
                    <a:pt x="262" y="15"/>
                    <a:pt x="260" y="16"/>
                    <a:pt x="259" y="16"/>
                  </a:cubicBezTo>
                  <a:cubicBezTo>
                    <a:pt x="261" y="16"/>
                    <a:pt x="259" y="16"/>
                    <a:pt x="258" y="17"/>
                  </a:cubicBezTo>
                  <a:cubicBezTo>
                    <a:pt x="255" y="18"/>
                    <a:pt x="254" y="17"/>
                    <a:pt x="251" y="19"/>
                  </a:cubicBezTo>
                  <a:cubicBezTo>
                    <a:pt x="251" y="19"/>
                    <a:pt x="255" y="17"/>
                    <a:pt x="254" y="18"/>
                  </a:cubicBezTo>
                  <a:cubicBezTo>
                    <a:pt x="253" y="19"/>
                    <a:pt x="249" y="20"/>
                    <a:pt x="247" y="20"/>
                  </a:cubicBezTo>
                  <a:cubicBezTo>
                    <a:pt x="246" y="21"/>
                    <a:pt x="242" y="23"/>
                    <a:pt x="238" y="25"/>
                  </a:cubicBezTo>
                  <a:cubicBezTo>
                    <a:pt x="241" y="23"/>
                    <a:pt x="239" y="24"/>
                    <a:pt x="239" y="24"/>
                  </a:cubicBezTo>
                  <a:cubicBezTo>
                    <a:pt x="234" y="26"/>
                    <a:pt x="231" y="27"/>
                    <a:pt x="226" y="29"/>
                  </a:cubicBezTo>
                  <a:cubicBezTo>
                    <a:pt x="227" y="28"/>
                    <a:pt x="234" y="25"/>
                    <a:pt x="231" y="26"/>
                  </a:cubicBezTo>
                  <a:cubicBezTo>
                    <a:pt x="227" y="28"/>
                    <a:pt x="227" y="28"/>
                    <a:pt x="229" y="27"/>
                  </a:cubicBezTo>
                  <a:cubicBezTo>
                    <a:pt x="225" y="29"/>
                    <a:pt x="225" y="29"/>
                    <a:pt x="222" y="30"/>
                  </a:cubicBezTo>
                  <a:cubicBezTo>
                    <a:pt x="222" y="30"/>
                    <a:pt x="221" y="31"/>
                    <a:pt x="221" y="31"/>
                  </a:cubicBezTo>
                  <a:cubicBezTo>
                    <a:pt x="221" y="30"/>
                    <a:pt x="222" y="30"/>
                    <a:pt x="224" y="29"/>
                  </a:cubicBezTo>
                  <a:cubicBezTo>
                    <a:pt x="221" y="30"/>
                    <a:pt x="220" y="30"/>
                    <a:pt x="217" y="31"/>
                  </a:cubicBezTo>
                  <a:cubicBezTo>
                    <a:pt x="216" y="32"/>
                    <a:pt x="220" y="30"/>
                    <a:pt x="218" y="31"/>
                  </a:cubicBezTo>
                  <a:cubicBezTo>
                    <a:pt x="214" y="33"/>
                    <a:pt x="215" y="33"/>
                    <a:pt x="213" y="34"/>
                  </a:cubicBezTo>
                  <a:cubicBezTo>
                    <a:pt x="213" y="33"/>
                    <a:pt x="209" y="36"/>
                    <a:pt x="207" y="36"/>
                  </a:cubicBezTo>
                  <a:cubicBezTo>
                    <a:pt x="210" y="34"/>
                    <a:pt x="214" y="33"/>
                    <a:pt x="215" y="32"/>
                  </a:cubicBezTo>
                  <a:cubicBezTo>
                    <a:pt x="213" y="33"/>
                    <a:pt x="210" y="34"/>
                    <a:pt x="211" y="34"/>
                  </a:cubicBezTo>
                  <a:cubicBezTo>
                    <a:pt x="212" y="33"/>
                    <a:pt x="213" y="33"/>
                    <a:pt x="214" y="32"/>
                  </a:cubicBezTo>
                  <a:cubicBezTo>
                    <a:pt x="216" y="31"/>
                    <a:pt x="217" y="31"/>
                    <a:pt x="217" y="31"/>
                  </a:cubicBezTo>
                  <a:cubicBezTo>
                    <a:pt x="213" y="32"/>
                    <a:pt x="210" y="34"/>
                    <a:pt x="209" y="34"/>
                  </a:cubicBezTo>
                  <a:cubicBezTo>
                    <a:pt x="208" y="35"/>
                    <a:pt x="202" y="37"/>
                    <a:pt x="200" y="39"/>
                  </a:cubicBezTo>
                  <a:cubicBezTo>
                    <a:pt x="198" y="40"/>
                    <a:pt x="200" y="39"/>
                    <a:pt x="199" y="39"/>
                  </a:cubicBezTo>
                  <a:cubicBezTo>
                    <a:pt x="196" y="41"/>
                    <a:pt x="195" y="41"/>
                    <a:pt x="195" y="41"/>
                  </a:cubicBezTo>
                  <a:cubicBezTo>
                    <a:pt x="197" y="40"/>
                    <a:pt x="195" y="41"/>
                    <a:pt x="194" y="42"/>
                  </a:cubicBezTo>
                  <a:cubicBezTo>
                    <a:pt x="194" y="42"/>
                    <a:pt x="192" y="43"/>
                    <a:pt x="190" y="44"/>
                  </a:cubicBezTo>
                  <a:cubicBezTo>
                    <a:pt x="190" y="44"/>
                    <a:pt x="188" y="45"/>
                    <a:pt x="188" y="45"/>
                  </a:cubicBezTo>
                  <a:cubicBezTo>
                    <a:pt x="185" y="47"/>
                    <a:pt x="182" y="49"/>
                    <a:pt x="178" y="50"/>
                  </a:cubicBezTo>
                  <a:cubicBezTo>
                    <a:pt x="175" y="52"/>
                    <a:pt x="172" y="54"/>
                    <a:pt x="169" y="56"/>
                  </a:cubicBezTo>
                  <a:cubicBezTo>
                    <a:pt x="169" y="56"/>
                    <a:pt x="169" y="55"/>
                    <a:pt x="168" y="56"/>
                  </a:cubicBezTo>
                  <a:cubicBezTo>
                    <a:pt x="167" y="57"/>
                    <a:pt x="165" y="59"/>
                    <a:pt x="162" y="60"/>
                  </a:cubicBezTo>
                  <a:cubicBezTo>
                    <a:pt x="162" y="60"/>
                    <a:pt x="164" y="60"/>
                    <a:pt x="164" y="59"/>
                  </a:cubicBezTo>
                  <a:cubicBezTo>
                    <a:pt x="160" y="61"/>
                    <a:pt x="150" y="69"/>
                    <a:pt x="153" y="66"/>
                  </a:cubicBezTo>
                  <a:cubicBezTo>
                    <a:pt x="151" y="68"/>
                    <a:pt x="145" y="73"/>
                    <a:pt x="145" y="72"/>
                  </a:cubicBezTo>
                  <a:cubicBezTo>
                    <a:pt x="143" y="74"/>
                    <a:pt x="145" y="73"/>
                    <a:pt x="144" y="74"/>
                  </a:cubicBezTo>
                  <a:cubicBezTo>
                    <a:pt x="142" y="75"/>
                    <a:pt x="140" y="76"/>
                    <a:pt x="138" y="78"/>
                  </a:cubicBezTo>
                  <a:cubicBezTo>
                    <a:pt x="136" y="79"/>
                    <a:pt x="135" y="81"/>
                    <a:pt x="133" y="82"/>
                  </a:cubicBezTo>
                  <a:cubicBezTo>
                    <a:pt x="129" y="85"/>
                    <a:pt x="126" y="88"/>
                    <a:pt x="122" y="91"/>
                  </a:cubicBezTo>
                  <a:cubicBezTo>
                    <a:pt x="123" y="92"/>
                    <a:pt x="116" y="97"/>
                    <a:pt x="115" y="98"/>
                  </a:cubicBezTo>
                  <a:cubicBezTo>
                    <a:pt x="114" y="99"/>
                    <a:pt x="113" y="100"/>
                    <a:pt x="113" y="100"/>
                  </a:cubicBezTo>
                  <a:cubicBezTo>
                    <a:pt x="117" y="96"/>
                    <a:pt x="120" y="93"/>
                    <a:pt x="123" y="90"/>
                  </a:cubicBezTo>
                  <a:cubicBezTo>
                    <a:pt x="126" y="87"/>
                    <a:pt x="129" y="85"/>
                    <a:pt x="134" y="81"/>
                  </a:cubicBezTo>
                  <a:cubicBezTo>
                    <a:pt x="133" y="80"/>
                    <a:pt x="130" y="84"/>
                    <a:pt x="129" y="84"/>
                  </a:cubicBezTo>
                  <a:cubicBezTo>
                    <a:pt x="136" y="77"/>
                    <a:pt x="143" y="71"/>
                    <a:pt x="150" y="66"/>
                  </a:cubicBezTo>
                  <a:cubicBezTo>
                    <a:pt x="154" y="63"/>
                    <a:pt x="157" y="61"/>
                    <a:pt x="161" y="58"/>
                  </a:cubicBezTo>
                  <a:cubicBezTo>
                    <a:pt x="163" y="57"/>
                    <a:pt x="164" y="56"/>
                    <a:pt x="166" y="55"/>
                  </a:cubicBezTo>
                  <a:cubicBezTo>
                    <a:pt x="168" y="53"/>
                    <a:pt x="170" y="52"/>
                    <a:pt x="172" y="51"/>
                  </a:cubicBezTo>
                  <a:cubicBezTo>
                    <a:pt x="180" y="46"/>
                    <a:pt x="189" y="41"/>
                    <a:pt x="197" y="36"/>
                  </a:cubicBezTo>
                  <a:cubicBezTo>
                    <a:pt x="202" y="34"/>
                    <a:pt x="206" y="31"/>
                    <a:pt x="210" y="29"/>
                  </a:cubicBezTo>
                  <a:cubicBezTo>
                    <a:pt x="215" y="27"/>
                    <a:pt x="219" y="25"/>
                    <a:pt x="223" y="23"/>
                  </a:cubicBezTo>
                  <a:cubicBezTo>
                    <a:pt x="228" y="20"/>
                    <a:pt x="234" y="18"/>
                    <a:pt x="241" y="15"/>
                  </a:cubicBezTo>
                  <a:cubicBezTo>
                    <a:pt x="244" y="14"/>
                    <a:pt x="248" y="13"/>
                    <a:pt x="251" y="11"/>
                  </a:cubicBezTo>
                  <a:cubicBezTo>
                    <a:pt x="255" y="10"/>
                    <a:pt x="258" y="9"/>
                    <a:pt x="261" y="8"/>
                  </a:cubicBezTo>
                  <a:cubicBezTo>
                    <a:pt x="255" y="9"/>
                    <a:pt x="242" y="15"/>
                    <a:pt x="236" y="17"/>
                  </a:cubicBezTo>
                  <a:cubicBezTo>
                    <a:pt x="236" y="16"/>
                    <a:pt x="236" y="16"/>
                    <a:pt x="237" y="16"/>
                  </a:cubicBezTo>
                  <a:cubicBezTo>
                    <a:pt x="232" y="17"/>
                    <a:pt x="227" y="19"/>
                    <a:pt x="225" y="20"/>
                  </a:cubicBezTo>
                  <a:cubicBezTo>
                    <a:pt x="220" y="22"/>
                    <a:pt x="216" y="24"/>
                    <a:pt x="211" y="26"/>
                  </a:cubicBezTo>
                  <a:cubicBezTo>
                    <a:pt x="207" y="27"/>
                    <a:pt x="203" y="29"/>
                    <a:pt x="200" y="30"/>
                  </a:cubicBezTo>
                  <a:cubicBezTo>
                    <a:pt x="198" y="32"/>
                    <a:pt x="199" y="31"/>
                    <a:pt x="197" y="33"/>
                  </a:cubicBezTo>
                  <a:cubicBezTo>
                    <a:pt x="197" y="32"/>
                    <a:pt x="195" y="33"/>
                    <a:pt x="195" y="33"/>
                  </a:cubicBezTo>
                  <a:cubicBezTo>
                    <a:pt x="193" y="34"/>
                    <a:pt x="190" y="36"/>
                    <a:pt x="189" y="36"/>
                  </a:cubicBezTo>
                  <a:cubicBezTo>
                    <a:pt x="185" y="39"/>
                    <a:pt x="185" y="39"/>
                    <a:pt x="180" y="41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76" y="44"/>
                    <a:pt x="172" y="46"/>
                    <a:pt x="169" y="48"/>
                  </a:cubicBezTo>
                  <a:cubicBezTo>
                    <a:pt x="167" y="49"/>
                    <a:pt x="165" y="50"/>
                    <a:pt x="163" y="51"/>
                  </a:cubicBezTo>
                  <a:cubicBezTo>
                    <a:pt x="162" y="52"/>
                    <a:pt x="160" y="54"/>
                    <a:pt x="158" y="55"/>
                  </a:cubicBezTo>
                  <a:cubicBezTo>
                    <a:pt x="158" y="55"/>
                    <a:pt x="157" y="56"/>
                    <a:pt x="157" y="55"/>
                  </a:cubicBezTo>
                  <a:cubicBezTo>
                    <a:pt x="153" y="58"/>
                    <a:pt x="151" y="60"/>
                    <a:pt x="149" y="61"/>
                  </a:cubicBezTo>
                  <a:cubicBezTo>
                    <a:pt x="143" y="66"/>
                    <a:pt x="138" y="70"/>
                    <a:pt x="132" y="74"/>
                  </a:cubicBezTo>
                  <a:cubicBezTo>
                    <a:pt x="130" y="76"/>
                    <a:pt x="127" y="78"/>
                    <a:pt x="124" y="81"/>
                  </a:cubicBezTo>
                  <a:cubicBezTo>
                    <a:pt x="123" y="82"/>
                    <a:pt x="121" y="83"/>
                    <a:pt x="120" y="84"/>
                  </a:cubicBezTo>
                  <a:cubicBezTo>
                    <a:pt x="119" y="86"/>
                    <a:pt x="117" y="87"/>
                    <a:pt x="116" y="88"/>
                  </a:cubicBezTo>
                  <a:cubicBezTo>
                    <a:pt x="115" y="89"/>
                    <a:pt x="115" y="89"/>
                    <a:pt x="114" y="90"/>
                  </a:cubicBezTo>
                  <a:cubicBezTo>
                    <a:pt x="112" y="92"/>
                    <a:pt x="108" y="95"/>
                    <a:pt x="105" y="99"/>
                  </a:cubicBezTo>
                  <a:cubicBezTo>
                    <a:pt x="102" y="102"/>
                    <a:pt x="99" y="105"/>
                    <a:pt x="97" y="108"/>
                  </a:cubicBezTo>
                  <a:cubicBezTo>
                    <a:pt x="96" y="109"/>
                    <a:pt x="96" y="109"/>
                    <a:pt x="95" y="110"/>
                  </a:cubicBezTo>
                  <a:cubicBezTo>
                    <a:pt x="93" y="112"/>
                    <a:pt x="96" y="109"/>
                    <a:pt x="94" y="111"/>
                  </a:cubicBezTo>
                  <a:cubicBezTo>
                    <a:pt x="92" y="114"/>
                    <a:pt x="96" y="109"/>
                    <a:pt x="94" y="111"/>
                  </a:cubicBezTo>
                  <a:cubicBezTo>
                    <a:pt x="94" y="112"/>
                    <a:pt x="93" y="113"/>
                    <a:pt x="92" y="114"/>
                  </a:cubicBezTo>
                  <a:cubicBezTo>
                    <a:pt x="93" y="114"/>
                    <a:pt x="89" y="117"/>
                    <a:pt x="87" y="119"/>
                  </a:cubicBezTo>
                  <a:cubicBezTo>
                    <a:pt x="86" y="121"/>
                    <a:pt x="84" y="124"/>
                    <a:pt x="82" y="126"/>
                  </a:cubicBezTo>
                  <a:cubicBezTo>
                    <a:pt x="80" y="129"/>
                    <a:pt x="78" y="132"/>
                    <a:pt x="77" y="134"/>
                  </a:cubicBezTo>
                  <a:cubicBezTo>
                    <a:pt x="76" y="136"/>
                    <a:pt x="74" y="138"/>
                    <a:pt x="73" y="140"/>
                  </a:cubicBezTo>
                  <a:cubicBezTo>
                    <a:pt x="71" y="142"/>
                    <a:pt x="70" y="143"/>
                    <a:pt x="69" y="145"/>
                  </a:cubicBezTo>
                  <a:cubicBezTo>
                    <a:pt x="67" y="148"/>
                    <a:pt x="66" y="151"/>
                    <a:pt x="65" y="153"/>
                  </a:cubicBezTo>
                  <a:cubicBezTo>
                    <a:pt x="64" y="154"/>
                    <a:pt x="63" y="156"/>
                    <a:pt x="62" y="157"/>
                  </a:cubicBezTo>
                  <a:cubicBezTo>
                    <a:pt x="64" y="155"/>
                    <a:pt x="64" y="155"/>
                    <a:pt x="65" y="155"/>
                  </a:cubicBezTo>
                  <a:cubicBezTo>
                    <a:pt x="64" y="156"/>
                    <a:pt x="64" y="156"/>
                    <a:pt x="63" y="157"/>
                  </a:cubicBezTo>
                  <a:cubicBezTo>
                    <a:pt x="63" y="157"/>
                    <a:pt x="64" y="156"/>
                    <a:pt x="63" y="156"/>
                  </a:cubicBezTo>
                  <a:cubicBezTo>
                    <a:pt x="62" y="159"/>
                    <a:pt x="61" y="159"/>
                    <a:pt x="60" y="162"/>
                  </a:cubicBezTo>
                  <a:cubicBezTo>
                    <a:pt x="63" y="158"/>
                    <a:pt x="58" y="165"/>
                    <a:pt x="58" y="166"/>
                  </a:cubicBezTo>
                  <a:cubicBezTo>
                    <a:pt x="59" y="165"/>
                    <a:pt x="61" y="161"/>
                    <a:pt x="62" y="159"/>
                  </a:cubicBezTo>
                  <a:cubicBezTo>
                    <a:pt x="63" y="159"/>
                    <a:pt x="63" y="159"/>
                    <a:pt x="62" y="160"/>
                  </a:cubicBezTo>
                  <a:cubicBezTo>
                    <a:pt x="60" y="164"/>
                    <a:pt x="57" y="168"/>
                    <a:pt x="53" y="173"/>
                  </a:cubicBezTo>
                  <a:cubicBezTo>
                    <a:pt x="53" y="175"/>
                    <a:pt x="55" y="172"/>
                    <a:pt x="52" y="176"/>
                  </a:cubicBezTo>
                  <a:cubicBezTo>
                    <a:pt x="52" y="176"/>
                    <a:pt x="50" y="179"/>
                    <a:pt x="51" y="176"/>
                  </a:cubicBezTo>
                  <a:cubicBezTo>
                    <a:pt x="49" y="180"/>
                    <a:pt x="50" y="179"/>
                    <a:pt x="48" y="182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7" y="185"/>
                    <a:pt x="47" y="184"/>
                    <a:pt x="46" y="186"/>
                  </a:cubicBezTo>
                  <a:cubicBezTo>
                    <a:pt x="44" y="189"/>
                    <a:pt x="42" y="193"/>
                    <a:pt x="40" y="195"/>
                  </a:cubicBezTo>
                  <a:cubicBezTo>
                    <a:pt x="41" y="193"/>
                    <a:pt x="42" y="191"/>
                    <a:pt x="43" y="189"/>
                  </a:cubicBezTo>
                  <a:cubicBezTo>
                    <a:pt x="44" y="187"/>
                    <a:pt x="45" y="186"/>
                    <a:pt x="46" y="185"/>
                  </a:cubicBezTo>
                  <a:cubicBezTo>
                    <a:pt x="45" y="186"/>
                    <a:pt x="44" y="189"/>
                    <a:pt x="44" y="189"/>
                  </a:cubicBezTo>
                  <a:cubicBezTo>
                    <a:pt x="46" y="185"/>
                    <a:pt x="46" y="184"/>
                    <a:pt x="48" y="181"/>
                  </a:cubicBezTo>
                  <a:cubicBezTo>
                    <a:pt x="50" y="178"/>
                    <a:pt x="52" y="174"/>
                    <a:pt x="54" y="172"/>
                  </a:cubicBezTo>
                  <a:cubicBezTo>
                    <a:pt x="56" y="169"/>
                    <a:pt x="57" y="166"/>
                    <a:pt x="58" y="165"/>
                  </a:cubicBezTo>
                  <a:cubicBezTo>
                    <a:pt x="56" y="168"/>
                    <a:pt x="54" y="170"/>
                    <a:pt x="52" y="173"/>
                  </a:cubicBezTo>
                  <a:cubicBezTo>
                    <a:pt x="51" y="175"/>
                    <a:pt x="49" y="177"/>
                    <a:pt x="49" y="178"/>
                  </a:cubicBezTo>
                  <a:cubicBezTo>
                    <a:pt x="49" y="178"/>
                    <a:pt x="51" y="174"/>
                    <a:pt x="51" y="174"/>
                  </a:cubicBezTo>
                  <a:cubicBezTo>
                    <a:pt x="51" y="175"/>
                    <a:pt x="51" y="175"/>
                    <a:pt x="50" y="177"/>
                  </a:cubicBezTo>
                  <a:cubicBezTo>
                    <a:pt x="48" y="180"/>
                    <a:pt x="48" y="180"/>
                    <a:pt x="46" y="185"/>
                  </a:cubicBezTo>
                  <a:cubicBezTo>
                    <a:pt x="47" y="183"/>
                    <a:pt x="43" y="189"/>
                    <a:pt x="45" y="185"/>
                  </a:cubicBezTo>
                  <a:cubicBezTo>
                    <a:pt x="44" y="186"/>
                    <a:pt x="44" y="187"/>
                    <a:pt x="43" y="189"/>
                  </a:cubicBezTo>
                  <a:cubicBezTo>
                    <a:pt x="42" y="190"/>
                    <a:pt x="41" y="191"/>
                    <a:pt x="41" y="192"/>
                  </a:cubicBezTo>
                  <a:cubicBezTo>
                    <a:pt x="41" y="191"/>
                    <a:pt x="42" y="189"/>
                    <a:pt x="43" y="188"/>
                  </a:cubicBezTo>
                  <a:cubicBezTo>
                    <a:pt x="43" y="187"/>
                    <a:pt x="44" y="186"/>
                    <a:pt x="44" y="186"/>
                  </a:cubicBezTo>
                  <a:cubicBezTo>
                    <a:pt x="42" y="189"/>
                    <a:pt x="45" y="183"/>
                    <a:pt x="43" y="186"/>
                  </a:cubicBezTo>
                  <a:cubicBezTo>
                    <a:pt x="42" y="190"/>
                    <a:pt x="40" y="191"/>
                    <a:pt x="39" y="195"/>
                  </a:cubicBezTo>
                  <a:cubicBezTo>
                    <a:pt x="39" y="195"/>
                    <a:pt x="39" y="194"/>
                    <a:pt x="39" y="194"/>
                  </a:cubicBezTo>
                  <a:cubicBezTo>
                    <a:pt x="38" y="196"/>
                    <a:pt x="38" y="196"/>
                    <a:pt x="37" y="198"/>
                  </a:cubicBezTo>
                  <a:cubicBezTo>
                    <a:pt x="37" y="199"/>
                    <a:pt x="38" y="195"/>
                    <a:pt x="38" y="195"/>
                  </a:cubicBezTo>
                  <a:cubicBezTo>
                    <a:pt x="36" y="200"/>
                    <a:pt x="35" y="202"/>
                    <a:pt x="34" y="204"/>
                  </a:cubicBezTo>
                  <a:cubicBezTo>
                    <a:pt x="33" y="207"/>
                    <a:pt x="32" y="208"/>
                    <a:pt x="31" y="210"/>
                  </a:cubicBezTo>
                  <a:cubicBezTo>
                    <a:pt x="31" y="209"/>
                    <a:pt x="32" y="208"/>
                    <a:pt x="32" y="208"/>
                  </a:cubicBezTo>
                  <a:cubicBezTo>
                    <a:pt x="31" y="209"/>
                    <a:pt x="31" y="210"/>
                    <a:pt x="31" y="210"/>
                  </a:cubicBezTo>
                  <a:cubicBezTo>
                    <a:pt x="29" y="213"/>
                    <a:pt x="28" y="215"/>
                    <a:pt x="28" y="217"/>
                  </a:cubicBezTo>
                  <a:cubicBezTo>
                    <a:pt x="25" y="221"/>
                    <a:pt x="23" y="227"/>
                    <a:pt x="20" y="234"/>
                  </a:cubicBezTo>
                  <a:cubicBezTo>
                    <a:pt x="17" y="240"/>
                    <a:pt x="15" y="247"/>
                    <a:pt x="12" y="255"/>
                  </a:cubicBezTo>
                  <a:cubicBezTo>
                    <a:pt x="12" y="255"/>
                    <a:pt x="13" y="253"/>
                    <a:pt x="12" y="253"/>
                  </a:cubicBezTo>
                  <a:cubicBezTo>
                    <a:pt x="11" y="257"/>
                    <a:pt x="10" y="260"/>
                    <a:pt x="12" y="257"/>
                  </a:cubicBezTo>
                  <a:cubicBezTo>
                    <a:pt x="11" y="259"/>
                    <a:pt x="11" y="259"/>
                    <a:pt x="11" y="261"/>
                  </a:cubicBezTo>
                  <a:cubicBezTo>
                    <a:pt x="11" y="261"/>
                    <a:pt x="11" y="261"/>
                    <a:pt x="11" y="261"/>
                  </a:cubicBezTo>
                  <a:cubicBezTo>
                    <a:pt x="10" y="265"/>
                    <a:pt x="10" y="266"/>
                    <a:pt x="10" y="267"/>
                  </a:cubicBezTo>
                  <a:cubicBezTo>
                    <a:pt x="11" y="265"/>
                    <a:pt x="11" y="266"/>
                    <a:pt x="12" y="264"/>
                  </a:cubicBezTo>
                  <a:cubicBezTo>
                    <a:pt x="12" y="262"/>
                    <a:pt x="12" y="260"/>
                    <a:pt x="14" y="257"/>
                  </a:cubicBezTo>
                  <a:cubicBezTo>
                    <a:pt x="13" y="257"/>
                    <a:pt x="12" y="259"/>
                    <a:pt x="14" y="255"/>
                  </a:cubicBezTo>
                  <a:cubicBezTo>
                    <a:pt x="14" y="257"/>
                    <a:pt x="14" y="256"/>
                    <a:pt x="15" y="252"/>
                  </a:cubicBezTo>
                  <a:cubicBezTo>
                    <a:pt x="15" y="253"/>
                    <a:pt x="14" y="258"/>
                    <a:pt x="13" y="261"/>
                  </a:cubicBezTo>
                  <a:cubicBezTo>
                    <a:pt x="13" y="260"/>
                    <a:pt x="13" y="260"/>
                    <a:pt x="13" y="260"/>
                  </a:cubicBezTo>
                  <a:cubicBezTo>
                    <a:pt x="15" y="256"/>
                    <a:pt x="15" y="253"/>
                    <a:pt x="16" y="250"/>
                  </a:cubicBezTo>
                  <a:cubicBezTo>
                    <a:pt x="16" y="251"/>
                    <a:pt x="16" y="253"/>
                    <a:pt x="15" y="254"/>
                  </a:cubicBezTo>
                  <a:cubicBezTo>
                    <a:pt x="16" y="252"/>
                    <a:pt x="17" y="249"/>
                    <a:pt x="18" y="246"/>
                  </a:cubicBezTo>
                  <a:cubicBezTo>
                    <a:pt x="19" y="245"/>
                    <a:pt x="19" y="243"/>
                    <a:pt x="20" y="242"/>
                  </a:cubicBezTo>
                  <a:cubicBezTo>
                    <a:pt x="20" y="240"/>
                    <a:pt x="21" y="238"/>
                    <a:pt x="22" y="237"/>
                  </a:cubicBezTo>
                  <a:cubicBezTo>
                    <a:pt x="24" y="231"/>
                    <a:pt x="26" y="226"/>
                    <a:pt x="27" y="227"/>
                  </a:cubicBezTo>
                  <a:cubicBezTo>
                    <a:pt x="28" y="224"/>
                    <a:pt x="30" y="220"/>
                    <a:pt x="32" y="216"/>
                  </a:cubicBezTo>
                  <a:cubicBezTo>
                    <a:pt x="32" y="215"/>
                    <a:pt x="30" y="218"/>
                    <a:pt x="30" y="218"/>
                  </a:cubicBezTo>
                  <a:cubicBezTo>
                    <a:pt x="31" y="215"/>
                    <a:pt x="33" y="212"/>
                    <a:pt x="34" y="210"/>
                  </a:cubicBezTo>
                  <a:cubicBezTo>
                    <a:pt x="34" y="211"/>
                    <a:pt x="36" y="206"/>
                    <a:pt x="36" y="205"/>
                  </a:cubicBezTo>
                  <a:cubicBezTo>
                    <a:pt x="36" y="204"/>
                    <a:pt x="38" y="201"/>
                    <a:pt x="39" y="200"/>
                  </a:cubicBezTo>
                  <a:cubicBezTo>
                    <a:pt x="39" y="200"/>
                    <a:pt x="39" y="201"/>
                    <a:pt x="39" y="200"/>
                  </a:cubicBezTo>
                  <a:cubicBezTo>
                    <a:pt x="38" y="202"/>
                    <a:pt x="37" y="203"/>
                    <a:pt x="37" y="203"/>
                  </a:cubicBezTo>
                  <a:cubicBezTo>
                    <a:pt x="39" y="201"/>
                    <a:pt x="39" y="201"/>
                    <a:pt x="39" y="200"/>
                  </a:cubicBezTo>
                  <a:cubicBezTo>
                    <a:pt x="40" y="199"/>
                    <a:pt x="41" y="198"/>
                    <a:pt x="41" y="197"/>
                  </a:cubicBezTo>
                  <a:cubicBezTo>
                    <a:pt x="40" y="198"/>
                    <a:pt x="40" y="200"/>
                    <a:pt x="39" y="200"/>
                  </a:cubicBezTo>
                  <a:cubicBezTo>
                    <a:pt x="39" y="199"/>
                    <a:pt x="40" y="198"/>
                    <a:pt x="41" y="196"/>
                  </a:cubicBezTo>
                  <a:cubicBezTo>
                    <a:pt x="44" y="192"/>
                    <a:pt x="43" y="194"/>
                    <a:pt x="38" y="203"/>
                  </a:cubicBezTo>
                  <a:cubicBezTo>
                    <a:pt x="37" y="205"/>
                    <a:pt x="36" y="206"/>
                    <a:pt x="35" y="210"/>
                  </a:cubicBezTo>
                  <a:cubicBezTo>
                    <a:pt x="35" y="211"/>
                    <a:pt x="36" y="207"/>
                    <a:pt x="35" y="210"/>
                  </a:cubicBezTo>
                  <a:cubicBezTo>
                    <a:pt x="34" y="212"/>
                    <a:pt x="34" y="212"/>
                    <a:pt x="33" y="214"/>
                  </a:cubicBezTo>
                  <a:cubicBezTo>
                    <a:pt x="33" y="215"/>
                    <a:pt x="35" y="211"/>
                    <a:pt x="35" y="212"/>
                  </a:cubicBezTo>
                  <a:cubicBezTo>
                    <a:pt x="34" y="215"/>
                    <a:pt x="32" y="217"/>
                    <a:pt x="31" y="221"/>
                  </a:cubicBezTo>
                  <a:cubicBezTo>
                    <a:pt x="31" y="221"/>
                    <a:pt x="31" y="221"/>
                    <a:pt x="30" y="222"/>
                  </a:cubicBezTo>
                  <a:cubicBezTo>
                    <a:pt x="29" y="226"/>
                    <a:pt x="27" y="231"/>
                    <a:pt x="24" y="239"/>
                  </a:cubicBezTo>
                  <a:cubicBezTo>
                    <a:pt x="24" y="238"/>
                    <a:pt x="23" y="241"/>
                    <a:pt x="22" y="241"/>
                  </a:cubicBezTo>
                  <a:cubicBezTo>
                    <a:pt x="21" y="245"/>
                    <a:pt x="19" y="250"/>
                    <a:pt x="19" y="252"/>
                  </a:cubicBezTo>
                  <a:cubicBezTo>
                    <a:pt x="19" y="249"/>
                    <a:pt x="21" y="245"/>
                    <a:pt x="22" y="241"/>
                  </a:cubicBezTo>
                  <a:cubicBezTo>
                    <a:pt x="24" y="237"/>
                    <a:pt x="25" y="233"/>
                    <a:pt x="27" y="230"/>
                  </a:cubicBezTo>
                  <a:cubicBezTo>
                    <a:pt x="26" y="231"/>
                    <a:pt x="24" y="236"/>
                    <a:pt x="23" y="238"/>
                  </a:cubicBezTo>
                  <a:cubicBezTo>
                    <a:pt x="22" y="240"/>
                    <a:pt x="23" y="239"/>
                    <a:pt x="22" y="242"/>
                  </a:cubicBezTo>
                  <a:cubicBezTo>
                    <a:pt x="21" y="243"/>
                    <a:pt x="20" y="246"/>
                    <a:pt x="21" y="242"/>
                  </a:cubicBezTo>
                  <a:cubicBezTo>
                    <a:pt x="20" y="245"/>
                    <a:pt x="19" y="246"/>
                    <a:pt x="19" y="248"/>
                  </a:cubicBezTo>
                  <a:cubicBezTo>
                    <a:pt x="20" y="247"/>
                    <a:pt x="20" y="246"/>
                    <a:pt x="20" y="245"/>
                  </a:cubicBezTo>
                  <a:cubicBezTo>
                    <a:pt x="20" y="246"/>
                    <a:pt x="18" y="251"/>
                    <a:pt x="17" y="253"/>
                  </a:cubicBezTo>
                  <a:cubicBezTo>
                    <a:pt x="18" y="253"/>
                    <a:pt x="19" y="250"/>
                    <a:pt x="19" y="249"/>
                  </a:cubicBezTo>
                  <a:cubicBezTo>
                    <a:pt x="18" y="253"/>
                    <a:pt x="18" y="253"/>
                    <a:pt x="17" y="256"/>
                  </a:cubicBezTo>
                  <a:cubicBezTo>
                    <a:pt x="17" y="256"/>
                    <a:pt x="17" y="256"/>
                    <a:pt x="17" y="256"/>
                  </a:cubicBezTo>
                  <a:cubicBezTo>
                    <a:pt x="16" y="260"/>
                    <a:pt x="14" y="268"/>
                    <a:pt x="13" y="270"/>
                  </a:cubicBezTo>
                  <a:cubicBezTo>
                    <a:pt x="14" y="269"/>
                    <a:pt x="15" y="267"/>
                    <a:pt x="15" y="266"/>
                  </a:cubicBezTo>
                  <a:cubicBezTo>
                    <a:pt x="14" y="270"/>
                    <a:pt x="12" y="275"/>
                    <a:pt x="11" y="279"/>
                  </a:cubicBezTo>
                  <a:cubicBezTo>
                    <a:pt x="11" y="278"/>
                    <a:pt x="12" y="275"/>
                    <a:pt x="13" y="273"/>
                  </a:cubicBezTo>
                  <a:cubicBezTo>
                    <a:pt x="11" y="275"/>
                    <a:pt x="11" y="278"/>
                    <a:pt x="11" y="280"/>
                  </a:cubicBezTo>
                  <a:cubicBezTo>
                    <a:pt x="10" y="282"/>
                    <a:pt x="10" y="281"/>
                    <a:pt x="10" y="282"/>
                  </a:cubicBezTo>
                  <a:cubicBezTo>
                    <a:pt x="9" y="285"/>
                    <a:pt x="10" y="280"/>
                    <a:pt x="10" y="283"/>
                  </a:cubicBezTo>
                  <a:cubicBezTo>
                    <a:pt x="9" y="284"/>
                    <a:pt x="9" y="284"/>
                    <a:pt x="9" y="284"/>
                  </a:cubicBezTo>
                  <a:cubicBezTo>
                    <a:pt x="10" y="283"/>
                    <a:pt x="9" y="284"/>
                    <a:pt x="9" y="285"/>
                  </a:cubicBezTo>
                  <a:cubicBezTo>
                    <a:pt x="9" y="285"/>
                    <a:pt x="8" y="287"/>
                    <a:pt x="8" y="288"/>
                  </a:cubicBezTo>
                  <a:cubicBezTo>
                    <a:pt x="9" y="286"/>
                    <a:pt x="9" y="285"/>
                    <a:pt x="9" y="284"/>
                  </a:cubicBezTo>
                  <a:cubicBezTo>
                    <a:pt x="9" y="288"/>
                    <a:pt x="8" y="290"/>
                    <a:pt x="7" y="293"/>
                  </a:cubicBezTo>
                  <a:cubicBezTo>
                    <a:pt x="7" y="293"/>
                    <a:pt x="6" y="297"/>
                    <a:pt x="6" y="299"/>
                  </a:cubicBezTo>
                  <a:cubicBezTo>
                    <a:pt x="6" y="297"/>
                    <a:pt x="7" y="295"/>
                    <a:pt x="7" y="295"/>
                  </a:cubicBezTo>
                  <a:cubicBezTo>
                    <a:pt x="6" y="298"/>
                    <a:pt x="6" y="303"/>
                    <a:pt x="5" y="306"/>
                  </a:cubicBezTo>
                  <a:cubicBezTo>
                    <a:pt x="6" y="306"/>
                    <a:pt x="6" y="304"/>
                    <a:pt x="6" y="302"/>
                  </a:cubicBezTo>
                  <a:cubicBezTo>
                    <a:pt x="6" y="302"/>
                    <a:pt x="6" y="305"/>
                    <a:pt x="6" y="303"/>
                  </a:cubicBezTo>
                  <a:cubicBezTo>
                    <a:pt x="7" y="299"/>
                    <a:pt x="7" y="296"/>
                    <a:pt x="8" y="292"/>
                  </a:cubicBezTo>
                  <a:cubicBezTo>
                    <a:pt x="9" y="290"/>
                    <a:pt x="9" y="291"/>
                    <a:pt x="10" y="289"/>
                  </a:cubicBezTo>
                  <a:cubicBezTo>
                    <a:pt x="9" y="290"/>
                    <a:pt x="10" y="289"/>
                    <a:pt x="10" y="290"/>
                  </a:cubicBezTo>
                  <a:cubicBezTo>
                    <a:pt x="10" y="288"/>
                    <a:pt x="11" y="287"/>
                    <a:pt x="11" y="288"/>
                  </a:cubicBezTo>
                  <a:cubicBezTo>
                    <a:pt x="11" y="286"/>
                    <a:pt x="11" y="286"/>
                    <a:pt x="11" y="284"/>
                  </a:cubicBezTo>
                  <a:cubicBezTo>
                    <a:pt x="12" y="283"/>
                    <a:pt x="13" y="281"/>
                    <a:pt x="14" y="277"/>
                  </a:cubicBezTo>
                  <a:cubicBezTo>
                    <a:pt x="14" y="277"/>
                    <a:pt x="13" y="281"/>
                    <a:pt x="13" y="279"/>
                  </a:cubicBezTo>
                  <a:cubicBezTo>
                    <a:pt x="13" y="277"/>
                    <a:pt x="14" y="277"/>
                    <a:pt x="14" y="275"/>
                  </a:cubicBezTo>
                  <a:cubicBezTo>
                    <a:pt x="14" y="275"/>
                    <a:pt x="13" y="277"/>
                    <a:pt x="13" y="279"/>
                  </a:cubicBezTo>
                  <a:cubicBezTo>
                    <a:pt x="12" y="281"/>
                    <a:pt x="11" y="284"/>
                    <a:pt x="11" y="283"/>
                  </a:cubicBezTo>
                  <a:cubicBezTo>
                    <a:pt x="12" y="280"/>
                    <a:pt x="12" y="279"/>
                    <a:pt x="13" y="276"/>
                  </a:cubicBezTo>
                  <a:cubicBezTo>
                    <a:pt x="14" y="277"/>
                    <a:pt x="15" y="271"/>
                    <a:pt x="16" y="269"/>
                  </a:cubicBezTo>
                  <a:cubicBezTo>
                    <a:pt x="16" y="271"/>
                    <a:pt x="15" y="273"/>
                    <a:pt x="15" y="273"/>
                  </a:cubicBezTo>
                  <a:cubicBezTo>
                    <a:pt x="16" y="270"/>
                    <a:pt x="14" y="275"/>
                    <a:pt x="15" y="275"/>
                  </a:cubicBezTo>
                  <a:cubicBezTo>
                    <a:pt x="15" y="275"/>
                    <a:pt x="16" y="273"/>
                    <a:pt x="15" y="274"/>
                  </a:cubicBezTo>
                  <a:cubicBezTo>
                    <a:pt x="13" y="280"/>
                    <a:pt x="12" y="287"/>
                    <a:pt x="12" y="291"/>
                  </a:cubicBezTo>
                  <a:cubicBezTo>
                    <a:pt x="12" y="288"/>
                    <a:pt x="14" y="279"/>
                    <a:pt x="15" y="276"/>
                  </a:cubicBezTo>
                  <a:cubicBezTo>
                    <a:pt x="15" y="275"/>
                    <a:pt x="16" y="276"/>
                    <a:pt x="16" y="276"/>
                  </a:cubicBezTo>
                  <a:cubicBezTo>
                    <a:pt x="16" y="274"/>
                    <a:pt x="17" y="273"/>
                    <a:pt x="17" y="271"/>
                  </a:cubicBezTo>
                  <a:cubicBezTo>
                    <a:pt x="17" y="271"/>
                    <a:pt x="17" y="271"/>
                    <a:pt x="18" y="269"/>
                  </a:cubicBezTo>
                  <a:cubicBezTo>
                    <a:pt x="18" y="269"/>
                    <a:pt x="18" y="269"/>
                    <a:pt x="18" y="269"/>
                  </a:cubicBezTo>
                  <a:cubicBezTo>
                    <a:pt x="17" y="274"/>
                    <a:pt x="16" y="278"/>
                    <a:pt x="15" y="280"/>
                  </a:cubicBezTo>
                  <a:cubicBezTo>
                    <a:pt x="15" y="279"/>
                    <a:pt x="16" y="279"/>
                    <a:pt x="16" y="278"/>
                  </a:cubicBezTo>
                  <a:cubicBezTo>
                    <a:pt x="15" y="281"/>
                    <a:pt x="15" y="281"/>
                    <a:pt x="15" y="283"/>
                  </a:cubicBezTo>
                  <a:cubicBezTo>
                    <a:pt x="13" y="285"/>
                    <a:pt x="12" y="294"/>
                    <a:pt x="10" y="298"/>
                  </a:cubicBezTo>
                  <a:cubicBezTo>
                    <a:pt x="11" y="295"/>
                    <a:pt x="10" y="296"/>
                    <a:pt x="11" y="296"/>
                  </a:cubicBezTo>
                  <a:cubicBezTo>
                    <a:pt x="10" y="297"/>
                    <a:pt x="9" y="302"/>
                    <a:pt x="9" y="302"/>
                  </a:cubicBezTo>
                  <a:cubicBezTo>
                    <a:pt x="10" y="299"/>
                    <a:pt x="10" y="300"/>
                    <a:pt x="10" y="298"/>
                  </a:cubicBezTo>
                  <a:cubicBezTo>
                    <a:pt x="10" y="298"/>
                    <a:pt x="9" y="300"/>
                    <a:pt x="9" y="303"/>
                  </a:cubicBezTo>
                  <a:cubicBezTo>
                    <a:pt x="9" y="302"/>
                    <a:pt x="9" y="303"/>
                    <a:pt x="9" y="306"/>
                  </a:cubicBezTo>
                  <a:cubicBezTo>
                    <a:pt x="8" y="306"/>
                    <a:pt x="8" y="308"/>
                    <a:pt x="8" y="308"/>
                  </a:cubicBezTo>
                  <a:cubicBezTo>
                    <a:pt x="7" y="314"/>
                    <a:pt x="7" y="312"/>
                    <a:pt x="6" y="314"/>
                  </a:cubicBezTo>
                  <a:cubicBezTo>
                    <a:pt x="5" y="318"/>
                    <a:pt x="7" y="313"/>
                    <a:pt x="6" y="315"/>
                  </a:cubicBezTo>
                  <a:cubicBezTo>
                    <a:pt x="5" y="321"/>
                    <a:pt x="4" y="324"/>
                    <a:pt x="4" y="329"/>
                  </a:cubicBezTo>
                  <a:cubicBezTo>
                    <a:pt x="4" y="329"/>
                    <a:pt x="4" y="329"/>
                    <a:pt x="4" y="328"/>
                  </a:cubicBezTo>
                  <a:cubicBezTo>
                    <a:pt x="3" y="331"/>
                    <a:pt x="3" y="335"/>
                    <a:pt x="3" y="334"/>
                  </a:cubicBezTo>
                  <a:cubicBezTo>
                    <a:pt x="3" y="332"/>
                    <a:pt x="3" y="331"/>
                    <a:pt x="3" y="330"/>
                  </a:cubicBezTo>
                  <a:cubicBezTo>
                    <a:pt x="3" y="331"/>
                    <a:pt x="3" y="332"/>
                    <a:pt x="3" y="332"/>
                  </a:cubicBezTo>
                  <a:cubicBezTo>
                    <a:pt x="2" y="335"/>
                    <a:pt x="2" y="336"/>
                    <a:pt x="2" y="337"/>
                  </a:cubicBezTo>
                  <a:cubicBezTo>
                    <a:pt x="2" y="338"/>
                    <a:pt x="1" y="345"/>
                    <a:pt x="1" y="348"/>
                  </a:cubicBezTo>
                  <a:cubicBezTo>
                    <a:pt x="1" y="348"/>
                    <a:pt x="1" y="344"/>
                    <a:pt x="1" y="344"/>
                  </a:cubicBezTo>
                  <a:cubicBezTo>
                    <a:pt x="1" y="345"/>
                    <a:pt x="0" y="346"/>
                    <a:pt x="0" y="346"/>
                  </a:cubicBezTo>
                  <a:cubicBezTo>
                    <a:pt x="0" y="345"/>
                    <a:pt x="0" y="344"/>
                    <a:pt x="0" y="344"/>
                  </a:cubicBezTo>
                  <a:cubicBezTo>
                    <a:pt x="0" y="346"/>
                    <a:pt x="0" y="348"/>
                    <a:pt x="0" y="349"/>
                  </a:cubicBezTo>
                  <a:cubicBezTo>
                    <a:pt x="1" y="345"/>
                    <a:pt x="0" y="354"/>
                    <a:pt x="1" y="355"/>
                  </a:cubicBezTo>
                  <a:cubicBezTo>
                    <a:pt x="0" y="358"/>
                    <a:pt x="0" y="359"/>
                    <a:pt x="0" y="362"/>
                  </a:cubicBezTo>
                  <a:cubicBezTo>
                    <a:pt x="1" y="360"/>
                    <a:pt x="1" y="362"/>
                    <a:pt x="1" y="364"/>
                  </a:cubicBezTo>
                  <a:cubicBezTo>
                    <a:pt x="1" y="363"/>
                    <a:pt x="2" y="364"/>
                    <a:pt x="2" y="368"/>
                  </a:cubicBezTo>
                  <a:cubicBezTo>
                    <a:pt x="2" y="367"/>
                    <a:pt x="2" y="367"/>
                    <a:pt x="2" y="367"/>
                  </a:cubicBezTo>
                  <a:cubicBezTo>
                    <a:pt x="2" y="366"/>
                    <a:pt x="2" y="363"/>
                    <a:pt x="2" y="361"/>
                  </a:cubicBezTo>
                  <a:cubicBezTo>
                    <a:pt x="2" y="363"/>
                    <a:pt x="2" y="363"/>
                    <a:pt x="2" y="366"/>
                  </a:cubicBezTo>
                  <a:cubicBezTo>
                    <a:pt x="2" y="364"/>
                    <a:pt x="2" y="368"/>
                    <a:pt x="2" y="367"/>
                  </a:cubicBezTo>
                  <a:cubicBezTo>
                    <a:pt x="2" y="365"/>
                    <a:pt x="3" y="362"/>
                    <a:pt x="3" y="362"/>
                  </a:cubicBezTo>
                  <a:cubicBezTo>
                    <a:pt x="3" y="357"/>
                    <a:pt x="3" y="356"/>
                    <a:pt x="3" y="350"/>
                  </a:cubicBezTo>
                  <a:cubicBezTo>
                    <a:pt x="3" y="350"/>
                    <a:pt x="3" y="351"/>
                    <a:pt x="3" y="351"/>
                  </a:cubicBezTo>
                  <a:cubicBezTo>
                    <a:pt x="3" y="347"/>
                    <a:pt x="4" y="343"/>
                    <a:pt x="4" y="339"/>
                  </a:cubicBezTo>
                  <a:cubicBezTo>
                    <a:pt x="4" y="339"/>
                    <a:pt x="4" y="338"/>
                    <a:pt x="4" y="338"/>
                  </a:cubicBezTo>
                  <a:cubicBezTo>
                    <a:pt x="4" y="339"/>
                    <a:pt x="4" y="340"/>
                    <a:pt x="4" y="341"/>
                  </a:cubicBezTo>
                  <a:cubicBezTo>
                    <a:pt x="4" y="343"/>
                    <a:pt x="4" y="343"/>
                    <a:pt x="4" y="345"/>
                  </a:cubicBezTo>
                  <a:cubicBezTo>
                    <a:pt x="4" y="345"/>
                    <a:pt x="4" y="348"/>
                    <a:pt x="4" y="347"/>
                  </a:cubicBezTo>
                  <a:cubicBezTo>
                    <a:pt x="4" y="346"/>
                    <a:pt x="4" y="343"/>
                    <a:pt x="4" y="345"/>
                  </a:cubicBezTo>
                  <a:cubicBezTo>
                    <a:pt x="5" y="341"/>
                    <a:pt x="5" y="340"/>
                    <a:pt x="5" y="338"/>
                  </a:cubicBezTo>
                  <a:cubicBezTo>
                    <a:pt x="5" y="341"/>
                    <a:pt x="5" y="341"/>
                    <a:pt x="5" y="342"/>
                  </a:cubicBezTo>
                  <a:cubicBezTo>
                    <a:pt x="5" y="343"/>
                    <a:pt x="4" y="347"/>
                    <a:pt x="5" y="344"/>
                  </a:cubicBezTo>
                  <a:cubicBezTo>
                    <a:pt x="4" y="347"/>
                    <a:pt x="4" y="349"/>
                    <a:pt x="4" y="350"/>
                  </a:cubicBezTo>
                  <a:cubicBezTo>
                    <a:pt x="4" y="349"/>
                    <a:pt x="5" y="347"/>
                    <a:pt x="5" y="349"/>
                  </a:cubicBezTo>
                  <a:cubicBezTo>
                    <a:pt x="4" y="352"/>
                    <a:pt x="4" y="352"/>
                    <a:pt x="4" y="354"/>
                  </a:cubicBezTo>
                  <a:cubicBezTo>
                    <a:pt x="4" y="355"/>
                    <a:pt x="4" y="353"/>
                    <a:pt x="4" y="355"/>
                  </a:cubicBezTo>
                  <a:cubicBezTo>
                    <a:pt x="4" y="353"/>
                    <a:pt x="4" y="358"/>
                    <a:pt x="4" y="360"/>
                  </a:cubicBezTo>
                  <a:cubicBezTo>
                    <a:pt x="4" y="359"/>
                    <a:pt x="4" y="361"/>
                    <a:pt x="4" y="363"/>
                  </a:cubicBezTo>
                  <a:cubicBezTo>
                    <a:pt x="4" y="364"/>
                    <a:pt x="5" y="366"/>
                    <a:pt x="5" y="371"/>
                  </a:cubicBezTo>
                  <a:cubicBezTo>
                    <a:pt x="5" y="373"/>
                    <a:pt x="5" y="373"/>
                    <a:pt x="5" y="376"/>
                  </a:cubicBezTo>
                  <a:cubicBezTo>
                    <a:pt x="5" y="378"/>
                    <a:pt x="6" y="376"/>
                    <a:pt x="6" y="377"/>
                  </a:cubicBezTo>
                  <a:cubicBezTo>
                    <a:pt x="6" y="378"/>
                    <a:pt x="6" y="378"/>
                    <a:pt x="5" y="379"/>
                  </a:cubicBezTo>
                  <a:cubicBezTo>
                    <a:pt x="6" y="381"/>
                    <a:pt x="6" y="379"/>
                    <a:pt x="6" y="381"/>
                  </a:cubicBezTo>
                  <a:cubicBezTo>
                    <a:pt x="6" y="384"/>
                    <a:pt x="5" y="382"/>
                    <a:pt x="5" y="386"/>
                  </a:cubicBezTo>
                  <a:cubicBezTo>
                    <a:pt x="5" y="386"/>
                    <a:pt x="5" y="384"/>
                    <a:pt x="6" y="385"/>
                  </a:cubicBezTo>
                  <a:cubicBezTo>
                    <a:pt x="5" y="390"/>
                    <a:pt x="6" y="393"/>
                    <a:pt x="6" y="397"/>
                  </a:cubicBezTo>
                  <a:cubicBezTo>
                    <a:pt x="5" y="397"/>
                    <a:pt x="6" y="400"/>
                    <a:pt x="6" y="402"/>
                  </a:cubicBezTo>
                  <a:cubicBezTo>
                    <a:pt x="5" y="401"/>
                    <a:pt x="5" y="400"/>
                    <a:pt x="5" y="403"/>
                  </a:cubicBezTo>
                  <a:cubicBezTo>
                    <a:pt x="5" y="402"/>
                    <a:pt x="5" y="400"/>
                    <a:pt x="5" y="400"/>
                  </a:cubicBezTo>
                  <a:cubicBezTo>
                    <a:pt x="5" y="402"/>
                    <a:pt x="5" y="403"/>
                    <a:pt x="4" y="403"/>
                  </a:cubicBezTo>
                  <a:cubicBezTo>
                    <a:pt x="4" y="402"/>
                    <a:pt x="4" y="400"/>
                    <a:pt x="4" y="400"/>
                  </a:cubicBezTo>
                  <a:cubicBezTo>
                    <a:pt x="4" y="404"/>
                    <a:pt x="3" y="401"/>
                    <a:pt x="4" y="405"/>
                  </a:cubicBezTo>
                  <a:cubicBezTo>
                    <a:pt x="4" y="403"/>
                    <a:pt x="5" y="406"/>
                    <a:pt x="5" y="408"/>
                  </a:cubicBezTo>
                  <a:cubicBezTo>
                    <a:pt x="5" y="407"/>
                    <a:pt x="5" y="406"/>
                    <a:pt x="5" y="406"/>
                  </a:cubicBezTo>
                  <a:cubicBezTo>
                    <a:pt x="6" y="411"/>
                    <a:pt x="6" y="410"/>
                    <a:pt x="7" y="417"/>
                  </a:cubicBezTo>
                  <a:cubicBezTo>
                    <a:pt x="7" y="418"/>
                    <a:pt x="7" y="417"/>
                    <a:pt x="7" y="419"/>
                  </a:cubicBezTo>
                  <a:cubicBezTo>
                    <a:pt x="7" y="420"/>
                    <a:pt x="8" y="423"/>
                    <a:pt x="9" y="427"/>
                  </a:cubicBezTo>
                  <a:cubicBezTo>
                    <a:pt x="9" y="429"/>
                    <a:pt x="9" y="429"/>
                    <a:pt x="9" y="431"/>
                  </a:cubicBezTo>
                  <a:cubicBezTo>
                    <a:pt x="9" y="430"/>
                    <a:pt x="9" y="429"/>
                    <a:pt x="8" y="429"/>
                  </a:cubicBezTo>
                  <a:cubicBezTo>
                    <a:pt x="9" y="433"/>
                    <a:pt x="9" y="435"/>
                    <a:pt x="8" y="433"/>
                  </a:cubicBezTo>
                  <a:cubicBezTo>
                    <a:pt x="9" y="436"/>
                    <a:pt x="9" y="437"/>
                    <a:pt x="10" y="440"/>
                  </a:cubicBezTo>
                  <a:cubicBezTo>
                    <a:pt x="10" y="439"/>
                    <a:pt x="10" y="442"/>
                    <a:pt x="10" y="443"/>
                  </a:cubicBezTo>
                  <a:cubicBezTo>
                    <a:pt x="9" y="442"/>
                    <a:pt x="9" y="437"/>
                    <a:pt x="9" y="435"/>
                  </a:cubicBezTo>
                  <a:cubicBezTo>
                    <a:pt x="8" y="438"/>
                    <a:pt x="7" y="425"/>
                    <a:pt x="6" y="423"/>
                  </a:cubicBezTo>
                  <a:cubicBezTo>
                    <a:pt x="6" y="425"/>
                    <a:pt x="7" y="429"/>
                    <a:pt x="8" y="433"/>
                  </a:cubicBezTo>
                  <a:cubicBezTo>
                    <a:pt x="8" y="435"/>
                    <a:pt x="8" y="437"/>
                    <a:pt x="7" y="435"/>
                  </a:cubicBezTo>
                  <a:cubicBezTo>
                    <a:pt x="8" y="440"/>
                    <a:pt x="9" y="444"/>
                    <a:pt x="10" y="449"/>
                  </a:cubicBezTo>
                  <a:cubicBezTo>
                    <a:pt x="10" y="451"/>
                    <a:pt x="10" y="447"/>
                    <a:pt x="10" y="449"/>
                  </a:cubicBezTo>
                  <a:cubicBezTo>
                    <a:pt x="11" y="450"/>
                    <a:pt x="11" y="451"/>
                    <a:pt x="11" y="452"/>
                  </a:cubicBezTo>
                  <a:cubicBezTo>
                    <a:pt x="10" y="450"/>
                    <a:pt x="10" y="450"/>
                    <a:pt x="10" y="450"/>
                  </a:cubicBezTo>
                  <a:cubicBezTo>
                    <a:pt x="11" y="452"/>
                    <a:pt x="11" y="454"/>
                    <a:pt x="11" y="456"/>
                  </a:cubicBezTo>
                  <a:cubicBezTo>
                    <a:pt x="11" y="455"/>
                    <a:pt x="12" y="459"/>
                    <a:pt x="12" y="460"/>
                  </a:cubicBezTo>
                  <a:cubicBezTo>
                    <a:pt x="12" y="459"/>
                    <a:pt x="12" y="459"/>
                    <a:pt x="11" y="458"/>
                  </a:cubicBezTo>
                  <a:cubicBezTo>
                    <a:pt x="10" y="454"/>
                    <a:pt x="10" y="450"/>
                    <a:pt x="9" y="450"/>
                  </a:cubicBezTo>
                  <a:cubicBezTo>
                    <a:pt x="9" y="453"/>
                    <a:pt x="9" y="457"/>
                    <a:pt x="10" y="461"/>
                  </a:cubicBezTo>
                  <a:cubicBezTo>
                    <a:pt x="9" y="458"/>
                    <a:pt x="9" y="456"/>
                    <a:pt x="10" y="456"/>
                  </a:cubicBezTo>
                  <a:cubicBezTo>
                    <a:pt x="9" y="455"/>
                    <a:pt x="9" y="452"/>
                    <a:pt x="9" y="452"/>
                  </a:cubicBezTo>
                  <a:cubicBezTo>
                    <a:pt x="9" y="454"/>
                    <a:pt x="9" y="458"/>
                    <a:pt x="9" y="458"/>
                  </a:cubicBezTo>
                  <a:cubicBezTo>
                    <a:pt x="9" y="459"/>
                    <a:pt x="9" y="457"/>
                    <a:pt x="8" y="456"/>
                  </a:cubicBezTo>
                  <a:cubicBezTo>
                    <a:pt x="9" y="460"/>
                    <a:pt x="10" y="465"/>
                    <a:pt x="9" y="465"/>
                  </a:cubicBezTo>
                  <a:cubicBezTo>
                    <a:pt x="10" y="467"/>
                    <a:pt x="10" y="466"/>
                    <a:pt x="11" y="469"/>
                  </a:cubicBezTo>
                  <a:cubicBezTo>
                    <a:pt x="11" y="470"/>
                    <a:pt x="10" y="467"/>
                    <a:pt x="10" y="469"/>
                  </a:cubicBezTo>
                  <a:cubicBezTo>
                    <a:pt x="11" y="471"/>
                    <a:pt x="11" y="471"/>
                    <a:pt x="12" y="473"/>
                  </a:cubicBezTo>
                  <a:cubicBezTo>
                    <a:pt x="11" y="473"/>
                    <a:pt x="12" y="474"/>
                    <a:pt x="12" y="475"/>
                  </a:cubicBezTo>
                  <a:cubicBezTo>
                    <a:pt x="11" y="474"/>
                    <a:pt x="11" y="470"/>
                    <a:pt x="10" y="471"/>
                  </a:cubicBezTo>
                  <a:cubicBezTo>
                    <a:pt x="11" y="473"/>
                    <a:pt x="11" y="474"/>
                    <a:pt x="12" y="477"/>
                  </a:cubicBezTo>
                  <a:cubicBezTo>
                    <a:pt x="12" y="476"/>
                    <a:pt x="11" y="474"/>
                    <a:pt x="12" y="477"/>
                  </a:cubicBezTo>
                  <a:cubicBezTo>
                    <a:pt x="13" y="479"/>
                    <a:pt x="13" y="480"/>
                    <a:pt x="13" y="482"/>
                  </a:cubicBezTo>
                  <a:cubicBezTo>
                    <a:pt x="13" y="479"/>
                    <a:pt x="14" y="479"/>
                    <a:pt x="15" y="481"/>
                  </a:cubicBezTo>
                  <a:cubicBezTo>
                    <a:pt x="14" y="479"/>
                    <a:pt x="14" y="479"/>
                    <a:pt x="14" y="478"/>
                  </a:cubicBezTo>
                  <a:cubicBezTo>
                    <a:pt x="15" y="480"/>
                    <a:pt x="16" y="484"/>
                    <a:pt x="16" y="482"/>
                  </a:cubicBezTo>
                  <a:cubicBezTo>
                    <a:pt x="15" y="479"/>
                    <a:pt x="15" y="480"/>
                    <a:pt x="15" y="478"/>
                  </a:cubicBezTo>
                  <a:cubicBezTo>
                    <a:pt x="14" y="479"/>
                    <a:pt x="12" y="474"/>
                    <a:pt x="12" y="471"/>
                  </a:cubicBezTo>
                  <a:cubicBezTo>
                    <a:pt x="12" y="472"/>
                    <a:pt x="13" y="473"/>
                    <a:pt x="13" y="472"/>
                  </a:cubicBezTo>
                  <a:cubicBezTo>
                    <a:pt x="12" y="469"/>
                    <a:pt x="12" y="469"/>
                    <a:pt x="12" y="468"/>
                  </a:cubicBezTo>
                  <a:cubicBezTo>
                    <a:pt x="13" y="472"/>
                    <a:pt x="12" y="467"/>
                    <a:pt x="12" y="466"/>
                  </a:cubicBezTo>
                  <a:cubicBezTo>
                    <a:pt x="12" y="466"/>
                    <a:pt x="12" y="466"/>
                    <a:pt x="12" y="466"/>
                  </a:cubicBezTo>
                  <a:cubicBezTo>
                    <a:pt x="13" y="469"/>
                    <a:pt x="14" y="473"/>
                    <a:pt x="14" y="475"/>
                  </a:cubicBezTo>
                  <a:cubicBezTo>
                    <a:pt x="14" y="475"/>
                    <a:pt x="13" y="470"/>
                    <a:pt x="13" y="471"/>
                  </a:cubicBezTo>
                  <a:cubicBezTo>
                    <a:pt x="13" y="473"/>
                    <a:pt x="14" y="474"/>
                    <a:pt x="14" y="475"/>
                  </a:cubicBezTo>
                  <a:cubicBezTo>
                    <a:pt x="14" y="476"/>
                    <a:pt x="15" y="477"/>
                    <a:pt x="15" y="479"/>
                  </a:cubicBezTo>
                  <a:cubicBezTo>
                    <a:pt x="15" y="480"/>
                    <a:pt x="16" y="481"/>
                    <a:pt x="16" y="481"/>
                  </a:cubicBezTo>
                  <a:cubicBezTo>
                    <a:pt x="16" y="480"/>
                    <a:pt x="15" y="478"/>
                    <a:pt x="15" y="478"/>
                  </a:cubicBezTo>
                  <a:cubicBezTo>
                    <a:pt x="16" y="479"/>
                    <a:pt x="16" y="479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4" y="475"/>
                    <a:pt x="13" y="470"/>
                    <a:pt x="13" y="468"/>
                  </a:cubicBezTo>
                  <a:cubicBezTo>
                    <a:pt x="14" y="472"/>
                    <a:pt x="14" y="471"/>
                    <a:pt x="15" y="475"/>
                  </a:cubicBezTo>
                  <a:cubicBezTo>
                    <a:pt x="15" y="475"/>
                    <a:pt x="15" y="475"/>
                    <a:pt x="15" y="475"/>
                  </a:cubicBezTo>
                  <a:cubicBezTo>
                    <a:pt x="16" y="478"/>
                    <a:pt x="16" y="478"/>
                    <a:pt x="17" y="481"/>
                  </a:cubicBezTo>
                  <a:cubicBezTo>
                    <a:pt x="16" y="478"/>
                    <a:pt x="16" y="477"/>
                    <a:pt x="16" y="476"/>
                  </a:cubicBezTo>
                  <a:cubicBezTo>
                    <a:pt x="15" y="474"/>
                    <a:pt x="14" y="469"/>
                    <a:pt x="13" y="465"/>
                  </a:cubicBezTo>
                  <a:cubicBezTo>
                    <a:pt x="14" y="470"/>
                    <a:pt x="14" y="466"/>
                    <a:pt x="14" y="466"/>
                  </a:cubicBezTo>
                  <a:cubicBezTo>
                    <a:pt x="13" y="463"/>
                    <a:pt x="13" y="465"/>
                    <a:pt x="12" y="460"/>
                  </a:cubicBezTo>
                  <a:cubicBezTo>
                    <a:pt x="12" y="462"/>
                    <a:pt x="13" y="463"/>
                    <a:pt x="13" y="462"/>
                  </a:cubicBezTo>
                  <a:cubicBezTo>
                    <a:pt x="12" y="459"/>
                    <a:pt x="12" y="459"/>
                    <a:pt x="12" y="458"/>
                  </a:cubicBezTo>
                  <a:cubicBezTo>
                    <a:pt x="13" y="460"/>
                    <a:pt x="13" y="460"/>
                    <a:pt x="13" y="461"/>
                  </a:cubicBezTo>
                  <a:cubicBezTo>
                    <a:pt x="13" y="458"/>
                    <a:pt x="14" y="465"/>
                    <a:pt x="14" y="462"/>
                  </a:cubicBezTo>
                  <a:cubicBezTo>
                    <a:pt x="13" y="460"/>
                    <a:pt x="13" y="459"/>
                    <a:pt x="12" y="457"/>
                  </a:cubicBezTo>
                  <a:cubicBezTo>
                    <a:pt x="13" y="457"/>
                    <a:pt x="12" y="450"/>
                    <a:pt x="13" y="454"/>
                  </a:cubicBezTo>
                  <a:cubicBezTo>
                    <a:pt x="13" y="456"/>
                    <a:pt x="13" y="457"/>
                    <a:pt x="14" y="460"/>
                  </a:cubicBezTo>
                  <a:cubicBezTo>
                    <a:pt x="15" y="461"/>
                    <a:pt x="14" y="459"/>
                    <a:pt x="14" y="459"/>
                  </a:cubicBezTo>
                  <a:cubicBezTo>
                    <a:pt x="15" y="461"/>
                    <a:pt x="16" y="464"/>
                    <a:pt x="16" y="466"/>
                  </a:cubicBezTo>
                  <a:cubicBezTo>
                    <a:pt x="16" y="465"/>
                    <a:pt x="16" y="463"/>
                    <a:pt x="16" y="464"/>
                  </a:cubicBezTo>
                  <a:cubicBezTo>
                    <a:pt x="17" y="466"/>
                    <a:pt x="18" y="471"/>
                    <a:pt x="19" y="474"/>
                  </a:cubicBezTo>
                  <a:cubicBezTo>
                    <a:pt x="18" y="472"/>
                    <a:pt x="19" y="472"/>
                    <a:pt x="19" y="474"/>
                  </a:cubicBezTo>
                  <a:cubicBezTo>
                    <a:pt x="19" y="472"/>
                    <a:pt x="18" y="469"/>
                    <a:pt x="18" y="469"/>
                  </a:cubicBezTo>
                  <a:cubicBezTo>
                    <a:pt x="19" y="472"/>
                    <a:pt x="20" y="476"/>
                    <a:pt x="21" y="478"/>
                  </a:cubicBezTo>
                  <a:cubicBezTo>
                    <a:pt x="21" y="479"/>
                    <a:pt x="21" y="480"/>
                    <a:pt x="21" y="480"/>
                  </a:cubicBezTo>
                  <a:cubicBezTo>
                    <a:pt x="21" y="482"/>
                    <a:pt x="22" y="483"/>
                    <a:pt x="22" y="483"/>
                  </a:cubicBezTo>
                  <a:cubicBezTo>
                    <a:pt x="21" y="480"/>
                    <a:pt x="22" y="483"/>
                    <a:pt x="22" y="482"/>
                  </a:cubicBezTo>
                  <a:cubicBezTo>
                    <a:pt x="23" y="485"/>
                    <a:pt x="23" y="484"/>
                    <a:pt x="24" y="486"/>
                  </a:cubicBezTo>
                  <a:cubicBezTo>
                    <a:pt x="24" y="487"/>
                    <a:pt x="24" y="490"/>
                    <a:pt x="23" y="487"/>
                  </a:cubicBezTo>
                  <a:cubicBezTo>
                    <a:pt x="24" y="490"/>
                    <a:pt x="25" y="491"/>
                    <a:pt x="26" y="494"/>
                  </a:cubicBezTo>
                  <a:cubicBezTo>
                    <a:pt x="25" y="495"/>
                    <a:pt x="26" y="497"/>
                    <a:pt x="27" y="501"/>
                  </a:cubicBezTo>
                  <a:cubicBezTo>
                    <a:pt x="28" y="502"/>
                    <a:pt x="27" y="500"/>
                    <a:pt x="28" y="502"/>
                  </a:cubicBezTo>
                  <a:cubicBezTo>
                    <a:pt x="28" y="503"/>
                    <a:pt x="29" y="506"/>
                    <a:pt x="29" y="506"/>
                  </a:cubicBezTo>
                  <a:cubicBezTo>
                    <a:pt x="28" y="504"/>
                    <a:pt x="28" y="502"/>
                    <a:pt x="27" y="503"/>
                  </a:cubicBezTo>
                  <a:cubicBezTo>
                    <a:pt x="29" y="507"/>
                    <a:pt x="30" y="509"/>
                    <a:pt x="31" y="512"/>
                  </a:cubicBezTo>
                  <a:cubicBezTo>
                    <a:pt x="30" y="511"/>
                    <a:pt x="29" y="509"/>
                    <a:pt x="28" y="507"/>
                  </a:cubicBezTo>
                  <a:cubicBezTo>
                    <a:pt x="27" y="505"/>
                    <a:pt x="26" y="503"/>
                    <a:pt x="26" y="501"/>
                  </a:cubicBezTo>
                  <a:cubicBezTo>
                    <a:pt x="26" y="501"/>
                    <a:pt x="27" y="503"/>
                    <a:pt x="27" y="502"/>
                  </a:cubicBezTo>
                  <a:cubicBezTo>
                    <a:pt x="26" y="500"/>
                    <a:pt x="26" y="499"/>
                    <a:pt x="25" y="496"/>
                  </a:cubicBezTo>
                  <a:cubicBezTo>
                    <a:pt x="24" y="495"/>
                    <a:pt x="24" y="495"/>
                    <a:pt x="24" y="496"/>
                  </a:cubicBezTo>
                  <a:cubicBezTo>
                    <a:pt x="24" y="496"/>
                    <a:pt x="25" y="498"/>
                    <a:pt x="25" y="498"/>
                  </a:cubicBezTo>
                  <a:cubicBezTo>
                    <a:pt x="25" y="498"/>
                    <a:pt x="23" y="495"/>
                    <a:pt x="22" y="492"/>
                  </a:cubicBezTo>
                  <a:cubicBezTo>
                    <a:pt x="24" y="497"/>
                    <a:pt x="23" y="497"/>
                    <a:pt x="22" y="497"/>
                  </a:cubicBezTo>
                  <a:cubicBezTo>
                    <a:pt x="23" y="499"/>
                    <a:pt x="24" y="500"/>
                    <a:pt x="25" y="503"/>
                  </a:cubicBezTo>
                  <a:cubicBezTo>
                    <a:pt x="23" y="500"/>
                    <a:pt x="25" y="506"/>
                    <a:pt x="26" y="507"/>
                  </a:cubicBezTo>
                  <a:cubicBezTo>
                    <a:pt x="24" y="504"/>
                    <a:pt x="25" y="506"/>
                    <a:pt x="26" y="508"/>
                  </a:cubicBezTo>
                  <a:cubicBezTo>
                    <a:pt x="25" y="508"/>
                    <a:pt x="24" y="505"/>
                    <a:pt x="24" y="505"/>
                  </a:cubicBezTo>
                  <a:cubicBezTo>
                    <a:pt x="25" y="506"/>
                    <a:pt x="25" y="509"/>
                    <a:pt x="26" y="510"/>
                  </a:cubicBezTo>
                  <a:cubicBezTo>
                    <a:pt x="26" y="509"/>
                    <a:pt x="26" y="509"/>
                    <a:pt x="27" y="510"/>
                  </a:cubicBezTo>
                  <a:cubicBezTo>
                    <a:pt x="25" y="507"/>
                    <a:pt x="26" y="508"/>
                    <a:pt x="25" y="506"/>
                  </a:cubicBezTo>
                  <a:cubicBezTo>
                    <a:pt x="26" y="505"/>
                    <a:pt x="27" y="508"/>
                    <a:pt x="27" y="508"/>
                  </a:cubicBezTo>
                  <a:cubicBezTo>
                    <a:pt x="26" y="507"/>
                    <a:pt x="26" y="506"/>
                    <a:pt x="26" y="505"/>
                  </a:cubicBezTo>
                  <a:cubicBezTo>
                    <a:pt x="26" y="505"/>
                    <a:pt x="26" y="506"/>
                    <a:pt x="25" y="505"/>
                  </a:cubicBezTo>
                  <a:cubicBezTo>
                    <a:pt x="25" y="503"/>
                    <a:pt x="24" y="500"/>
                    <a:pt x="24" y="499"/>
                  </a:cubicBezTo>
                  <a:cubicBezTo>
                    <a:pt x="26" y="504"/>
                    <a:pt x="25" y="504"/>
                    <a:pt x="27" y="509"/>
                  </a:cubicBezTo>
                  <a:cubicBezTo>
                    <a:pt x="27" y="508"/>
                    <a:pt x="27" y="510"/>
                    <a:pt x="27" y="510"/>
                  </a:cubicBezTo>
                  <a:cubicBezTo>
                    <a:pt x="28" y="513"/>
                    <a:pt x="28" y="511"/>
                    <a:pt x="29" y="514"/>
                  </a:cubicBezTo>
                  <a:cubicBezTo>
                    <a:pt x="30" y="516"/>
                    <a:pt x="29" y="514"/>
                    <a:pt x="30" y="516"/>
                  </a:cubicBezTo>
                  <a:cubicBezTo>
                    <a:pt x="30" y="517"/>
                    <a:pt x="30" y="515"/>
                    <a:pt x="30" y="516"/>
                  </a:cubicBezTo>
                  <a:cubicBezTo>
                    <a:pt x="29" y="514"/>
                    <a:pt x="29" y="513"/>
                    <a:pt x="29" y="513"/>
                  </a:cubicBezTo>
                  <a:cubicBezTo>
                    <a:pt x="31" y="516"/>
                    <a:pt x="31" y="519"/>
                    <a:pt x="33" y="521"/>
                  </a:cubicBezTo>
                  <a:cubicBezTo>
                    <a:pt x="32" y="520"/>
                    <a:pt x="32" y="519"/>
                    <a:pt x="31" y="517"/>
                  </a:cubicBezTo>
                  <a:cubicBezTo>
                    <a:pt x="31" y="518"/>
                    <a:pt x="30" y="515"/>
                    <a:pt x="32" y="518"/>
                  </a:cubicBezTo>
                  <a:cubicBezTo>
                    <a:pt x="32" y="520"/>
                    <a:pt x="33" y="520"/>
                    <a:pt x="34" y="522"/>
                  </a:cubicBezTo>
                  <a:cubicBezTo>
                    <a:pt x="33" y="520"/>
                    <a:pt x="33" y="519"/>
                    <a:pt x="32" y="517"/>
                  </a:cubicBezTo>
                  <a:cubicBezTo>
                    <a:pt x="33" y="519"/>
                    <a:pt x="32" y="516"/>
                    <a:pt x="33" y="518"/>
                  </a:cubicBezTo>
                  <a:cubicBezTo>
                    <a:pt x="34" y="519"/>
                    <a:pt x="33" y="520"/>
                    <a:pt x="34" y="522"/>
                  </a:cubicBezTo>
                  <a:cubicBezTo>
                    <a:pt x="33" y="519"/>
                    <a:pt x="34" y="521"/>
                    <a:pt x="34" y="520"/>
                  </a:cubicBezTo>
                  <a:cubicBezTo>
                    <a:pt x="33" y="517"/>
                    <a:pt x="32" y="517"/>
                    <a:pt x="32" y="516"/>
                  </a:cubicBezTo>
                  <a:cubicBezTo>
                    <a:pt x="33" y="517"/>
                    <a:pt x="35" y="522"/>
                    <a:pt x="35" y="523"/>
                  </a:cubicBezTo>
                  <a:cubicBezTo>
                    <a:pt x="35" y="521"/>
                    <a:pt x="34" y="519"/>
                    <a:pt x="34" y="519"/>
                  </a:cubicBezTo>
                  <a:cubicBezTo>
                    <a:pt x="36" y="522"/>
                    <a:pt x="36" y="522"/>
                    <a:pt x="38" y="525"/>
                  </a:cubicBezTo>
                  <a:cubicBezTo>
                    <a:pt x="36" y="524"/>
                    <a:pt x="39" y="530"/>
                    <a:pt x="39" y="530"/>
                  </a:cubicBezTo>
                  <a:cubicBezTo>
                    <a:pt x="39" y="530"/>
                    <a:pt x="38" y="527"/>
                    <a:pt x="37" y="524"/>
                  </a:cubicBezTo>
                  <a:cubicBezTo>
                    <a:pt x="37" y="526"/>
                    <a:pt x="37" y="526"/>
                    <a:pt x="36" y="525"/>
                  </a:cubicBezTo>
                  <a:cubicBezTo>
                    <a:pt x="38" y="528"/>
                    <a:pt x="38" y="530"/>
                    <a:pt x="37" y="528"/>
                  </a:cubicBezTo>
                  <a:cubicBezTo>
                    <a:pt x="38" y="530"/>
                    <a:pt x="39" y="532"/>
                    <a:pt x="40" y="534"/>
                  </a:cubicBezTo>
                  <a:cubicBezTo>
                    <a:pt x="41" y="537"/>
                    <a:pt x="42" y="539"/>
                    <a:pt x="44" y="542"/>
                  </a:cubicBezTo>
                  <a:cubicBezTo>
                    <a:pt x="44" y="541"/>
                    <a:pt x="45" y="544"/>
                    <a:pt x="46" y="545"/>
                  </a:cubicBezTo>
                  <a:cubicBezTo>
                    <a:pt x="46" y="545"/>
                    <a:pt x="45" y="543"/>
                    <a:pt x="46" y="544"/>
                  </a:cubicBezTo>
                  <a:cubicBezTo>
                    <a:pt x="46" y="545"/>
                    <a:pt x="46" y="546"/>
                    <a:pt x="47" y="547"/>
                  </a:cubicBezTo>
                  <a:cubicBezTo>
                    <a:pt x="47" y="547"/>
                    <a:pt x="49" y="549"/>
                    <a:pt x="49" y="549"/>
                  </a:cubicBezTo>
                  <a:cubicBezTo>
                    <a:pt x="49" y="548"/>
                    <a:pt x="48" y="547"/>
                    <a:pt x="48" y="547"/>
                  </a:cubicBezTo>
                  <a:cubicBezTo>
                    <a:pt x="50" y="550"/>
                    <a:pt x="51" y="553"/>
                    <a:pt x="52" y="555"/>
                  </a:cubicBezTo>
                  <a:cubicBezTo>
                    <a:pt x="51" y="554"/>
                    <a:pt x="51" y="556"/>
                    <a:pt x="53" y="559"/>
                  </a:cubicBezTo>
                  <a:cubicBezTo>
                    <a:pt x="52" y="558"/>
                    <a:pt x="49" y="554"/>
                    <a:pt x="50" y="556"/>
                  </a:cubicBezTo>
                  <a:cubicBezTo>
                    <a:pt x="51" y="556"/>
                    <a:pt x="51" y="557"/>
                    <a:pt x="52" y="559"/>
                  </a:cubicBezTo>
                  <a:cubicBezTo>
                    <a:pt x="53" y="560"/>
                    <a:pt x="51" y="558"/>
                    <a:pt x="52" y="560"/>
                  </a:cubicBezTo>
                  <a:cubicBezTo>
                    <a:pt x="54" y="563"/>
                    <a:pt x="53" y="560"/>
                    <a:pt x="55" y="562"/>
                  </a:cubicBezTo>
                  <a:cubicBezTo>
                    <a:pt x="54" y="561"/>
                    <a:pt x="53" y="560"/>
                    <a:pt x="54" y="560"/>
                  </a:cubicBezTo>
                  <a:cubicBezTo>
                    <a:pt x="55" y="562"/>
                    <a:pt x="55" y="562"/>
                    <a:pt x="56" y="564"/>
                  </a:cubicBezTo>
                  <a:cubicBezTo>
                    <a:pt x="58" y="565"/>
                    <a:pt x="58" y="564"/>
                    <a:pt x="60" y="567"/>
                  </a:cubicBezTo>
                  <a:cubicBezTo>
                    <a:pt x="59" y="564"/>
                    <a:pt x="59" y="565"/>
                    <a:pt x="58" y="563"/>
                  </a:cubicBezTo>
                  <a:cubicBezTo>
                    <a:pt x="58" y="563"/>
                    <a:pt x="59" y="565"/>
                    <a:pt x="59" y="565"/>
                  </a:cubicBezTo>
                  <a:cubicBezTo>
                    <a:pt x="59" y="563"/>
                    <a:pt x="58" y="562"/>
                    <a:pt x="58" y="562"/>
                  </a:cubicBezTo>
                  <a:cubicBezTo>
                    <a:pt x="59" y="563"/>
                    <a:pt x="59" y="564"/>
                    <a:pt x="59" y="564"/>
                  </a:cubicBezTo>
                  <a:cubicBezTo>
                    <a:pt x="59" y="563"/>
                    <a:pt x="58" y="561"/>
                    <a:pt x="58" y="561"/>
                  </a:cubicBezTo>
                  <a:cubicBezTo>
                    <a:pt x="61" y="566"/>
                    <a:pt x="61" y="565"/>
                    <a:pt x="59" y="561"/>
                  </a:cubicBezTo>
                  <a:cubicBezTo>
                    <a:pt x="60" y="561"/>
                    <a:pt x="61" y="563"/>
                    <a:pt x="62" y="565"/>
                  </a:cubicBezTo>
                  <a:cubicBezTo>
                    <a:pt x="64" y="568"/>
                    <a:pt x="62" y="565"/>
                    <a:pt x="62" y="566"/>
                  </a:cubicBezTo>
                  <a:cubicBezTo>
                    <a:pt x="65" y="571"/>
                    <a:pt x="65" y="568"/>
                    <a:pt x="63" y="566"/>
                  </a:cubicBezTo>
                  <a:cubicBezTo>
                    <a:pt x="64" y="567"/>
                    <a:pt x="65" y="568"/>
                    <a:pt x="66" y="570"/>
                  </a:cubicBezTo>
                  <a:cubicBezTo>
                    <a:pt x="66" y="569"/>
                    <a:pt x="68" y="572"/>
                    <a:pt x="67" y="572"/>
                  </a:cubicBezTo>
                  <a:cubicBezTo>
                    <a:pt x="66" y="570"/>
                    <a:pt x="66" y="569"/>
                    <a:pt x="66" y="569"/>
                  </a:cubicBezTo>
                  <a:cubicBezTo>
                    <a:pt x="66" y="570"/>
                    <a:pt x="67" y="571"/>
                    <a:pt x="68" y="572"/>
                  </a:cubicBezTo>
                  <a:cubicBezTo>
                    <a:pt x="68" y="570"/>
                    <a:pt x="68" y="571"/>
                    <a:pt x="69" y="571"/>
                  </a:cubicBezTo>
                  <a:cubicBezTo>
                    <a:pt x="68" y="569"/>
                    <a:pt x="67" y="567"/>
                    <a:pt x="66" y="566"/>
                  </a:cubicBezTo>
                  <a:cubicBezTo>
                    <a:pt x="67" y="567"/>
                    <a:pt x="67" y="567"/>
                    <a:pt x="67" y="566"/>
                  </a:cubicBezTo>
                  <a:cubicBezTo>
                    <a:pt x="68" y="567"/>
                    <a:pt x="68" y="568"/>
                    <a:pt x="69" y="569"/>
                  </a:cubicBezTo>
                  <a:cubicBezTo>
                    <a:pt x="70" y="569"/>
                    <a:pt x="68" y="567"/>
                    <a:pt x="68" y="567"/>
                  </a:cubicBezTo>
                  <a:cubicBezTo>
                    <a:pt x="70" y="569"/>
                    <a:pt x="71" y="571"/>
                    <a:pt x="72" y="572"/>
                  </a:cubicBezTo>
                  <a:cubicBezTo>
                    <a:pt x="72" y="572"/>
                    <a:pt x="72" y="573"/>
                    <a:pt x="72" y="573"/>
                  </a:cubicBezTo>
                  <a:cubicBezTo>
                    <a:pt x="71" y="570"/>
                    <a:pt x="70" y="569"/>
                    <a:pt x="69" y="568"/>
                  </a:cubicBezTo>
                  <a:cubicBezTo>
                    <a:pt x="69" y="567"/>
                    <a:pt x="71" y="570"/>
                    <a:pt x="72" y="571"/>
                  </a:cubicBezTo>
                  <a:cubicBezTo>
                    <a:pt x="73" y="572"/>
                    <a:pt x="79" y="580"/>
                    <a:pt x="75" y="573"/>
                  </a:cubicBezTo>
                  <a:cubicBezTo>
                    <a:pt x="75" y="574"/>
                    <a:pt x="76" y="574"/>
                    <a:pt x="76" y="575"/>
                  </a:cubicBezTo>
                  <a:cubicBezTo>
                    <a:pt x="76" y="574"/>
                    <a:pt x="76" y="574"/>
                    <a:pt x="75" y="573"/>
                  </a:cubicBezTo>
                  <a:cubicBezTo>
                    <a:pt x="76" y="573"/>
                    <a:pt x="76" y="573"/>
                    <a:pt x="77" y="574"/>
                  </a:cubicBezTo>
                  <a:cubicBezTo>
                    <a:pt x="78" y="576"/>
                    <a:pt x="78" y="576"/>
                    <a:pt x="79" y="578"/>
                  </a:cubicBezTo>
                  <a:cubicBezTo>
                    <a:pt x="82" y="580"/>
                    <a:pt x="80" y="575"/>
                    <a:pt x="75" y="570"/>
                  </a:cubicBezTo>
                  <a:cubicBezTo>
                    <a:pt x="75" y="569"/>
                    <a:pt x="76" y="570"/>
                    <a:pt x="77" y="571"/>
                  </a:cubicBezTo>
                  <a:cubicBezTo>
                    <a:pt x="78" y="574"/>
                    <a:pt x="80" y="576"/>
                    <a:pt x="82" y="579"/>
                  </a:cubicBezTo>
                  <a:cubicBezTo>
                    <a:pt x="85" y="585"/>
                    <a:pt x="87" y="590"/>
                    <a:pt x="82" y="584"/>
                  </a:cubicBezTo>
                  <a:cubicBezTo>
                    <a:pt x="80" y="581"/>
                    <a:pt x="79" y="579"/>
                    <a:pt x="78" y="578"/>
                  </a:cubicBezTo>
                  <a:cubicBezTo>
                    <a:pt x="80" y="581"/>
                    <a:pt x="80" y="582"/>
                    <a:pt x="82" y="584"/>
                  </a:cubicBezTo>
                  <a:cubicBezTo>
                    <a:pt x="82" y="583"/>
                    <a:pt x="88" y="592"/>
                    <a:pt x="90" y="594"/>
                  </a:cubicBezTo>
                  <a:cubicBezTo>
                    <a:pt x="91" y="595"/>
                    <a:pt x="91" y="595"/>
                    <a:pt x="92" y="597"/>
                  </a:cubicBezTo>
                  <a:cubicBezTo>
                    <a:pt x="93" y="598"/>
                    <a:pt x="94" y="599"/>
                    <a:pt x="95" y="600"/>
                  </a:cubicBezTo>
                  <a:cubicBezTo>
                    <a:pt x="96" y="603"/>
                    <a:pt x="100" y="606"/>
                    <a:pt x="105" y="612"/>
                  </a:cubicBezTo>
                  <a:cubicBezTo>
                    <a:pt x="105" y="612"/>
                    <a:pt x="104" y="611"/>
                    <a:pt x="104" y="611"/>
                  </a:cubicBezTo>
                  <a:cubicBezTo>
                    <a:pt x="106" y="613"/>
                    <a:pt x="107" y="615"/>
                    <a:pt x="109" y="616"/>
                  </a:cubicBezTo>
                  <a:cubicBezTo>
                    <a:pt x="110" y="618"/>
                    <a:pt x="112" y="619"/>
                    <a:pt x="113" y="621"/>
                  </a:cubicBezTo>
                  <a:cubicBezTo>
                    <a:pt x="116" y="623"/>
                    <a:pt x="119" y="626"/>
                    <a:pt x="122" y="629"/>
                  </a:cubicBezTo>
                  <a:cubicBezTo>
                    <a:pt x="124" y="631"/>
                    <a:pt x="125" y="632"/>
                    <a:pt x="128" y="635"/>
                  </a:cubicBezTo>
                  <a:cubicBezTo>
                    <a:pt x="128" y="635"/>
                    <a:pt x="129" y="636"/>
                    <a:pt x="129" y="637"/>
                  </a:cubicBezTo>
                  <a:cubicBezTo>
                    <a:pt x="134" y="640"/>
                    <a:pt x="135" y="640"/>
                    <a:pt x="134" y="638"/>
                  </a:cubicBezTo>
                  <a:cubicBezTo>
                    <a:pt x="132" y="636"/>
                    <a:pt x="129" y="631"/>
                    <a:pt x="123" y="626"/>
                  </a:cubicBezTo>
                  <a:cubicBezTo>
                    <a:pt x="120" y="623"/>
                    <a:pt x="117" y="619"/>
                    <a:pt x="114" y="616"/>
                  </a:cubicBezTo>
                  <a:cubicBezTo>
                    <a:pt x="112" y="614"/>
                    <a:pt x="110" y="612"/>
                    <a:pt x="108" y="610"/>
                  </a:cubicBezTo>
                  <a:cubicBezTo>
                    <a:pt x="107" y="608"/>
                    <a:pt x="105" y="606"/>
                    <a:pt x="103" y="604"/>
                  </a:cubicBezTo>
                  <a:cubicBezTo>
                    <a:pt x="102" y="603"/>
                    <a:pt x="103" y="604"/>
                    <a:pt x="102" y="603"/>
                  </a:cubicBezTo>
                  <a:cubicBezTo>
                    <a:pt x="98" y="598"/>
                    <a:pt x="97" y="595"/>
                    <a:pt x="95" y="593"/>
                  </a:cubicBezTo>
                  <a:cubicBezTo>
                    <a:pt x="95" y="593"/>
                    <a:pt x="94" y="592"/>
                    <a:pt x="93" y="591"/>
                  </a:cubicBezTo>
                  <a:cubicBezTo>
                    <a:pt x="94" y="592"/>
                    <a:pt x="95" y="594"/>
                    <a:pt x="96" y="595"/>
                  </a:cubicBezTo>
                  <a:cubicBezTo>
                    <a:pt x="93" y="591"/>
                    <a:pt x="91" y="589"/>
                    <a:pt x="89" y="587"/>
                  </a:cubicBezTo>
                  <a:cubicBezTo>
                    <a:pt x="88" y="585"/>
                    <a:pt x="86" y="583"/>
                    <a:pt x="84" y="580"/>
                  </a:cubicBezTo>
                  <a:cubicBezTo>
                    <a:pt x="86" y="581"/>
                    <a:pt x="90" y="586"/>
                    <a:pt x="90" y="585"/>
                  </a:cubicBezTo>
                  <a:cubicBezTo>
                    <a:pt x="90" y="584"/>
                    <a:pt x="88" y="582"/>
                    <a:pt x="88" y="581"/>
                  </a:cubicBezTo>
                  <a:cubicBezTo>
                    <a:pt x="87" y="580"/>
                    <a:pt x="87" y="579"/>
                    <a:pt x="86" y="579"/>
                  </a:cubicBezTo>
                  <a:cubicBezTo>
                    <a:pt x="86" y="578"/>
                    <a:pt x="84" y="576"/>
                    <a:pt x="83" y="574"/>
                  </a:cubicBezTo>
                  <a:cubicBezTo>
                    <a:pt x="82" y="572"/>
                    <a:pt x="80" y="569"/>
                    <a:pt x="78" y="567"/>
                  </a:cubicBezTo>
                  <a:cubicBezTo>
                    <a:pt x="78" y="566"/>
                    <a:pt x="78" y="566"/>
                    <a:pt x="77" y="564"/>
                  </a:cubicBezTo>
                  <a:cubicBezTo>
                    <a:pt x="77" y="563"/>
                    <a:pt x="78" y="566"/>
                    <a:pt x="78" y="565"/>
                  </a:cubicBezTo>
                  <a:cubicBezTo>
                    <a:pt x="78" y="564"/>
                    <a:pt x="78" y="564"/>
                    <a:pt x="78" y="564"/>
                  </a:cubicBezTo>
                  <a:cubicBezTo>
                    <a:pt x="77" y="563"/>
                    <a:pt x="76" y="562"/>
                    <a:pt x="76" y="562"/>
                  </a:cubicBezTo>
                  <a:cubicBezTo>
                    <a:pt x="75" y="560"/>
                    <a:pt x="73" y="555"/>
                    <a:pt x="71" y="552"/>
                  </a:cubicBezTo>
                  <a:cubicBezTo>
                    <a:pt x="69" y="548"/>
                    <a:pt x="68" y="546"/>
                    <a:pt x="71" y="549"/>
                  </a:cubicBezTo>
                  <a:cubicBezTo>
                    <a:pt x="72" y="552"/>
                    <a:pt x="74" y="554"/>
                    <a:pt x="74" y="556"/>
                  </a:cubicBezTo>
                  <a:cubicBezTo>
                    <a:pt x="75" y="556"/>
                    <a:pt x="78" y="561"/>
                    <a:pt x="80" y="563"/>
                  </a:cubicBezTo>
                  <a:cubicBezTo>
                    <a:pt x="78" y="561"/>
                    <a:pt x="77" y="559"/>
                    <a:pt x="76" y="558"/>
                  </a:cubicBezTo>
                  <a:cubicBezTo>
                    <a:pt x="75" y="557"/>
                    <a:pt x="75" y="555"/>
                    <a:pt x="74" y="554"/>
                  </a:cubicBezTo>
                  <a:cubicBezTo>
                    <a:pt x="74" y="554"/>
                    <a:pt x="72" y="550"/>
                    <a:pt x="74" y="554"/>
                  </a:cubicBezTo>
                  <a:cubicBezTo>
                    <a:pt x="72" y="550"/>
                    <a:pt x="72" y="549"/>
                    <a:pt x="71" y="547"/>
                  </a:cubicBezTo>
                  <a:cubicBezTo>
                    <a:pt x="72" y="549"/>
                    <a:pt x="71" y="546"/>
                    <a:pt x="71" y="547"/>
                  </a:cubicBezTo>
                  <a:cubicBezTo>
                    <a:pt x="73" y="550"/>
                    <a:pt x="74" y="551"/>
                    <a:pt x="75" y="552"/>
                  </a:cubicBezTo>
                  <a:cubicBezTo>
                    <a:pt x="75" y="554"/>
                    <a:pt x="77" y="557"/>
                    <a:pt x="79" y="560"/>
                  </a:cubicBezTo>
                  <a:cubicBezTo>
                    <a:pt x="79" y="560"/>
                    <a:pt x="79" y="560"/>
                    <a:pt x="80" y="561"/>
                  </a:cubicBezTo>
                  <a:cubicBezTo>
                    <a:pt x="81" y="562"/>
                    <a:pt x="82" y="564"/>
                    <a:pt x="84" y="568"/>
                  </a:cubicBezTo>
                  <a:cubicBezTo>
                    <a:pt x="84" y="567"/>
                    <a:pt x="85" y="568"/>
                    <a:pt x="85" y="567"/>
                  </a:cubicBezTo>
                  <a:cubicBezTo>
                    <a:pt x="89" y="572"/>
                    <a:pt x="85" y="565"/>
                    <a:pt x="89" y="570"/>
                  </a:cubicBezTo>
                  <a:cubicBezTo>
                    <a:pt x="86" y="568"/>
                    <a:pt x="84" y="563"/>
                    <a:pt x="82" y="561"/>
                  </a:cubicBezTo>
                  <a:cubicBezTo>
                    <a:pt x="81" y="559"/>
                    <a:pt x="81" y="558"/>
                    <a:pt x="79" y="556"/>
                  </a:cubicBezTo>
                  <a:cubicBezTo>
                    <a:pt x="79" y="556"/>
                    <a:pt x="74" y="548"/>
                    <a:pt x="74" y="547"/>
                  </a:cubicBezTo>
                  <a:cubicBezTo>
                    <a:pt x="73" y="545"/>
                    <a:pt x="72" y="543"/>
                    <a:pt x="71" y="541"/>
                  </a:cubicBezTo>
                  <a:cubicBezTo>
                    <a:pt x="71" y="541"/>
                    <a:pt x="70" y="540"/>
                    <a:pt x="70" y="540"/>
                  </a:cubicBezTo>
                  <a:cubicBezTo>
                    <a:pt x="71" y="541"/>
                    <a:pt x="72" y="542"/>
                    <a:pt x="73" y="544"/>
                  </a:cubicBezTo>
                  <a:cubicBezTo>
                    <a:pt x="72" y="543"/>
                    <a:pt x="72" y="543"/>
                    <a:pt x="73" y="543"/>
                  </a:cubicBezTo>
                  <a:cubicBezTo>
                    <a:pt x="72" y="541"/>
                    <a:pt x="70" y="538"/>
                    <a:pt x="70" y="538"/>
                  </a:cubicBezTo>
                  <a:cubicBezTo>
                    <a:pt x="71" y="539"/>
                    <a:pt x="73" y="543"/>
                    <a:pt x="72" y="542"/>
                  </a:cubicBezTo>
                  <a:cubicBezTo>
                    <a:pt x="70" y="538"/>
                    <a:pt x="73" y="542"/>
                    <a:pt x="72" y="539"/>
                  </a:cubicBezTo>
                  <a:cubicBezTo>
                    <a:pt x="72" y="541"/>
                    <a:pt x="74" y="543"/>
                    <a:pt x="75" y="545"/>
                  </a:cubicBezTo>
                  <a:cubicBezTo>
                    <a:pt x="76" y="546"/>
                    <a:pt x="75" y="545"/>
                    <a:pt x="76" y="546"/>
                  </a:cubicBezTo>
                  <a:cubicBezTo>
                    <a:pt x="78" y="549"/>
                    <a:pt x="79" y="552"/>
                    <a:pt x="81" y="554"/>
                  </a:cubicBezTo>
                  <a:cubicBezTo>
                    <a:pt x="82" y="557"/>
                    <a:pt x="84" y="559"/>
                    <a:pt x="85" y="561"/>
                  </a:cubicBezTo>
                  <a:cubicBezTo>
                    <a:pt x="84" y="558"/>
                    <a:pt x="85" y="560"/>
                    <a:pt x="87" y="562"/>
                  </a:cubicBezTo>
                  <a:cubicBezTo>
                    <a:pt x="87" y="563"/>
                    <a:pt x="89" y="565"/>
                    <a:pt x="90" y="567"/>
                  </a:cubicBezTo>
                  <a:cubicBezTo>
                    <a:pt x="89" y="566"/>
                    <a:pt x="88" y="565"/>
                    <a:pt x="87" y="562"/>
                  </a:cubicBezTo>
                  <a:cubicBezTo>
                    <a:pt x="86" y="562"/>
                    <a:pt x="87" y="563"/>
                    <a:pt x="86" y="562"/>
                  </a:cubicBezTo>
                  <a:cubicBezTo>
                    <a:pt x="87" y="565"/>
                    <a:pt x="86" y="562"/>
                    <a:pt x="87" y="564"/>
                  </a:cubicBezTo>
                  <a:cubicBezTo>
                    <a:pt x="88" y="565"/>
                    <a:pt x="89" y="566"/>
                    <a:pt x="89" y="567"/>
                  </a:cubicBezTo>
                  <a:cubicBezTo>
                    <a:pt x="89" y="567"/>
                    <a:pt x="88" y="565"/>
                    <a:pt x="88" y="566"/>
                  </a:cubicBezTo>
                  <a:cubicBezTo>
                    <a:pt x="90" y="569"/>
                    <a:pt x="90" y="569"/>
                    <a:pt x="90" y="569"/>
                  </a:cubicBezTo>
                  <a:cubicBezTo>
                    <a:pt x="91" y="571"/>
                    <a:pt x="91" y="570"/>
                    <a:pt x="92" y="572"/>
                  </a:cubicBezTo>
                  <a:cubicBezTo>
                    <a:pt x="92" y="572"/>
                    <a:pt x="91" y="571"/>
                    <a:pt x="91" y="571"/>
                  </a:cubicBezTo>
                  <a:cubicBezTo>
                    <a:pt x="92" y="572"/>
                    <a:pt x="93" y="573"/>
                    <a:pt x="94" y="574"/>
                  </a:cubicBezTo>
                  <a:cubicBezTo>
                    <a:pt x="93" y="573"/>
                    <a:pt x="95" y="577"/>
                    <a:pt x="96" y="578"/>
                  </a:cubicBezTo>
                  <a:cubicBezTo>
                    <a:pt x="96" y="577"/>
                    <a:pt x="95" y="576"/>
                    <a:pt x="95" y="575"/>
                  </a:cubicBezTo>
                  <a:cubicBezTo>
                    <a:pt x="97" y="579"/>
                    <a:pt x="98" y="580"/>
                    <a:pt x="99" y="582"/>
                  </a:cubicBezTo>
                  <a:cubicBezTo>
                    <a:pt x="99" y="581"/>
                    <a:pt x="99" y="581"/>
                    <a:pt x="99" y="580"/>
                  </a:cubicBezTo>
                  <a:cubicBezTo>
                    <a:pt x="99" y="582"/>
                    <a:pt x="102" y="584"/>
                    <a:pt x="102" y="584"/>
                  </a:cubicBezTo>
                  <a:cubicBezTo>
                    <a:pt x="101" y="583"/>
                    <a:pt x="100" y="582"/>
                    <a:pt x="100" y="581"/>
                  </a:cubicBezTo>
                  <a:cubicBezTo>
                    <a:pt x="102" y="584"/>
                    <a:pt x="99" y="579"/>
                    <a:pt x="98" y="578"/>
                  </a:cubicBezTo>
                  <a:cubicBezTo>
                    <a:pt x="102" y="583"/>
                    <a:pt x="98" y="579"/>
                    <a:pt x="99" y="580"/>
                  </a:cubicBezTo>
                  <a:cubicBezTo>
                    <a:pt x="97" y="577"/>
                    <a:pt x="98" y="579"/>
                    <a:pt x="97" y="577"/>
                  </a:cubicBezTo>
                  <a:cubicBezTo>
                    <a:pt x="96" y="575"/>
                    <a:pt x="100" y="581"/>
                    <a:pt x="102" y="582"/>
                  </a:cubicBezTo>
                  <a:cubicBezTo>
                    <a:pt x="100" y="580"/>
                    <a:pt x="99" y="579"/>
                    <a:pt x="98" y="577"/>
                  </a:cubicBezTo>
                  <a:cubicBezTo>
                    <a:pt x="98" y="575"/>
                    <a:pt x="94" y="570"/>
                    <a:pt x="91" y="565"/>
                  </a:cubicBezTo>
                  <a:cubicBezTo>
                    <a:pt x="93" y="568"/>
                    <a:pt x="93" y="567"/>
                    <a:pt x="93" y="567"/>
                  </a:cubicBezTo>
                  <a:cubicBezTo>
                    <a:pt x="91" y="564"/>
                    <a:pt x="92" y="564"/>
                    <a:pt x="91" y="563"/>
                  </a:cubicBezTo>
                  <a:cubicBezTo>
                    <a:pt x="90" y="562"/>
                    <a:pt x="89" y="561"/>
                    <a:pt x="88" y="559"/>
                  </a:cubicBezTo>
                  <a:cubicBezTo>
                    <a:pt x="88" y="558"/>
                    <a:pt x="88" y="559"/>
                    <a:pt x="87" y="557"/>
                  </a:cubicBezTo>
                  <a:cubicBezTo>
                    <a:pt x="86" y="556"/>
                    <a:pt x="83" y="552"/>
                    <a:pt x="85" y="554"/>
                  </a:cubicBezTo>
                  <a:cubicBezTo>
                    <a:pt x="83" y="551"/>
                    <a:pt x="81" y="547"/>
                    <a:pt x="80" y="547"/>
                  </a:cubicBezTo>
                  <a:cubicBezTo>
                    <a:pt x="81" y="548"/>
                    <a:pt x="81" y="548"/>
                    <a:pt x="81" y="549"/>
                  </a:cubicBezTo>
                  <a:cubicBezTo>
                    <a:pt x="81" y="548"/>
                    <a:pt x="80" y="548"/>
                    <a:pt x="80" y="547"/>
                  </a:cubicBezTo>
                  <a:cubicBezTo>
                    <a:pt x="82" y="552"/>
                    <a:pt x="76" y="543"/>
                    <a:pt x="75" y="540"/>
                  </a:cubicBezTo>
                  <a:cubicBezTo>
                    <a:pt x="75" y="541"/>
                    <a:pt x="78" y="545"/>
                    <a:pt x="77" y="542"/>
                  </a:cubicBezTo>
                  <a:cubicBezTo>
                    <a:pt x="76" y="541"/>
                    <a:pt x="75" y="540"/>
                    <a:pt x="76" y="540"/>
                  </a:cubicBezTo>
                  <a:cubicBezTo>
                    <a:pt x="76" y="541"/>
                    <a:pt x="77" y="543"/>
                    <a:pt x="78" y="543"/>
                  </a:cubicBezTo>
                  <a:cubicBezTo>
                    <a:pt x="76" y="540"/>
                    <a:pt x="76" y="540"/>
                    <a:pt x="75" y="539"/>
                  </a:cubicBezTo>
                  <a:cubicBezTo>
                    <a:pt x="74" y="536"/>
                    <a:pt x="70" y="529"/>
                    <a:pt x="68" y="525"/>
                  </a:cubicBezTo>
                  <a:cubicBezTo>
                    <a:pt x="68" y="525"/>
                    <a:pt x="67" y="524"/>
                    <a:pt x="67" y="523"/>
                  </a:cubicBezTo>
                  <a:cubicBezTo>
                    <a:pt x="68" y="524"/>
                    <a:pt x="68" y="526"/>
                    <a:pt x="68" y="525"/>
                  </a:cubicBezTo>
                  <a:cubicBezTo>
                    <a:pt x="66" y="521"/>
                    <a:pt x="66" y="521"/>
                    <a:pt x="64" y="518"/>
                  </a:cubicBezTo>
                  <a:cubicBezTo>
                    <a:pt x="64" y="517"/>
                    <a:pt x="63" y="515"/>
                    <a:pt x="64" y="516"/>
                  </a:cubicBezTo>
                  <a:cubicBezTo>
                    <a:pt x="62" y="514"/>
                    <a:pt x="61" y="512"/>
                    <a:pt x="62" y="512"/>
                  </a:cubicBezTo>
                  <a:cubicBezTo>
                    <a:pt x="64" y="516"/>
                    <a:pt x="63" y="514"/>
                    <a:pt x="64" y="516"/>
                  </a:cubicBezTo>
                  <a:cubicBezTo>
                    <a:pt x="64" y="515"/>
                    <a:pt x="64" y="514"/>
                    <a:pt x="63" y="512"/>
                  </a:cubicBezTo>
                  <a:cubicBezTo>
                    <a:pt x="63" y="512"/>
                    <a:pt x="64" y="514"/>
                    <a:pt x="64" y="514"/>
                  </a:cubicBezTo>
                  <a:cubicBezTo>
                    <a:pt x="63" y="511"/>
                    <a:pt x="62" y="511"/>
                    <a:pt x="61" y="509"/>
                  </a:cubicBezTo>
                  <a:cubicBezTo>
                    <a:pt x="60" y="506"/>
                    <a:pt x="60" y="506"/>
                    <a:pt x="60" y="506"/>
                  </a:cubicBezTo>
                  <a:cubicBezTo>
                    <a:pt x="60" y="505"/>
                    <a:pt x="60" y="506"/>
                    <a:pt x="60" y="505"/>
                  </a:cubicBezTo>
                  <a:cubicBezTo>
                    <a:pt x="59" y="505"/>
                    <a:pt x="59" y="505"/>
                    <a:pt x="59" y="504"/>
                  </a:cubicBezTo>
                  <a:cubicBezTo>
                    <a:pt x="58" y="502"/>
                    <a:pt x="59" y="503"/>
                    <a:pt x="58" y="501"/>
                  </a:cubicBezTo>
                  <a:cubicBezTo>
                    <a:pt x="58" y="501"/>
                    <a:pt x="58" y="500"/>
                    <a:pt x="57" y="499"/>
                  </a:cubicBezTo>
                  <a:cubicBezTo>
                    <a:pt x="57" y="499"/>
                    <a:pt x="56" y="497"/>
                    <a:pt x="57" y="501"/>
                  </a:cubicBezTo>
                  <a:cubicBezTo>
                    <a:pt x="58" y="501"/>
                    <a:pt x="56" y="498"/>
                    <a:pt x="57" y="500"/>
                  </a:cubicBezTo>
                  <a:cubicBezTo>
                    <a:pt x="58" y="502"/>
                    <a:pt x="58" y="502"/>
                    <a:pt x="58" y="503"/>
                  </a:cubicBezTo>
                  <a:cubicBezTo>
                    <a:pt x="57" y="502"/>
                    <a:pt x="55" y="497"/>
                    <a:pt x="55" y="495"/>
                  </a:cubicBezTo>
                  <a:cubicBezTo>
                    <a:pt x="55" y="496"/>
                    <a:pt x="55" y="496"/>
                    <a:pt x="54" y="494"/>
                  </a:cubicBezTo>
                  <a:cubicBezTo>
                    <a:pt x="54" y="493"/>
                    <a:pt x="55" y="495"/>
                    <a:pt x="55" y="494"/>
                  </a:cubicBezTo>
                  <a:cubicBezTo>
                    <a:pt x="54" y="491"/>
                    <a:pt x="53" y="491"/>
                    <a:pt x="52" y="488"/>
                  </a:cubicBezTo>
                  <a:cubicBezTo>
                    <a:pt x="53" y="488"/>
                    <a:pt x="52" y="487"/>
                    <a:pt x="52" y="487"/>
                  </a:cubicBezTo>
                  <a:cubicBezTo>
                    <a:pt x="53" y="489"/>
                    <a:pt x="49" y="480"/>
                    <a:pt x="49" y="477"/>
                  </a:cubicBezTo>
                  <a:cubicBezTo>
                    <a:pt x="49" y="477"/>
                    <a:pt x="48" y="477"/>
                    <a:pt x="48" y="476"/>
                  </a:cubicBezTo>
                  <a:cubicBezTo>
                    <a:pt x="49" y="478"/>
                    <a:pt x="49" y="478"/>
                    <a:pt x="50" y="479"/>
                  </a:cubicBezTo>
                  <a:cubicBezTo>
                    <a:pt x="50" y="481"/>
                    <a:pt x="51" y="483"/>
                    <a:pt x="52" y="484"/>
                  </a:cubicBezTo>
                  <a:cubicBezTo>
                    <a:pt x="50" y="481"/>
                    <a:pt x="50" y="479"/>
                    <a:pt x="50" y="478"/>
                  </a:cubicBezTo>
                  <a:cubicBezTo>
                    <a:pt x="51" y="481"/>
                    <a:pt x="51" y="479"/>
                    <a:pt x="52" y="482"/>
                  </a:cubicBezTo>
                  <a:cubicBezTo>
                    <a:pt x="52" y="483"/>
                    <a:pt x="53" y="488"/>
                    <a:pt x="53" y="487"/>
                  </a:cubicBezTo>
                  <a:cubicBezTo>
                    <a:pt x="53" y="487"/>
                    <a:pt x="53" y="486"/>
                    <a:pt x="53" y="486"/>
                  </a:cubicBezTo>
                  <a:cubicBezTo>
                    <a:pt x="55" y="490"/>
                    <a:pt x="55" y="494"/>
                    <a:pt x="57" y="496"/>
                  </a:cubicBezTo>
                  <a:cubicBezTo>
                    <a:pt x="56" y="493"/>
                    <a:pt x="55" y="490"/>
                    <a:pt x="54" y="488"/>
                  </a:cubicBezTo>
                  <a:cubicBezTo>
                    <a:pt x="54" y="488"/>
                    <a:pt x="55" y="489"/>
                    <a:pt x="56" y="492"/>
                  </a:cubicBezTo>
                  <a:cubicBezTo>
                    <a:pt x="56" y="493"/>
                    <a:pt x="56" y="495"/>
                    <a:pt x="57" y="496"/>
                  </a:cubicBezTo>
                  <a:cubicBezTo>
                    <a:pt x="58" y="498"/>
                    <a:pt x="57" y="494"/>
                    <a:pt x="58" y="497"/>
                  </a:cubicBezTo>
                  <a:cubicBezTo>
                    <a:pt x="57" y="495"/>
                    <a:pt x="56" y="491"/>
                    <a:pt x="56" y="489"/>
                  </a:cubicBezTo>
                  <a:cubicBezTo>
                    <a:pt x="56" y="491"/>
                    <a:pt x="56" y="492"/>
                    <a:pt x="57" y="493"/>
                  </a:cubicBezTo>
                  <a:cubicBezTo>
                    <a:pt x="54" y="487"/>
                    <a:pt x="54" y="484"/>
                    <a:pt x="55" y="484"/>
                  </a:cubicBezTo>
                  <a:cubicBezTo>
                    <a:pt x="54" y="483"/>
                    <a:pt x="54" y="481"/>
                    <a:pt x="53" y="480"/>
                  </a:cubicBezTo>
                  <a:cubicBezTo>
                    <a:pt x="54" y="479"/>
                    <a:pt x="55" y="485"/>
                    <a:pt x="56" y="484"/>
                  </a:cubicBezTo>
                  <a:cubicBezTo>
                    <a:pt x="55" y="482"/>
                    <a:pt x="54" y="482"/>
                    <a:pt x="54" y="482"/>
                  </a:cubicBezTo>
                  <a:cubicBezTo>
                    <a:pt x="56" y="484"/>
                    <a:pt x="55" y="480"/>
                    <a:pt x="56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7" y="488"/>
                    <a:pt x="57" y="484"/>
                    <a:pt x="58" y="487"/>
                  </a:cubicBezTo>
                  <a:cubicBezTo>
                    <a:pt x="58" y="488"/>
                    <a:pt x="59" y="491"/>
                    <a:pt x="59" y="491"/>
                  </a:cubicBezTo>
                  <a:cubicBezTo>
                    <a:pt x="59" y="491"/>
                    <a:pt x="57" y="487"/>
                    <a:pt x="58" y="487"/>
                  </a:cubicBezTo>
                  <a:cubicBezTo>
                    <a:pt x="58" y="487"/>
                    <a:pt x="59" y="489"/>
                    <a:pt x="59" y="489"/>
                  </a:cubicBezTo>
                  <a:cubicBezTo>
                    <a:pt x="58" y="487"/>
                    <a:pt x="60" y="490"/>
                    <a:pt x="59" y="489"/>
                  </a:cubicBezTo>
                  <a:cubicBezTo>
                    <a:pt x="59" y="487"/>
                    <a:pt x="58" y="485"/>
                    <a:pt x="58" y="484"/>
                  </a:cubicBezTo>
                  <a:cubicBezTo>
                    <a:pt x="58" y="484"/>
                    <a:pt x="57" y="482"/>
                    <a:pt x="57" y="484"/>
                  </a:cubicBezTo>
                  <a:cubicBezTo>
                    <a:pt x="57" y="483"/>
                    <a:pt x="56" y="480"/>
                    <a:pt x="57" y="482"/>
                  </a:cubicBezTo>
                  <a:cubicBezTo>
                    <a:pt x="56" y="478"/>
                    <a:pt x="55" y="475"/>
                    <a:pt x="54" y="472"/>
                  </a:cubicBezTo>
                  <a:cubicBezTo>
                    <a:pt x="53" y="469"/>
                    <a:pt x="52" y="466"/>
                    <a:pt x="51" y="464"/>
                  </a:cubicBezTo>
                  <a:cubicBezTo>
                    <a:pt x="51" y="462"/>
                    <a:pt x="51" y="460"/>
                    <a:pt x="51" y="459"/>
                  </a:cubicBezTo>
                  <a:cubicBezTo>
                    <a:pt x="51" y="459"/>
                    <a:pt x="52" y="462"/>
                    <a:pt x="52" y="462"/>
                  </a:cubicBezTo>
                  <a:cubicBezTo>
                    <a:pt x="52" y="461"/>
                    <a:pt x="52" y="461"/>
                    <a:pt x="52" y="462"/>
                  </a:cubicBezTo>
                  <a:cubicBezTo>
                    <a:pt x="51" y="459"/>
                    <a:pt x="51" y="457"/>
                    <a:pt x="51" y="455"/>
                  </a:cubicBezTo>
                  <a:cubicBezTo>
                    <a:pt x="52" y="460"/>
                    <a:pt x="52" y="458"/>
                    <a:pt x="53" y="462"/>
                  </a:cubicBezTo>
                  <a:cubicBezTo>
                    <a:pt x="53" y="462"/>
                    <a:pt x="53" y="463"/>
                    <a:pt x="53" y="465"/>
                  </a:cubicBezTo>
                  <a:cubicBezTo>
                    <a:pt x="54" y="466"/>
                    <a:pt x="54" y="468"/>
                    <a:pt x="55" y="468"/>
                  </a:cubicBezTo>
                  <a:cubicBezTo>
                    <a:pt x="54" y="467"/>
                    <a:pt x="54" y="466"/>
                    <a:pt x="54" y="464"/>
                  </a:cubicBezTo>
                  <a:cubicBezTo>
                    <a:pt x="53" y="463"/>
                    <a:pt x="53" y="462"/>
                    <a:pt x="53" y="462"/>
                  </a:cubicBezTo>
                  <a:cubicBezTo>
                    <a:pt x="54" y="464"/>
                    <a:pt x="55" y="467"/>
                    <a:pt x="55" y="467"/>
                  </a:cubicBezTo>
                  <a:cubicBezTo>
                    <a:pt x="54" y="463"/>
                    <a:pt x="54" y="462"/>
                    <a:pt x="53" y="459"/>
                  </a:cubicBezTo>
                  <a:cubicBezTo>
                    <a:pt x="54" y="460"/>
                    <a:pt x="54" y="463"/>
                    <a:pt x="55" y="466"/>
                  </a:cubicBezTo>
                  <a:cubicBezTo>
                    <a:pt x="56" y="469"/>
                    <a:pt x="57" y="471"/>
                    <a:pt x="57" y="472"/>
                  </a:cubicBezTo>
                  <a:cubicBezTo>
                    <a:pt x="56" y="467"/>
                    <a:pt x="55" y="464"/>
                    <a:pt x="55" y="463"/>
                  </a:cubicBezTo>
                  <a:cubicBezTo>
                    <a:pt x="55" y="461"/>
                    <a:pt x="54" y="460"/>
                    <a:pt x="54" y="459"/>
                  </a:cubicBezTo>
                  <a:cubicBezTo>
                    <a:pt x="55" y="462"/>
                    <a:pt x="54" y="456"/>
                    <a:pt x="54" y="456"/>
                  </a:cubicBezTo>
                  <a:cubicBezTo>
                    <a:pt x="54" y="458"/>
                    <a:pt x="54" y="457"/>
                    <a:pt x="53" y="455"/>
                  </a:cubicBezTo>
                  <a:cubicBezTo>
                    <a:pt x="54" y="457"/>
                    <a:pt x="53" y="455"/>
                    <a:pt x="53" y="454"/>
                  </a:cubicBezTo>
                  <a:cubicBezTo>
                    <a:pt x="52" y="449"/>
                    <a:pt x="51" y="445"/>
                    <a:pt x="50" y="442"/>
                  </a:cubicBezTo>
                  <a:cubicBezTo>
                    <a:pt x="51" y="444"/>
                    <a:pt x="51" y="445"/>
                    <a:pt x="51" y="446"/>
                  </a:cubicBezTo>
                  <a:cubicBezTo>
                    <a:pt x="51" y="449"/>
                    <a:pt x="51" y="448"/>
                    <a:pt x="51" y="451"/>
                  </a:cubicBezTo>
                  <a:cubicBezTo>
                    <a:pt x="51" y="448"/>
                    <a:pt x="51" y="448"/>
                    <a:pt x="50" y="446"/>
                  </a:cubicBezTo>
                  <a:cubicBezTo>
                    <a:pt x="50" y="446"/>
                    <a:pt x="51" y="448"/>
                    <a:pt x="50" y="445"/>
                  </a:cubicBezTo>
                  <a:cubicBezTo>
                    <a:pt x="49" y="444"/>
                    <a:pt x="49" y="439"/>
                    <a:pt x="48" y="436"/>
                  </a:cubicBezTo>
                  <a:cubicBezTo>
                    <a:pt x="48" y="435"/>
                    <a:pt x="47" y="431"/>
                    <a:pt x="46" y="427"/>
                  </a:cubicBezTo>
                  <a:cubicBezTo>
                    <a:pt x="46" y="423"/>
                    <a:pt x="45" y="420"/>
                    <a:pt x="46" y="419"/>
                  </a:cubicBezTo>
                  <a:cubicBezTo>
                    <a:pt x="45" y="418"/>
                    <a:pt x="45" y="418"/>
                    <a:pt x="45" y="417"/>
                  </a:cubicBezTo>
                  <a:cubicBezTo>
                    <a:pt x="45" y="415"/>
                    <a:pt x="45" y="419"/>
                    <a:pt x="45" y="418"/>
                  </a:cubicBezTo>
                  <a:cubicBezTo>
                    <a:pt x="45" y="417"/>
                    <a:pt x="45" y="417"/>
                    <a:pt x="45" y="417"/>
                  </a:cubicBezTo>
                  <a:cubicBezTo>
                    <a:pt x="45" y="416"/>
                    <a:pt x="45" y="414"/>
                    <a:pt x="45" y="413"/>
                  </a:cubicBezTo>
                  <a:cubicBezTo>
                    <a:pt x="44" y="412"/>
                    <a:pt x="44" y="409"/>
                    <a:pt x="43" y="405"/>
                  </a:cubicBezTo>
                  <a:cubicBezTo>
                    <a:pt x="43" y="401"/>
                    <a:pt x="43" y="397"/>
                    <a:pt x="42" y="395"/>
                  </a:cubicBezTo>
                  <a:cubicBezTo>
                    <a:pt x="43" y="395"/>
                    <a:pt x="42" y="390"/>
                    <a:pt x="42" y="389"/>
                  </a:cubicBezTo>
                  <a:cubicBezTo>
                    <a:pt x="42" y="390"/>
                    <a:pt x="42" y="391"/>
                    <a:pt x="42" y="390"/>
                  </a:cubicBezTo>
                  <a:cubicBezTo>
                    <a:pt x="42" y="388"/>
                    <a:pt x="42" y="387"/>
                    <a:pt x="42" y="386"/>
                  </a:cubicBezTo>
                  <a:cubicBezTo>
                    <a:pt x="42" y="387"/>
                    <a:pt x="42" y="387"/>
                    <a:pt x="42" y="386"/>
                  </a:cubicBezTo>
                  <a:cubicBezTo>
                    <a:pt x="42" y="383"/>
                    <a:pt x="42" y="383"/>
                    <a:pt x="42" y="381"/>
                  </a:cubicBezTo>
                  <a:cubicBezTo>
                    <a:pt x="43" y="381"/>
                    <a:pt x="43" y="385"/>
                    <a:pt x="43" y="382"/>
                  </a:cubicBezTo>
                  <a:cubicBezTo>
                    <a:pt x="43" y="381"/>
                    <a:pt x="43" y="373"/>
                    <a:pt x="43" y="371"/>
                  </a:cubicBezTo>
                  <a:cubicBezTo>
                    <a:pt x="44" y="374"/>
                    <a:pt x="44" y="377"/>
                    <a:pt x="44" y="380"/>
                  </a:cubicBezTo>
                  <a:cubicBezTo>
                    <a:pt x="44" y="381"/>
                    <a:pt x="44" y="382"/>
                    <a:pt x="44" y="385"/>
                  </a:cubicBezTo>
                  <a:cubicBezTo>
                    <a:pt x="44" y="384"/>
                    <a:pt x="44" y="386"/>
                    <a:pt x="44" y="387"/>
                  </a:cubicBezTo>
                  <a:cubicBezTo>
                    <a:pt x="44" y="386"/>
                    <a:pt x="45" y="387"/>
                    <a:pt x="44" y="388"/>
                  </a:cubicBezTo>
                  <a:cubicBezTo>
                    <a:pt x="45" y="387"/>
                    <a:pt x="45" y="391"/>
                    <a:pt x="45" y="390"/>
                  </a:cubicBezTo>
                  <a:cubicBezTo>
                    <a:pt x="45" y="386"/>
                    <a:pt x="44" y="386"/>
                    <a:pt x="45" y="383"/>
                  </a:cubicBezTo>
                  <a:cubicBezTo>
                    <a:pt x="45" y="386"/>
                    <a:pt x="45" y="392"/>
                    <a:pt x="46" y="394"/>
                  </a:cubicBezTo>
                  <a:cubicBezTo>
                    <a:pt x="46" y="398"/>
                    <a:pt x="46" y="399"/>
                    <a:pt x="46" y="402"/>
                  </a:cubicBezTo>
                  <a:cubicBezTo>
                    <a:pt x="46" y="400"/>
                    <a:pt x="47" y="406"/>
                    <a:pt x="47" y="406"/>
                  </a:cubicBezTo>
                  <a:cubicBezTo>
                    <a:pt x="47" y="407"/>
                    <a:pt x="47" y="404"/>
                    <a:pt x="47" y="404"/>
                  </a:cubicBezTo>
                  <a:cubicBezTo>
                    <a:pt x="47" y="403"/>
                    <a:pt x="47" y="400"/>
                    <a:pt x="47" y="400"/>
                  </a:cubicBezTo>
                  <a:cubicBezTo>
                    <a:pt x="48" y="404"/>
                    <a:pt x="48" y="407"/>
                    <a:pt x="48" y="410"/>
                  </a:cubicBezTo>
                  <a:cubicBezTo>
                    <a:pt x="48" y="408"/>
                    <a:pt x="49" y="413"/>
                    <a:pt x="49" y="413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49" y="412"/>
                    <a:pt x="49" y="411"/>
                    <a:pt x="49" y="409"/>
                  </a:cubicBezTo>
                  <a:cubicBezTo>
                    <a:pt x="50" y="412"/>
                    <a:pt x="49" y="409"/>
                    <a:pt x="49" y="408"/>
                  </a:cubicBezTo>
                  <a:cubicBezTo>
                    <a:pt x="50" y="409"/>
                    <a:pt x="50" y="412"/>
                    <a:pt x="50" y="411"/>
                  </a:cubicBezTo>
                  <a:cubicBezTo>
                    <a:pt x="50" y="410"/>
                    <a:pt x="50" y="405"/>
                    <a:pt x="49" y="405"/>
                  </a:cubicBezTo>
                  <a:cubicBezTo>
                    <a:pt x="50" y="409"/>
                    <a:pt x="49" y="406"/>
                    <a:pt x="48" y="404"/>
                  </a:cubicBezTo>
                  <a:cubicBezTo>
                    <a:pt x="49" y="402"/>
                    <a:pt x="48" y="396"/>
                    <a:pt x="48" y="394"/>
                  </a:cubicBezTo>
                  <a:cubicBezTo>
                    <a:pt x="48" y="394"/>
                    <a:pt x="48" y="393"/>
                    <a:pt x="48" y="392"/>
                  </a:cubicBezTo>
                  <a:cubicBezTo>
                    <a:pt x="48" y="389"/>
                    <a:pt x="48" y="386"/>
                    <a:pt x="48" y="388"/>
                  </a:cubicBezTo>
                  <a:cubicBezTo>
                    <a:pt x="48" y="386"/>
                    <a:pt x="48" y="386"/>
                    <a:pt x="49" y="385"/>
                  </a:cubicBezTo>
                  <a:cubicBezTo>
                    <a:pt x="49" y="386"/>
                    <a:pt x="49" y="391"/>
                    <a:pt x="49" y="391"/>
                  </a:cubicBezTo>
                  <a:cubicBezTo>
                    <a:pt x="49" y="393"/>
                    <a:pt x="49" y="393"/>
                    <a:pt x="49" y="395"/>
                  </a:cubicBezTo>
                  <a:cubicBezTo>
                    <a:pt x="49" y="396"/>
                    <a:pt x="49" y="396"/>
                    <a:pt x="50" y="397"/>
                  </a:cubicBezTo>
                  <a:cubicBezTo>
                    <a:pt x="50" y="401"/>
                    <a:pt x="50" y="401"/>
                    <a:pt x="50" y="404"/>
                  </a:cubicBezTo>
                  <a:cubicBezTo>
                    <a:pt x="51" y="403"/>
                    <a:pt x="51" y="403"/>
                    <a:pt x="51" y="403"/>
                  </a:cubicBezTo>
                  <a:cubicBezTo>
                    <a:pt x="51" y="402"/>
                    <a:pt x="50" y="401"/>
                    <a:pt x="50" y="400"/>
                  </a:cubicBezTo>
                  <a:cubicBezTo>
                    <a:pt x="51" y="402"/>
                    <a:pt x="51" y="403"/>
                    <a:pt x="51" y="402"/>
                  </a:cubicBezTo>
                  <a:cubicBezTo>
                    <a:pt x="51" y="403"/>
                    <a:pt x="52" y="403"/>
                    <a:pt x="52" y="404"/>
                  </a:cubicBezTo>
                  <a:cubicBezTo>
                    <a:pt x="52" y="403"/>
                    <a:pt x="52" y="402"/>
                    <a:pt x="52" y="404"/>
                  </a:cubicBezTo>
                  <a:cubicBezTo>
                    <a:pt x="52" y="402"/>
                    <a:pt x="52" y="401"/>
                    <a:pt x="52" y="401"/>
                  </a:cubicBezTo>
                  <a:cubicBezTo>
                    <a:pt x="52" y="400"/>
                    <a:pt x="52" y="399"/>
                    <a:pt x="52" y="398"/>
                  </a:cubicBezTo>
                  <a:cubicBezTo>
                    <a:pt x="52" y="398"/>
                    <a:pt x="52" y="398"/>
                    <a:pt x="52" y="397"/>
                  </a:cubicBezTo>
                  <a:cubicBezTo>
                    <a:pt x="52" y="399"/>
                    <a:pt x="53" y="400"/>
                    <a:pt x="53" y="401"/>
                  </a:cubicBezTo>
                  <a:cubicBezTo>
                    <a:pt x="53" y="400"/>
                    <a:pt x="53" y="400"/>
                    <a:pt x="53" y="400"/>
                  </a:cubicBezTo>
                  <a:cubicBezTo>
                    <a:pt x="53" y="397"/>
                    <a:pt x="53" y="397"/>
                    <a:pt x="53" y="395"/>
                  </a:cubicBezTo>
                  <a:cubicBezTo>
                    <a:pt x="53" y="393"/>
                    <a:pt x="53" y="394"/>
                    <a:pt x="54" y="395"/>
                  </a:cubicBezTo>
                  <a:cubicBezTo>
                    <a:pt x="54" y="396"/>
                    <a:pt x="54" y="397"/>
                    <a:pt x="54" y="397"/>
                  </a:cubicBezTo>
                  <a:cubicBezTo>
                    <a:pt x="54" y="395"/>
                    <a:pt x="54" y="392"/>
                    <a:pt x="53" y="390"/>
                  </a:cubicBezTo>
                  <a:cubicBezTo>
                    <a:pt x="53" y="389"/>
                    <a:pt x="53" y="386"/>
                    <a:pt x="53" y="388"/>
                  </a:cubicBezTo>
                  <a:cubicBezTo>
                    <a:pt x="53" y="388"/>
                    <a:pt x="53" y="388"/>
                    <a:pt x="53" y="389"/>
                  </a:cubicBezTo>
                  <a:cubicBezTo>
                    <a:pt x="53" y="388"/>
                    <a:pt x="54" y="387"/>
                    <a:pt x="53" y="386"/>
                  </a:cubicBezTo>
                  <a:cubicBezTo>
                    <a:pt x="54" y="385"/>
                    <a:pt x="53" y="384"/>
                    <a:pt x="53" y="383"/>
                  </a:cubicBezTo>
                  <a:cubicBezTo>
                    <a:pt x="54" y="383"/>
                    <a:pt x="54" y="378"/>
                    <a:pt x="54" y="380"/>
                  </a:cubicBezTo>
                  <a:cubicBezTo>
                    <a:pt x="54" y="378"/>
                    <a:pt x="53" y="380"/>
                    <a:pt x="53" y="378"/>
                  </a:cubicBezTo>
                  <a:cubicBezTo>
                    <a:pt x="54" y="377"/>
                    <a:pt x="54" y="375"/>
                    <a:pt x="54" y="373"/>
                  </a:cubicBezTo>
                  <a:cubicBezTo>
                    <a:pt x="54" y="372"/>
                    <a:pt x="54" y="370"/>
                    <a:pt x="54" y="368"/>
                  </a:cubicBezTo>
                  <a:cubicBezTo>
                    <a:pt x="54" y="364"/>
                    <a:pt x="54" y="359"/>
                    <a:pt x="54" y="356"/>
                  </a:cubicBezTo>
                  <a:cubicBezTo>
                    <a:pt x="54" y="356"/>
                    <a:pt x="54" y="357"/>
                    <a:pt x="54" y="357"/>
                  </a:cubicBezTo>
                  <a:cubicBezTo>
                    <a:pt x="54" y="354"/>
                    <a:pt x="54" y="350"/>
                    <a:pt x="55" y="347"/>
                  </a:cubicBezTo>
                  <a:cubicBezTo>
                    <a:pt x="55" y="344"/>
                    <a:pt x="55" y="340"/>
                    <a:pt x="55" y="338"/>
                  </a:cubicBezTo>
                  <a:cubicBezTo>
                    <a:pt x="56" y="336"/>
                    <a:pt x="55" y="339"/>
                    <a:pt x="56" y="337"/>
                  </a:cubicBezTo>
                  <a:cubicBezTo>
                    <a:pt x="56" y="337"/>
                    <a:pt x="56" y="336"/>
                    <a:pt x="56" y="336"/>
                  </a:cubicBezTo>
                  <a:cubicBezTo>
                    <a:pt x="56" y="337"/>
                    <a:pt x="56" y="337"/>
                    <a:pt x="56" y="337"/>
                  </a:cubicBezTo>
                  <a:cubicBezTo>
                    <a:pt x="56" y="338"/>
                    <a:pt x="55" y="339"/>
                    <a:pt x="56" y="339"/>
                  </a:cubicBezTo>
                  <a:cubicBezTo>
                    <a:pt x="56" y="334"/>
                    <a:pt x="57" y="329"/>
                    <a:pt x="58" y="324"/>
                  </a:cubicBezTo>
                  <a:cubicBezTo>
                    <a:pt x="59" y="318"/>
                    <a:pt x="60" y="313"/>
                    <a:pt x="61" y="309"/>
                  </a:cubicBezTo>
                  <a:cubicBezTo>
                    <a:pt x="61" y="307"/>
                    <a:pt x="61" y="305"/>
                    <a:pt x="62" y="304"/>
                  </a:cubicBezTo>
                  <a:cubicBezTo>
                    <a:pt x="62" y="304"/>
                    <a:pt x="62" y="305"/>
                    <a:pt x="61" y="306"/>
                  </a:cubicBezTo>
                  <a:cubicBezTo>
                    <a:pt x="62" y="304"/>
                    <a:pt x="62" y="304"/>
                    <a:pt x="62" y="302"/>
                  </a:cubicBezTo>
                  <a:cubicBezTo>
                    <a:pt x="63" y="301"/>
                    <a:pt x="64" y="295"/>
                    <a:pt x="64" y="292"/>
                  </a:cubicBezTo>
                  <a:cubicBezTo>
                    <a:pt x="67" y="284"/>
                    <a:pt x="68" y="277"/>
                    <a:pt x="71" y="272"/>
                  </a:cubicBezTo>
                  <a:cubicBezTo>
                    <a:pt x="71" y="269"/>
                    <a:pt x="73" y="265"/>
                    <a:pt x="75" y="260"/>
                  </a:cubicBezTo>
                  <a:cubicBezTo>
                    <a:pt x="76" y="256"/>
                    <a:pt x="78" y="251"/>
                    <a:pt x="79" y="248"/>
                  </a:cubicBezTo>
                  <a:cubicBezTo>
                    <a:pt x="79" y="247"/>
                    <a:pt x="80" y="247"/>
                    <a:pt x="80" y="247"/>
                  </a:cubicBezTo>
                  <a:cubicBezTo>
                    <a:pt x="81" y="244"/>
                    <a:pt x="80" y="246"/>
                    <a:pt x="81" y="243"/>
                  </a:cubicBezTo>
                  <a:cubicBezTo>
                    <a:pt x="82" y="241"/>
                    <a:pt x="82" y="242"/>
                    <a:pt x="82" y="241"/>
                  </a:cubicBezTo>
                  <a:cubicBezTo>
                    <a:pt x="83" y="239"/>
                    <a:pt x="84" y="237"/>
                    <a:pt x="83" y="238"/>
                  </a:cubicBezTo>
                  <a:cubicBezTo>
                    <a:pt x="84" y="236"/>
                    <a:pt x="84" y="236"/>
                    <a:pt x="85" y="234"/>
                  </a:cubicBezTo>
                  <a:cubicBezTo>
                    <a:pt x="85" y="233"/>
                    <a:pt x="87" y="230"/>
                    <a:pt x="88" y="229"/>
                  </a:cubicBezTo>
                  <a:cubicBezTo>
                    <a:pt x="90" y="225"/>
                    <a:pt x="92" y="220"/>
                    <a:pt x="95" y="214"/>
                  </a:cubicBezTo>
                  <a:cubicBezTo>
                    <a:pt x="97" y="212"/>
                    <a:pt x="98" y="209"/>
                    <a:pt x="100" y="207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3" y="201"/>
                    <a:pt x="103" y="200"/>
                    <a:pt x="104" y="199"/>
                  </a:cubicBezTo>
                  <a:cubicBezTo>
                    <a:pt x="103" y="201"/>
                    <a:pt x="100" y="205"/>
                    <a:pt x="102" y="202"/>
                  </a:cubicBezTo>
                  <a:cubicBezTo>
                    <a:pt x="101" y="204"/>
                    <a:pt x="98" y="208"/>
                    <a:pt x="98" y="210"/>
                  </a:cubicBezTo>
                  <a:cubicBezTo>
                    <a:pt x="96" y="212"/>
                    <a:pt x="94" y="216"/>
                    <a:pt x="93" y="218"/>
                  </a:cubicBezTo>
                  <a:cubicBezTo>
                    <a:pt x="92" y="220"/>
                    <a:pt x="92" y="220"/>
                    <a:pt x="91" y="223"/>
                  </a:cubicBezTo>
                  <a:cubicBezTo>
                    <a:pt x="91" y="223"/>
                    <a:pt x="90" y="224"/>
                    <a:pt x="90" y="224"/>
                  </a:cubicBezTo>
                  <a:cubicBezTo>
                    <a:pt x="90" y="222"/>
                    <a:pt x="91" y="220"/>
                    <a:pt x="93" y="218"/>
                  </a:cubicBezTo>
                  <a:cubicBezTo>
                    <a:pt x="94" y="215"/>
                    <a:pt x="96" y="212"/>
                    <a:pt x="97" y="209"/>
                  </a:cubicBezTo>
                  <a:cubicBezTo>
                    <a:pt x="93" y="216"/>
                    <a:pt x="91" y="221"/>
                    <a:pt x="87" y="228"/>
                  </a:cubicBezTo>
                  <a:cubicBezTo>
                    <a:pt x="87" y="227"/>
                    <a:pt x="87" y="228"/>
                    <a:pt x="86" y="229"/>
                  </a:cubicBezTo>
                  <a:cubicBezTo>
                    <a:pt x="86" y="230"/>
                    <a:pt x="84" y="234"/>
                    <a:pt x="82" y="238"/>
                  </a:cubicBezTo>
                  <a:cubicBezTo>
                    <a:pt x="81" y="242"/>
                    <a:pt x="79" y="246"/>
                    <a:pt x="78" y="247"/>
                  </a:cubicBezTo>
                  <a:cubicBezTo>
                    <a:pt x="76" y="252"/>
                    <a:pt x="75" y="257"/>
                    <a:pt x="73" y="260"/>
                  </a:cubicBezTo>
                  <a:cubicBezTo>
                    <a:pt x="73" y="259"/>
                    <a:pt x="71" y="269"/>
                    <a:pt x="70" y="269"/>
                  </a:cubicBezTo>
                  <a:cubicBezTo>
                    <a:pt x="70" y="269"/>
                    <a:pt x="71" y="267"/>
                    <a:pt x="70" y="267"/>
                  </a:cubicBezTo>
                  <a:cubicBezTo>
                    <a:pt x="70" y="269"/>
                    <a:pt x="69" y="272"/>
                    <a:pt x="68" y="274"/>
                  </a:cubicBezTo>
                  <a:cubicBezTo>
                    <a:pt x="68" y="276"/>
                    <a:pt x="64" y="286"/>
                    <a:pt x="64" y="290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62" y="295"/>
                    <a:pt x="62" y="296"/>
                    <a:pt x="61" y="300"/>
                  </a:cubicBezTo>
                  <a:cubicBezTo>
                    <a:pt x="60" y="302"/>
                    <a:pt x="59" y="306"/>
                    <a:pt x="58" y="311"/>
                  </a:cubicBezTo>
                  <a:cubicBezTo>
                    <a:pt x="58" y="315"/>
                    <a:pt x="57" y="320"/>
                    <a:pt x="56" y="321"/>
                  </a:cubicBezTo>
                  <a:cubicBezTo>
                    <a:pt x="57" y="313"/>
                    <a:pt x="61" y="297"/>
                    <a:pt x="63" y="286"/>
                  </a:cubicBezTo>
                  <a:cubicBezTo>
                    <a:pt x="63" y="288"/>
                    <a:pt x="62" y="290"/>
                    <a:pt x="62" y="292"/>
                  </a:cubicBezTo>
                  <a:cubicBezTo>
                    <a:pt x="61" y="294"/>
                    <a:pt x="61" y="296"/>
                    <a:pt x="61" y="297"/>
                  </a:cubicBezTo>
                  <a:cubicBezTo>
                    <a:pt x="60" y="297"/>
                    <a:pt x="59" y="303"/>
                    <a:pt x="59" y="303"/>
                  </a:cubicBezTo>
                  <a:cubicBezTo>
                    <a:pt x="59" y="300"/>
                    <a:pt x="60" y="296"/>
                    <a:pt x="61" y="292"/>
                  </a:cubicBezTo>
                  <a:cubicBezTo>
                    <a:pt x="62" y="289"/>
                    <a:pt x="63" y="286"/>
                    <a:pt x="64" y="284"/>
                  </a:cubicBezTo>
                  <a:cubicBezTo>
                    <a:pt x="63" y="284"/>
                    <a:pt x="63" y="287"/>
                    <a:pt x="62" y="287"/>
                  </a:cubicBezTo>
                  <a:cubicBezTo>
                    <a:pt x="63" y="285"/>
                    <a:pt x="64" y="282"/>
                    <a:pt x="65" y="280"/>
                  </a:cubicBezTo>
                  <a:cubicBezTo>
                    <a:pt x="65" y="278"/>
                    <a:pt x="66" y="276"/>
                    <a:pt x="67" y="273"/>
                  </a:cubicBezTo>
                  <a:cubicBezTo>
                    <a:pt x="67" y="274"/>
                    <a:pt x="67" y="273"/>
                    <a:pt x="67" y="272"/>
                  </a:cubicBezTo>
                  <a:cubicBezTo>
                    <a:pt x="69" y="267"/>
                    <a:pt x="71" y="260"/>
                    <a:pt x="73" y="256"/>
                  </a:cubicBezTo>
                  <a:cubicBezTo>
                    <a:pt x="74" y="254"/>
                    <a:pt x="75" y="252"/>
                    <a:pt x="76" y="249"/>
                  </a:cubicBezTo>
                  <a:cubicBezTo>
                    <a:pt x="77" y="247"/>
                    <a:pt x="77" y="246"/>
                    <a:pt x="78" y="244"/>
                  </a:cubicBezTo>
                  <a:cubicBezTo>
                    <a:pt x="79" y="242"/>
                    <a:pt x="82" y="237"/>
                    <a:pt x="81" y="239"/>
                  </a:cubicBezTo>
                  <a:cubicBezTo>
                    <a:pt x="82" y="236"/>
                    <a:pt x="84" y="232"/>
                    <a:pt x="85" y="230"/>
                  </a:cubicBezTo>
                  <a:cubicBezTo>
                    <a:pt x="85" y="230"/>
                    <a:pt x="88" y="224"/>
                    <a:pt x="88" y="224"/>
                  </a:cubicBezTo>
                  <a:cubicBezTo>
                    <a:pt x="89" y="222"/>
                    <a:pt x="89" y="222"/>
                    <a:pt x="91" y="219"/>
                  </a:cubicBezTo>
                  <a:cubicBezTo>
                    <a:pt x="91" y="218"/>
                    <a:pt x="92" y="217"/>
                    <a:pt x="93" y="215"/>
                  </a:cubicBezTo>
                  <a:cubicBezTo>
                    <a:pt x="95" y="212"/>
                    <a:pt x="96" y="210"/>
                    <a:pt x="97" y="207"/>
                  </a:cubicBezTo>
                  <a:cubicBezTo>
                    <a:pt x="98" y="205"/>
                    <a:pt x="99" y="204"/>
                    <a:pt x="100" y="202"/>
                  </a:cubicBezTo>
                  <a:cubicBezTo>
                    <a:pt x="101" y="201"/>
                    <a:pt x="102" y="199"/>
                    <a:pt x="103" y="197"/>
                  </a:cubicBezTo>
                  <a:cubicBezTo>
                    <a:pt x="103" y="197"/>
                    <a:pt x="103" y="198"/>
                    <a:pt x="103" y="197"/>
                  </a:cubicBezTo>
                  <a:cubicBezTo>
                    <a:pt x="106" y="192"/>
                    <a:pt x="109" y="187"/>
                    <a:pt x="111" y="185"/>
                  </a:cubicBezTo>
                  <a:cubicBezTo>
                    <a:pt x="112" y="182"/>
                    <a:pt x="115" y="180"/>
                    <a:pt x="117" y="177"/>
                  </a:cubicBezTo>
                  <a:cubicBezTo>
                    <a:pt x="119" y="174"/>
                    <a:pt x="123" y="168"/>
                    <a:pt x="124" y="168"/>
                  </a:cubicBezTo>
                  <a:cubicBezTo>
                    <a:pt x="124" y="167"/>
                    <a:pt x="124" y="167"/>
                    <a:pt x="125" y="166"/>
                  </a:cubicBezTo>
                  <a:cubicBezTo>
                    <a:pt x="125" y="166"/>
                    <a:pt x="127" y="164"/>
                    <a:pt x="127" y="163"/>
                  </a:cubicBezTo>
                  <a:cubicBezTo>
                    <a:pt x="128" y="161"/>
                    <a:pt x="134" y="156"/>
                    <a:pt x="135" y="154"/>
                  </a:cubicBezTo>
                  <a:cubicBezTo>
                    <a:pt x="138" y="151"/>
                    <a:pt x="140" y="149"/>
                    <a:pt x="143" y="146"/>
                  </a:cubicBezTo>
                  <a:cubicBezTo>
                    <a:pt x="145" y="143"/>
                    <a:pt x="147" y="141"/>
                    <a:pt x="150" y="138"/>
                  </a:cubicBezTo>
                  <a:cubicBezTo>
                    <a:pt x="150" y="138"/>
                    <a:pt x="150" y="138"/>
                    <a:pt x="151" y="137"/>
                  </a:cubicBezTo>
                  <a:cubicBezTo>
                    <a:pt x="151" y="137"/>
                    <a:pt x="150" y="138"/>
                    <a:pt x="151" y="137"/>
                  </a:cubicBezTo>
                  <a:cubicBezTo>
                    <a:pt x="154" y="134"/>
                    <a:pt x="155" y="134"/>
                    <a:pt x="157" y="132"/>
                  </a:cubicBezTo>
                  <a:cubicBezTo>
                    <a:pt x="156" y="132"/>
                    <a:pt x="155" y="133"/>
                    <a:pt x="157" y="131"/>
                  </a:cubicBezTo>
                  <a:cubicBezTo>
                    <a:pt x="158" y="130"/>
                    <a:pt x="164" y="125"/>
                    <a:pt x="165" y="124"/>
                  </a:cubicBezTo>
                  <a:cubicBezTo>
                    <a:pt x="172" y="118"/>
                    <a:pt x="177" y="114"/>
                    <a:pt x="183" y="109"/>
                  </a:cubicBezTo>
                  <a:cubicBezTo>
                    <a:pt x="184" y="109"/>
                    <a:pt x="189" y="105"/>
                    <a:pt x="193" y="103"/>
                  </a:cubicBezTo>
                  <a:cubicBezTo>
                    <a:pt x="194" y="101"/>
                    <a:pt x="195" y="101"/>
                    <a:pt x="197" y="100"/>
                  </a:cubicBezTo>
                  <a:cubicBezTo>
                    <a:pt x="199" y="99"/>
                    <a:pt x="203" y="96"/>
                    <a:pt x="206" y="94"/>
                  </a:cubicBezTo>
                  <a:cubicBezTo>
                    <a:pt x="209" y="92"/>
                    <a:pt x="211" y="91"/>
                    <a:pt x="214" y="90"/>
                  </a:cubicBezTo>
                  <a:cubicBezTo>
                    <a:pt x="216" y="88"/>
                    <a:pt x="218" y="87"/>
                    <a:pt x="221" y="85"/>
                  </a:cubicBezTo>
                  <a:cubicBezTo>
                    <a:pt x="221" y="85"/>
                    <a:pt x="219" y="86"/>
                    <a:pt x="220" y="86"/>
                  </a:cubicBezTo>
                  <a:cubicBezTo>
                    <a:pt x="222" y="85"/>
                    <a:pt x="222" y="85"/>
                    <a:pt x="224" y="84"/>
                  </a:cubicBezTo>
                  <a:cubicBezTo>
                    <a:pt x="225" y="83"/>
                    <a:pt x="232" y="79"/>
                    <a:pt x="230" y="81"/>
                  </a:cubicBezTo>
                  <a:cubicBezTo>
                    <a:pt x="234" y="79"/>
                    <a:pt x="233" y="79"/>
                    <a:pt x="236" y="77"/>
                  </a:cubicBezTo>
                  <a:cubicBezTo>
                    <a:pt x="238" y="76"/>
                    <a:pt x="238" y="77"/>
                    <a:pt x="240" y="76"/>
                  </a:cubicBezTo>
                  <a:cubicBezTo>
                    <a:pt x="240" y="75"/>
                    <a:pt x="241" y="75"/>
                    <a:pt x="244" y="74"/>
                  </a:cubicBezTo>
                  <a:cubicBezTo>
                    <a:pt x="244" y="74"/>
                    <a:pt x="245" y="73"/>
                    <a:pt x="244" y="74"/>
                  </a:cubicBezTo>
                  <a:cubicBezTo>
                    <a:pt x="248" y="72"/>
                    <a:pt x="251" y="71"/>
                    <a:pt x="253" y="70"/>
                  </a:cubicBezTo>
                  <a:cubicBezTo>
                    <a:pt x="256" y="69"/>
                    <a:pt x="258" y="68"/>
                    <a:pt x="263" y="66"/>
                  </a:cubicBezTo>
                  <a:cubicBezTo>
                    <a:pt x="262" y="66"/>
                    <a:pt x="262" y="66"/>
                    <a:pt x="264" y="65"/>
                  </a:cubicBezTo>
                  <a:cubicBezTo>
                    <a:pt x="264" y="66"/>
                    <a:pt x="270" y="64"/>
                    <a:pt x="272" y="63"/>
                  </a:cubicBezTo>
                  <a:cubicBezTo>
                    <a:pt x="273" y="63"/>
                    <a:pt x="269" y="64"/>
                    <a:pt x="269" y="64"/>
                  </a:cubicBezTo>
                  <a:cubicBezTo>
                    <a:pt x="272" y="63"/>
                    <a:pt x="273" y="63"/>
                    <a:pt x="273" y="62"/>
                  </a:cubicBezTo>
                  <a:cubicBezTo>
                    <a:pt x="274" y="62"/>
                    <a:pt x="273" y="63"/>
                    <a:pt x="276" y="62"/>
                  </a:cubicBezTo>
                  <a:cubicBezTo>
                    <a:pt x="276" y="62"/>
                    <a:pt x="275" y="61"/>
                    <a:pt x="278" y="61"/>
                  </a:cubicBezTo>
                  <a:cubicBezTo>
                    <a:pt x="277" y="61"/>
                    <a:pt x="279" y="60"/>
                    <a:pt x="279" y="61"/>
                  </a:cubicBezTo>
                  <a:cubicBezTo>
                    <a:pt x="289" y="57"/>
                    <a:pt x="304" y="53"/>
                    <a:pt x="319" y="51"/>
                  </a:cubicBezTo>
                  <a:cubicBezTo>
                    <a:pt x="322" y="50"/>
                    <a:pt x="326" y="49"/>
                    <a:pt x="330" y="49"/>
                  </a:cubicBezTo>
                  <a:cubicBezTo>
                    <a:pt x="334" y="48"/>
                    <a:pt x="338" y="48"/>
                    <a:pt x="341" y="47"/>
                  </a:cubicBezTo>
                  <a:cubicBezTo>
                    <a:pt x="346" y="47"/>
                    <a:pt x="349" y="47"/>
                    <a:pt x="353" y="46"/>
                  </a:cubicBezTo>
                  <a:cubicBezTo>
                    <a:pt x="357" y="46"/>
                    <a:pt x="360" y="46"/>
                    <a:pt x="365" y="46"/>
                  </a:cubicBezTo>
                  <a:cubicBezTo>
                    <a:pt x="366" y="46"/>
                    <a:pt x="368" y="46"/>
                    <a:pt x="370" y="46"/>
                  </a:cubicBezTo>
                  <a:cubicBezTo>
                    <a:pt x="369" y="46"/>
                    <a:pt x="370" y="46"/>
                    <a:pt x="371" y="46"/>
                  </a:cubicBezTo>
                  <a:cubicBezTo>
                    <a:pt x="372" y="46"/>
                    <a:pt x="373" y="46"/>
                    <a:pt x="374" y="46"/>
                  </a:cubicBezTo>
                  <a:cubicBezTo>
                    <a:pt x="375" y="46"/>
                    <a:pt x="376" y="46"/>
                    <a:pt x="377" y="46"/>
                  </a:cubicBezTo>
                  <a:cubicBezTo>
                    <a:pt x="379" y="46"/>
                    <a:pt x="380" y="46"/>
                    <a:pt x="383" y="46"/>
                  </a:cubicBezTo>
                  <a:cubicBezTo>
                    <a:pt x="385" y="46"/>
                    <a:pt x="387" y="46"/>
                    <a:pt x="390" y="46"/>
                  </a:cubicBezTo>
                  <a:cubicBezTo>
                    <a:pt x="392" y="46"/>
                    <a:pt x="394" y="46"/>
                    <a:pt x="397" y="46"/>
                  </a:cubicBezTo>
                  <a:cubicBezTo>
                    <a:pt x="400" y="47"/>
                    <a:pt x="403" y="47"/>
                    <a:pt x="405" y="47"/>
                  </a:cubicBezTo>
                  <a:cubicBezTo>
                    <a:pt x="408" y="48"/>
                    <a:pt x="411" y="48"/>
                    <a:pt x="414" y="48"/>
                  </a:cubicBezTo>
                  <a:cubicBezTo>
                    <a:pt x="416" y="49"/>
                    <a:pt x="418" y="49"/>
                    <a:pt x="420" y="49"/>
                  </a:cubicBezTo>
                  <a:cubicBezTo>
                    <a:pt x="417" y="48"/>
                    <a:pt x="416" y="49"/>
                    <a:pt x="414" y="48"/>
                  </a:cubicBezTo>
                  <a:cubicBezTo>
                    <a:pt x="416" y="48"/>
                    <a:pt x="419" y="48"/>
                    <a:pt x="422" y="49"/>
                  </a:cubicBezTo>
                  <a:cubicBezTo>
                    <a:pt x="426" y="49"/>
                    <a:pt x="430" y="50"/>
                    <a:pt x="434" y="51"/>
                  </a:cubicBezTo>
                  <a:cubicBezTo>
                    <a:pt x="434" y="51"/>
                    <a:pt x="434" y="50"/>
                    <a:pt x="433" y="50"/>
                  </a:cubicBezTo>
                  <a:cubicBezTo>
                    <a:pt x="436" y="51"/>
                    <a:pt x="443" y="52"/>
                    <a:pt x="445" y="53"/>
                  </a:cubicBezTo>
                  <a:cubicBezTo>
                    <a:pt x="447" y="53"/>
                    <a:pt x="451" y="54"/>
                    <a:pt x="454" y="55"/>
                  </a:cubicBezTo>
                  <a:cubicBezTo>
                    <a:pt x="456" y="56"/>
                    <a:pt x="458" y="56"/>
                    <a:pt x="460" y="57"/>
                  </a:cubicBezTo>
                  <a:cubicBezTo>
                    <a:pt x="462" y="58"/>
                    <a:pt x="464" y="58"/>
                    <a:pt x="465" y="59"/>
                  </a:cubicBezTo>
                  <a:cubicBezTo>
                    <a:pt x="466" y="59"/>
                    <a:pt x="467" y="60"/>
                    <a:pt x="468" y="59"/>
                  </a:cubicBezTo>
                  <a:cubicBezTo>
                    <a:pt x="468" y="60"/>
                    <a:pt x="468" y="60"/>
                    <a:pt x="469" y="61"/>
                  </a:cubicBezTo>
                  <a:cubicBezTo>
                    <a:pt x="470" y="61"/>
                    <a:pt x="472" y="61"/>
                    <a:pt x="475" y="62"/>
                  </a:cubicBezTo>
                  <a:cubicBezTo>
                    <a:pt x="477" y="63"/>
                    <a:pt x="480" y="64"/>
                    <a:pt x="481" y="64"/>
                  </a:cubicBezTo>
                  <a:cubicBezTo>
                    <a:pt x="483" y="65"/>
                    <a:pt x="485" y="66"/>
                    <a:pt x="487" y="67"/>
                  </a:cubicBezTo>
                  <a:cubicBezTo>
                    <a:pt x="488" y="67"/>
                    <a:pt x="489" y="68"/>
                    <a:pt x="490" y="68"/>
                  </a:cubicBezTo>
                  <a:cubicBezTo>
                    <a:pt x="491" y="69"/>
                    <a:pt x="492" y="69"/>
                    <a:pt x="493" y="70"/>
                  </a:cubicBezTo>
                  <a:cubicBezTo>
                    <a:pt x="494" y="70"/>
                    <a:pt x="501" y="73"/>
                    <a:pt x="503" y="74"/>
                  </a:cubicBezTo>
                  <a:cubicBezTo>
                    <a:pt x="504" y="74"/>
                    <a:pt x="503" y="73"/>
                    <a:pt x="503" y="73"/>
                  </a:cubicBezTo>
                  <a:cubicBezTo>
                    <a:pt x="505" y="74"/>
                    <a:pt x="504" y="74"/>
                    <a:pt x="505" y="74"/>
                  </a:cubicBezTo>
                  <a:cubicBezTo>
                    <a:pt x="509" y="76"/>
                    <a:pt x="509" y="77"/>
                    <a:pt x="512" y="78"/>
                  </a:cubicBezTo>
                  <a:cubicBezTo>
                    <a:pt x="511" y="77"/>
                    <a:pt x="511" y="78"/>
                    <a:pt x="512" y="78"/>
                  </a:cubicBezTo>
                  <a:cubicBezTo>
                    <a:pt x="512" y="78"/>
                    <a:pt x="514" y="78"/>
                    <a:pt x="516" y="79"/>
                  </a:cubicBezTo>
                  <a:cubicBezTo>
                    <a:pt x="518" y="80"/>
                    <a:pt x="520" y="81"/>
                    <a:pt x="522" y="83"/>
                  </a:cubicBezTo>
                  <a:cubicBezTo>
                    <a:pt x="521" y="82"/>
                    <a:pt x="524" y="84"/>
                    <a:pt x="525" y="84"/>
                  </a:cubicBezTo>
                  <a:cubicBezTo>
                    <a:pt x="525" y="84"/>
                    <a:pt x="524" y="83"/>
                    <a:pt x="522" y="82"/>
                  </a:cubicBezTo>
                  <a:cubicBezTo>
                    <a:pt x="522" y="82"/>
                    <a:pt x="522" y="82"/>
                    <a:pt x="521" y="82"/>
                  </a:cubicBezTo>
                  <a:cubicBezTo>
                    <a:pt x="519" y="80"/>
                    <a:pt x="517" y="79"/>
                    <a:pt x="515" y="78"/>
                  </a:cubicBezTo>
                  <a:cubicBezTo>
                    <a:pt x="516" y="79"/>
                    <a:pt x="518" y="80"/>
                    <a:pt x="519" y="79"/>
                  </a:cubicBezTo>
                  <a:cubicBezTo>
                    <a:pt x="512" y="76"/>
                    <a:pt x="511" y="76"/>
                    <a:pt x="505" y="73"/>
                  </a:cubicBezTo>
                  <a:cubicBezTo>
                    <a:pt x="506" y="73"/>
                    <a:pt x="503" y="72"/>
                    <a:pt x="503" y="71"/>
                  </a:cubicBezTo>
                  <a:cubicBezTo>
                    <a:pt x="501" y="70"/>
                    <a:pt x="500" y="70"/>
                    <a:pt x="498" y="69"/>
                  </a:cubicBezTo>
                  <a:cubicBezTo>
                    <a:pt x="496" y="69"/>
                    <a:pt x="494" y="67"/>
                    <a:pt x="492" y="66"/>
                  </a:cubicBezTo>
                  <a:cubicBezTo>
                    <a:pt x="489" y="65"/>
                    <a:pt x="486" y="64"/>
                    <a:pt x="484" y="63"/>
                  </a:cubicBezTo>
                  <a:cubicBezTo>
                    <a:pt x="481" y="62"/>
                    <a:pt x="477" y="61"/>
                    <a:pt x="476" y="60"/>
                  </a:cubicBezTo>
                  <a:cubicBezTo>
                    <a:pt x="474" y="59"/>
                    <a:pt x="474" y="60"/>
                    <a:pt x="473" y="59"/>
                  </a:cubicBezTo>
                  <a:cubicBezTo>
                    <a:pt x="471" y="59"/>
                    <a:pt x="473" y="59"/>
                    <a:pt x="471" y="58"/>
                  </a:cubicBezTo>
                  <a:cubicBezTo>
                    <a:pt x="471" y="58"/>
                    <a:pt x="469" y="57"/>
                    <a:pt x="468" y="57"/>
                  </a:cubicBezTo>
                  <a:cubicBezTo>
                    <a:pt x="466" y="56"/>
                    <a:pt x="463" y="55"/>
                    <a:pt x="462" y="55"/>
                  </a:cubicBezTo>
                  <a:cubicBezTo>
                    <a:pt x="464" y="55"/>
                    <a:pt x="469" y="57"/>
                    <a:pt x="467" y="55"/>
                  </a:cubicBezTo>
                  <a:cubicBezTo>
                    <a:pt x="463" y="55"/>
                    <a:pt x="451" y="52"/>
                    <a:pt x="449" y="50"/>
                  </a:cubicBezTo>
                  <a:cubicBezTo>
                    <a:pt x="447" y="50"/>
                    <a:pt x="451" y="51"/>
                    <a:pt x="449" y="50"/>
                  </a:cubicBezTo>
                  <a:cubicBezTo>
                    <a:pt x="447" y="50"/>
                    <a:pt x="445" y="49"/>
                    <a:pt x="445" y="49"/>
                  </a:cubicBezTo>
                  <a:cubicBezTo>
                    <a:pt x="446" y="49"/>
                    <a:pt x="447" y="49"/>
                    <a:pt x="448" y="49"/>
                  </a:cubicBezTo>
                  <a:cubicBezTo>
                    <a:pt x="448" y="49"/>
                    <a:pt x="447" y="48"/>
                    <a:pt x="445" y="48"/>
                  </a:cubicBezTo>
                  <a:cubicBezTo>
                    <a:pt x="443" y="48"/>
                    <a:pt x="441" y="47"/>
                    <a:pt x="439" y="47"/>
                  </a:cubicBezTo>
                  <a:cubicBezTo>
                    <a:pt x="440" y="46"/>
                    <a:pt x="442" y="47"/>
                    <a:pt x="445" y="47"/>
                  </a:cubicBezTo>
                  <a:cubicBezTo>
                    <a:pt x="447" y="48"/>
                    <a:pt x="451" y="49"/>
                    <a:pt x="454" y="50"/>
                  </a:cubicBezTo>
                  <a:cubicBezTo>
                    <a:pt x="455" y="50"/>
                    <a:pt x="454" y="50"/>
                    <a:pt x="452" y="49"/>
                  </a:cubicBezTo>
                  <a:cubicBezTo>
                    <a:pt x="455" y="50"/>
                    <a:pt x="458" y="51"/>
                    <a:pt x="461" y="51"/>
                  </a:cubicBezTo>
                  <a:cubicBezTo>
                    <a:pt x="464" y="52"/>
                    <a:pt x="467" y="54"/>
                    <a:pt x="469" y="54"/>
                  </a:cubicBezTo>
                  <a:cubicBezTo>
                    <a:pt x="467" y="53"/>
                    <a:pt x="465" y="52"/>
                    <a:pt x="462" y="51"/>
                  </a:cubicBezTo>
                  <a:cubicBezTo>
                    <a:pt x="469" y="54"/>
                    <a:pt x="474" y="55"/>
                    <a:pt x="478" y="57"/>
                  </a:cubicBezTo>
                  <a:cubicBezTo>
                    <a:pt x="483" y="59"/>
                    <a:pt x="488" y="61"/>
                    <a:pt x="494" y="63"/>
                  </a:cubicBezTo>
                  <a:cubicBezTo>
                    <a:pt x="494" y="63"/>
                    <a:pt x="493" y="63"/>
                    <a:pt x="492" y="63"/>
                  </a:cubicBezTo>
                  <a:cubicBezTo>
                    <a:pt x="495" y="64"/>
                    <a:pt x="496" y="64"/>
                    <a:pt x="499" y="65"/>
                  </a:cubicBezTo>
                  <a:cubicBezTo>
                    <a:pt x="499" y="66"/>
                    <a:pt x="499" y="66"/>
                    <a:pt x="500" y="66"/>
                  </a:cubicBezTo>
                  <a:cubicBezTo>
                    <a:pt x="500" y="66"/>
                    <a:pt x="502" y="67"/>
                    <a:pt x="502" y="67"/>
                  </a:cubicBezTo>
                  <a:cubicBezTo>
                    <a:pt x="503" y="67"/>
                    <a:pt x="500" y="66"/>
                    <a:pt x="500" y="66"/>
                  </a:cubicBezTo>
                  <a:cubicBezTo>
                    <a:pt x="502" y="66"/>
                    <a:pt x="504" y="67"/>
                    <a:pt x="507" y="69"/>
                  </a:cubicBezTo>
                  <a:cubicBezTo>
                    <a:pt x="510" y="70"/>
                    <a:pt x="512" y="71"/>
                    <a:pt x="515" y="72"/>
                  </a:cubicBezTo>
                  <a:cubicBezTo>
                    <a:pt x="516" y="73"/>
                    <a:pt x="519" y="75"/>
                    <a:pt x="521" y="76"/>
                  </a:cubicBezTo>
                  <a:cubicBezTo>
                    <a:pt x="522" y="76"/>
                    <a:pt x="520" y="75"/>
                    <a:pt x="523" y="76"/>
                  </a:cubicBezTo>
                  <a:cubicBezTo>
                    <a:pt x="524" y="78"/>
                    <a:pt x="527" y="80"/>
                    <a:pt x="523" y="78"/>
                  </a:cubicBezTo>
                  <a:cubicBezTo>
                    <a:pt x="524" y="78"/>
                    <a:pt x="523" y="78"/>
                    <a:pt x="524" y="79"/>
                  </a:cubicBezTo>
                  <a:cubicBezTo>
                    <a:pt x="524" y="78"/>
                    <a:pt x="528" y="81"/>
                    <a:pt x="531" y="82"/>
                  </a:cubicBezTo>
                  <a:cubicBezTo>
                    <a:pt x="531" y="82"/>
                    <a:pt x="536" y="84"/>
                    <a:pt x="536" y="85"/>
                  </a:cubicBezTo>
                  <a:cubicBezTo>
                    <a:pt x="537" y="85"/>
                    <a:pt x="538" y="86"/>
                    <a:pt x="540" y="87"/>
                  </a:cubicBezTo>
                  <a:cubicBezTo>
                    <a:pt x="542" y="89"/>
                    <a:pt x="538" y="86"/>
                    <a:pt x="538" y="87"/>
                  </a:cubicBezTo>
                  <a:cubicBezTo>
                    <a:pt x="540" y="88"/>
                    <a:pt x="543" y="90"/>
                    <a:pt x="544" y="90"/>
                  </a:cubicBezTo>
                  <a:cubicBezTo>
                    <a:pt x="540" y="88"/>
                    <a:pt x="547" y="92"/>
                    <a:pt x="544" y="90"/>
                  </a:cubicBezTo>
                  <a:cubicBezTo>
                    <a:pt x="542" y="89"/>
                    <a:pt x="543" y="89"/>
                    <a:pt x="541" y="88"/>
                  </a:cubicBezTo>
                  <a:cubicBezTo>
                    <a:pt x="541" y="88"/>
                    <a:pt x="542" y="88"/>
                    <a:pt x="544" y="89"/>
                  </a:cubicBezTo>
                  <a:cubicBezTo>
                    <a:pt x="546" y="91"/>
                    <a:pt x="546" y="91"/>
                    <a:pt x="546" y="92"/>
                  </a:cubicBezTo>
                  <a:cubicBezTo>
                    <a:pt x="548" y="93"/>
                    <a:pt x="550" y="95"/>
                    <a:pt x="552" y="96"/>
                  </a:cubicBezTo>
                  <a:cubicBezTo>
                    <a:pt x="549" y="94"/>
                    <a:pt x="545" y="91"/>
                    <a:pt x="547" y="91"/>
                  </a:cubicBezTo>
                  <a:cubicBezTo>
                    <a:pt x="549" y="93"/>
                    <a:pt x="548" y="92"/>
                    <a:pt x="549" y="93"/>
                  </a:cubicBezTo>
                  <a:cubicBezTo>
                    <a:pt x="550" y="94"/>
                    <a:pt x="554" y="97"/>
                    <a:pt x="553" y="96"/>
                  </a:cubicBezTo>
                  <a:cubicBezTo>
                    <a:pt x="556" y="98"/>
                    <a:pt x="555" y="98"/>
                    <a:pt x="554" y="97"/>
                  </a:cubicBezTo>
                  <a:cubicBezTo>
                    <a:pt x="557" y="99"/>
                    <a:pt x="557" y="99"/>
                    <a:pt x="555" y="98"/>
                  </a:cubicBezTo>
                  <a:cubicBezTo>
                    <a:pt x="557" y="99"/>
                    <a:pt x="557" y="99"/>
                    <a:pt x="558" y="100"/>
                  </a:cubicBezTo>
                  <a:cubicBezTo>
                    <a:pt x="559" y="101"/>
                    <a:pt x="557" y="99"/>
                    <a:pt x="558" y="99"/>
                  </a:cubicBezTo>
                  <a:cubicBezTo>
                    <a:pt x="559" y="100"/>
                    <a:pt x="559" y="100"/>
                    <a:pt x="560" y="101"/>
                  </a:cubicBezTo>
                  <a:cubicBezTo>
                    <a:pt x="562" y="102"/>
                    <a:pt x="563" y="103"/>
                    <a:pt x="566" y="105"/>
                  </a:cubicBezTo>
                  <a:cubicBezTo>
                    <a:pt x="567" y="107"/>
                    <a:pt x="569" y="108"/>
                    <a:pt x="571" y="111"/>
                  </a:cubicBezTo>
                  <a:cubicBezTo>
                    <a:pt x="571" y="110"/>
                    <a:pt x="570" y="109"/>
                    <a:pt x="572" y="111"/>
                  </a:cubicBezTo>
                  <a:cubicBezTo>
                    <a:pt x="573" y="112"/>
                    <a:pt x="573" y="112"/>
                    <a:pt x="574" y="113"/>
                  </a:cubicBezTo>
                  <a:cubicBezTo>
                    <a:pt x="574" y="112"/>
                    <a:pt x="574" y="112"/>
                    <a:pt x="575" y="113"/>
                  </a:cubicBezTo>
                  <a:cubicBezTo>
                    <a:pt x="575" y="113"/>
                    <a:pt x="575" y="113"/>
                    <a:pt x="576" y="114"/>
                  </a:cubicBezTo>
                  <a:cubicBezTo>
                    <a:pt x="576" y="114"/>
                    <a:pt x="574" y="113"/>
                    <a:pt x="574" y="113"/>
                  </a:cubicBezTo>
                  <a:cubicBezTo>
                    <a:pt x="578" y="116"/>
                    <a:pt x="580" y="118"/>
                    <a:pt x="582" y="120"/>
                  </a:cubicBezTo>
                  <a:cubicBezTo>
                    <a:pt x="584" y="121"/>
                    <a:pt x="585" y="123"/>
                    <a:pt x="587" y="125"/>
                  </a:cubicBezTo>
                  <a:cubicBezTo>
                    <a:pt x="588" y="126"/>
                    <a:pt x="591" y="129"/>
                    <a:pt x="593" y="130"/>
                  </a:cubicBezTo>
                  <a:cubicBezTo>
                    <a:pt x="592" y="130"/>
                    <a:pt x="593" y="131"/>
                    <a:pt x="594" y="131"/>
                  </a:cubicBezTo>
                  <a:cubicBezTo>
                    <a:pt x="591" y="129"/>
                    <a:pt x="593" y="129"/>
                    <a:pt x="593" y="129"/>
                  </a:cubicBezTo>
                  <a:cubicBezTo>
                    <a:pt x="591" y="127"/>
                    <a:pt x="590" y="127"/>
                    <a:pt x="588" y="124"/>
                  </a:cubicBezTo>
                  <a:cubicBezTo>
                    <a:pt x="588" y="125"/>
                    <a:pt x="586" y="123"/>
                    <a:pt x="585" y="122"/>
                  </a:cubicBezTo>
                  <a:cubicBezTo>
                    <a:pt x="585" y="122"/>
                    <a:pt x="584" y="121"/>
                    <a:pt x="583" y="120"/>
                  </a:cubicBezTo>
                  <a:cubicBezTo>
                    <a:pt x="583" y="120"/>
                    <a:pt x="579" y="116"/>
                    <a:pt x="579" y="116"/>
                  </a:cubicBezTo>
                  <a:cubicBezTo>
                    <a:pt x="579" y="116"/>
                    <a:pt x="583" y="120"/>
                    <a:pt x="582" y="118"/>
                  </a:cubicBezTo>
                  <a:cubicBezTo>
                    <a:pt x="579" y="116"/>
                    <a:pt x="580" y="116"/>
                    <a:pt x="581" y="118"/>
                  </a:cubicBezTo>
                  <a:cubicBezTo>
                    <a:pt x="578" y="114"/>
                    <a:pt x="576" y="113"/>
                    <a:pt x="575" y="111"/>
                  </a:cubicBezTo>
                  <a:cubicBezTo>
                    <a:pt x="573" y="110"/>
                    <a:pt x="571" y="109"/>
                    <a:pt x="568" y="106"/>
                  </a:cubicBezTo>
                  <a:cubicBezTo>
                    <a:pt x="568" y="106"/>
                    <a:pt x="570" y="107"/>
                    <a:pt x="569" y="106"/>
                  </a:cubicBezTo>
                  <a:cubicBezTo>
                    <a:pt x="568" y="106"/>
                    <a:pt x="564" y="102"/>
                    <a:pt x="561" y="100"/>
                  </a:cubicBezTo>
                  <a:cubicBezTo>
                    <a:pt x="562" y="100"/>
                    <a:pt x="563" y="101"/>
                    <a:pt x="564" y="101"/>
                  </a:cubicBezTo>
                  <a:cubicBezTo>
                    <a:pt x="563" y="100"/>
                    <a:pt x="562" y="100"/>
                    <a:pt x="561" y="99"/>
                  </a:cubicBezTo>
                  <a:cubicBezTo>
                    <a:pt x="562" y="100"/>
                    <a:pt x="561" y="99"/>
                    <a:pt x="561" y="99"/>
                  </a:cubicBezTo>
                  <a:cubicBezTo>
                    <a:pt x="560" y="98"/>
                    <a:pt x="560" y="99"/>
                    <a:pt x="559" y="98"/>
                  </a:cubicBezTo>
                  <a:cubicBezTo>
                    <a:pt x="557" y="96"/>
                    <a:pt x="553" y="94"/>
                    <a:pt x="550" y="91"/>
                  </a:cubicBezTo>
                  <a:cubicBezTo>
                    <a:pt x="547" y="89"/>
                    <a:pt x="545" y="87"/>
                    <a:pt x="544" y="86"/>
                  </a:cubicBezTo>
                  <a:cubicBezTo>
                    <a:pt x="546" y="88"/>
                    <a:pt x="549" y="89"/>
                    <a:pt x="552" y="92"/>
                  </a:cubicBezTo>
                  <a:cubicBezTo>
                    <a:pt x="552" y="91"/>
                    <a:pt x="553" y="92"/>
                    <a:pt x="553" y="92"/>
                  </a:cubicBezTo>
                  <a:cubicBezTo>
                    <a:pt x="549" y="89"/>
                    <a:pt x="546" y="87"/>
                    <a:pt x="542" y="84"/>
                  </a:cubicBezTo>
                  <a:cubicBezTo>
                    <a:pt x="543" y="84"/>
                    <a:pt x="543" y="84"/>
                    <a:pt x="541" y="83"/>
                  </a:cubicBezTo>
                  <a:cubicBezTo>
                    <a:pt x="541" y="83"/>
                    <a:pt x="541" y="84"/>
                    <a:pt x="540" y="83"/>
                  </a:cubicBezTo>
                  <a:cubicBezTo>
                    <a:pt x="541" y="83"/>
                    <a:pt x="541" y="83"/>
                    <a:pt x="539" y="82"/>
                  </a:cubicBezTo>
                  <a:cubicBezTo>
                    <a:pt x="540" y="82"/>
                    <a:pt x="536" y="80"/>
                    <a:pt x="536" y="80"/>
                  </a:cubicBezTo>
                  <a:cubicBezTo>
                    <a:pt x="540" y="82"/>
                    <a:pt x="537" y="80"/>
                    <a:pt x="539" y="81"/>
                  </a:cubicBezTo>
                  <a:cubicBezTo>
                    <a:pt x="542" y="83"/>
                    <a:pt x="541" y="83"/>
                    <a:pt x="543" y="84"/>
                  </a:cubicBezTo>
                  <a:cubicBezTo>
                    <a:pt x="542" y="83"/>
                    <a:pt x="543" y="84"/>
                    <a:pt x="541" y="83"/>
                  </a:cubicBezTo>
                  <a:cubicBezTo>
                    <a:pt x="542" y="83"/>
                    <a:pt x="545" y="84"/>
                    <a:pt x="546" y="85"/>
                  </a:cubicBezTo>
                  <a:cubicBezTo>
                    <a:pt x="544" y="85"/>
                    <a:pt x="546" y="86"/>
                    <a:pt x="547" y="87"/>
                  </a:cubicBezTo>
                  <a:cubicBezTo>
                    <a:pt x="546" y="86"/>
                    <a:pt x="547" y="86"/>
                    <a:pt x="547" y="86"/>
                  </a:cubicBezTo>
                  <a:cubicBezTo>
                    <a:pt x="549" y="87"/>
                    <a:pt x="550" y="88"/>
                    <a:pt x="552" y="89"/>
                  </a:cubicBezTo>
                  <a:cubicBezTo>
                    <a:pt x="553" y="90"/>
                    <a:pt x="554" y="91"/>
                    <a:pt x="554" y="91"/>
                  </a:cubicBezTo>
                  <a:cubicBezTo>
                    <a:pt x="553" y="91"/>
                    <a:pt x="553" y="90"/>
                    <a:pt x="553" y="91"/>
                  </a:cubicBezTo>
                  <a:cubicBezTo>
                    <a:pt x="555" y="92"/>
                    <a:pt x="553" y="91"/>
                    <a:pt x="555" y="92"/>
                  </a:cubicBezTo>
                  <a:cubicBezTo>
                    <a:pt x="556" y="92"/>
                    <a:pt x="557" y="93"/>
                    <a:pt x="557" y="93"/>
                  </a:cubicBezTo>
                  <a:cubicBezTo>
                    <a:pt x="556" y="92"/>
                    <a:pt x="554" y="92"/>
                    <a:pt x="554" y="91"/>
                  </a:cubicBezTo>
                  <a:cubicBezTo>
                    <a:pt x="556" y="93"/>
                    <a:pt x="556" y="92"/>
                    <a:pt x="558" y="94"/>
                  </a:cubicBezTo>
                  <a:cubicBezTo>
                    <a:pt x="558" y="94"/>
                    <a:pt x="560" y="95"/>
                    <a:pt x="560" y="95"/>
                  </a:cubicBezTo>
                  <a:cubicBezTo>
                    <a:pt x="558" y="94"/>
                    <a:pt x="559" y="95"/>
                    <a:pt x="559" y="95"/>
                  </a:cubicBezTo>
                  <a:cubicBezTo>
                    <a:pt x="559" y="95"/>
                    <a:pt x="563" y="99"/>
                    <a:pt x="561" y="96"/>
                  </a:cubicBezTo>
                  <a:cubicBezTo>
                    <a:pt x="561" y="97"/>
                    <a:pt x="560" y="96"/>
                    <a:pt x="560" y="96"/>
                  </a:cubicBezTo>
                  <a:cubicBezTo>
                    <a:pt x="561" y="96"/>
                    <a:pt x="560" y="96"/>
                    <a:pt x="561" y="96"/>
                  </a:cubicBezTo>
                  <a:cubicBezTo>
                    <a:pt x="562" y="97"/>
                    <a:pt x="563" y="98"/>
                    <a:pt x="564" y="99"/>
                  </a:cubicBezTo>
                  <a:cubicBezTo>
                    <a:pt x="564" y="99"/>
                    <a:pt x="562" y="98"/>
                    <a:pt x="562" y="98"/>
                  </a:cubicBezTo>
                  <a:cubicBezTo>
                    <a:pt x="564" y="99"/>
                    <a:pt x="568" y="101"/>
                    <a:pt x="568" y="102"/>
                  </a:cubicBezTo>
                  <a:cubicBezTo>
                    <a:pt x="567" y="102"/>
                    <a:pt x="565" y="100"/>
                    <a:pt x="565" y="100"/>
                  </a:cubicBezTo>
                  <a:cubicBezTo>
                    <a:pt x="567" y="102"/>
                    <a:pt x="569" y="103"/>
                    <a:pt x="572" y="106"/>
                  </a:cubicBezTo>
                  <a:cubicBezTo>
                    <a:pt x="571" y="105"/>
                    <a:pt x="572" y="105"/>
                    <a:pt x="573" y="106"/>
                  </a:cubicBezTo>
                  <a:cubicBezTo>
                    <a:pt x="573" y="107"/>
                    <a:pt x="575" y="109"/>
                    <a:pt x="576" y="109"/>
                  </a:cubicBezTo>
                  <a:cubicBezTo>
                    <a:pt x="578" y="111"/>
                    <a:pt x="576" y="109"/>
                    <a:pt x="577" y="110"/>
                  </a:cubicBezTo>
                  <a:cubicBezTo>
                    <a:pt x="577" y="110"/>
                    <a:pt x="578" y="111"/>
                    <a:pt x="579" y="112"/>
                  </a:cubicBezTo>
                  <a:cubicBezTo>
                    <a:pt x="579" y="112"/>
                    <a:pt x="580" y="113"/>
                    <a:pt x="580" y="113"/>
                  </a:cubicBezTo>
                  <a:cubicBezTo>
                    <a:pt x="580" y="113"/>
                    <a:pt x="580" y="113"/>
                    <a:pt x="580" y="113"/>
                  </a:cubicBezTo>
                  <a:cubicBezTo>
                    <a:pt x="580" y="113"/>
                    <a:pt x="579" y="112"/>
                    <a:pt x="579" y="112"/>
                  </a:cubicBezTo>
                  <a:cubicBezTo>
                    <a:pt x="580" y="113"/>
                    <a:pt x="581" y="113"/>
                    <a:pt x="583" y="115"/>
                  </a:cubicBezTo>
                  <a:cubicBezTo>
                    <a:pt x="583" y="115"/>
                    <a:pt x="580" y="113"/>
                    <a:pt x="580" y="112"/>
                  </a:cubicBezTo>
                  <a:cubicBezTo>
                    <a:pt x="583" y="115"/>
                    <a:pt x="581" y="112"/>
                    <a:pt x="581" y="112"/>
                  </a:cubicBezTo>
                  <a:cubicBezTo>
                    <a:pt x="582" y="113"/>
                    <a:pt x="584" y="115"/>
                    <a:pt x="584" y="116"/>
                  </a:cubicBezTo>
                  <a:cubicBezTo>
                    <a:pt x="583" y="115"/>
                    <a:pt x="586" y="117"/>
                    <a:pt x="583" y="114"/>
                  </a:cubicBezTo>
                  <a:cubicBezTo>
                    <a:pt x="583" y="114"/>
                    <a:pt x="581" y="112"/>
                    <a:pt x="579" y="111"/>
                  </a:cubicBezTo>
                  <a:cubicBezTo>
                    <a:pt x="580" y="111"/>
                    <a:pt x="579" y="111"/>
                    <a:pt x="578" y="110"/>
                  </a:cubicBezTo>
                  <a:cubicBezTo>
                    <a:pt x="577" y="109"/>
                    <a:pt x="579" y="111"/>
                    <a:pt x="577" y="109"/>
                  </a:cubicBezTo>
                  <a:cubicBezTo>
                    <a:pt x="575" y="107"/>
                    <a:pt x="574" y="106"/>
                    <a:pt x="575" y="107"/>
                  </a:cubicBezTo>
                  <a:cubicBezTo>
                    <a:pt x="576" y="107"/>
                    <a:pt x="576" y="107"/>
                    <a:pt x="577" y="108"/>
                  </a:cubicBezTo>
                  <a:cubicBezTo>
                    <a:pt x="578" y="109"/>
                    <a:pt x="579" y="109"/>
                    <a:pt x="580" y="110"/>
                  </a:cubicBezTo>
                  <a:cubicBezTo>
                    <a:pt x="578" y="109"/>
                    <a:pt x="578" y="109"/>
                    <a:pt x="576" y="107"/>
                  </a:cubicBezTo>
                  <a:cubicBezTo>
                    <a:pt x="578" y="108"/>
                    <a:pt x="575" y="106"/>
                    <a:pt x="574" y="105"/>
                  </a:cubicBezTo>
                  <a:cubicBezTo>
                    <a:pt x="575" y="106"/>
                    <a:pt x="577" y="107"/>
                    <a:pt x="578" y="108"/>
                  </a:cubicBezTo>
                  <a:cubicBezTo>
                    <a:pt x="579" y="109"/>
                    <a:pt x="581" y="110"/>
                    <a:pt x="581" y="110"/>
                  </a:cubicBezTo>
                  <a:cubicBezTo>
                    <a:pt x="577" y="107"/>
                    <a:pt x="574" y="104"/>
                    <a:pt x="572" y="103"/>
                  </a:cubicBezTo>
                  <a:cubicBezTo>
                    <a:pt x="573" y="104"/>
                    <a:pt x="575" y="105"/>
                    <a:pt x="577" y="107"/>
                  </a:cubicBezTo>
                  <a:cubicBezTo>
                    <a:pt x="579" y="108"/>
                    <a:pt x="581" y="110"/>
                    <a:pt x="583" y="112"/>
                  </a:cubicBezTo>
                  <a:cubicBezTo>
                    <a:pt x="583" y="112"/>
                    <a:pt x="583" y="112"/>
                    <a:pt x="584" y="113"/>
                  </a:cubicBezTo>
                  <a:cubicBezTo>
                    <a:pt x="586" y="114"/>
                    <a:pt x="589" y="117"/>
                    <a:pt x="590" y="118"/>
                  </a:cubicBezTo>
                  <a:cubicBezTo>
                    <a:pt x="590" y="119"/>
                    <a:pt x="594" y="122"/>
                    <a:pt x="594" y="123"/>
                  </a:cubicBezTo>
                  <a:cubicBezTo>
                    <a:pt x="594" y="122"/>
                    <a:pt x="595" y="122"/>
                    <a:pt x="593" y="121"/>
                  </a:cubicBezTo>
                  <a:cubicBezTo>
                    <a:pt x="594" y="122"/>
                    <a:pt x="593" y="121"/>
                    <a:pt x="592" y="120"/>
                  </a:cubicBezTo>
                  <a:cubicBezTo>
                    <a:pt x="592" y="120"/>
                    <a:pt x="591" y="119"/>
                    <a:pt x="591" y="119"/>
                  </a:cubicBezTo>
                  <a:cubicBezTo>
                    <a:pt x="590" y="118"/>
                    <a:pt x="588" y="116"/>
                    <a:pt x="587" y="115"/>
                  </a:cubicBezTo>
                  <a:cubicBezTo>
                    <a:pt x="587" y="115"/>
                    <a:pt x="587" y="115"/>
                    <a:pt x="587" y="116"/>
                  </a:cubicBezTo>
                  <a:cubicBezTo>
                    <a:pt x="584" y="113"/>
                    <a:pt x="582" y="111"/>
                    <a:pt x="581" y="109"/>
                  </a:cubicBezTo>
                  <a:cubicBezTo>
                    <a:pt x="579" y="108"/>
                    <a:pt x="578" y="107"/>
                    <a:pt x="576" y="105"/>
                  </a:cubicBezTo>
                  <a:cubicBezTo>
                    <a:pt x="574" y="104"/>
                    <a:pt x="572" y="102"/>
                    <a:pt x="569" y="100"/>
                  </a:cubicBezTo>
                  <a:cubicBezTo>
                    <a:pt x="567" y="98"/>
                    <a:pt x="565" y="96"/>
                    <a:pt x="563" y="95"/>
                  </a:cubicBezTo>
                  <a:cubicBezTo>
                    <a:pt x="563" y="95"/>
                    <a:pt x="564" y="96"/>
                    <a:pt x="563" y="95"/>
                  </a:cubicBezTo>
                  <a:cubicBezTo>
                    <a:pt x="562" y="94"/>
                    <a:pt x="560" y="93"/>
                    <a:pt x="557" y="91"/>
                  </a:cubicBezTo>
                  <a:cubicBezTo>
                    <a:pt x="557" y="91"/>
                    <a:pt x="557" y="90"/>
                    <a:pt x="556" y="89"/>
                  </a:cubicBezTo>
                  <a:cubicBezTo>
                    <a:pt x="556" y="90"/>
                    <a:pt x="553" y="87"/>
                    <a:pt x="552" y="87"/>
                  </a:cubicBezTo>
                  <a:cubicBezTo>
                    <a:pt x="552" y="87"/>
                    <a:pt x="552" y="87"/>
                    <a:pt x="552" y="87"/>
                  </a:cubicBezTo>
                  <a:cubicBezTo>
                    <a:pt x="551" y="86"/>
                    <a:pt x="552" y="87"/>
                    <a:pt x="553" y="87"/>
                  </a:cubicBezTo>
                  <a:cubicBezTo>
                    <a:pt x="553" y="88"/>
                    <a:pt x="554" y="88"/>
                    <a:pt x="553" y="87"/>
                  </a:cubicBezTo>
                  <a:cubicBezTo>
                    <a:pt x="553" y="87"/>
                    <a:pt x="550" y="85"/>
                    <a:pt x="550" y="86"/>
                  </a:cubicBezTo>
                  <a:cubicBezTo>
                    <a:pt x="551" y="86"/>
                    <a:pt x="552" y="87"/>
                    <a:pt x="552" y="87"/>
                  </a:cubicBezTo>
                  <a:cubicBezTo>
                    <a:pt x="550" y="86"/>
                    <a:pt x="548" y="85"/>
                    <a:pt x="547" y="84"/>
                  </a:cubicBezTo>
                  <a:cubicBezTo>
                    <a:pt x="548" y="85"/>
                    <a:pt x="546" y="84"/>
                    <a:pt x="548" y="86"/>
                  </a:cubicBezTo>
                  <a:cubicBezTo>
                    <a:pt x="549" y="86"/>
                    <a:pt x="547" y="85"/>
                    <a:pt x="548" y="85"/>
                  </a:cubicBezTo>
                  <a:cubicBezTo>
                    <a:pt x="550" y="86"/>
                    <a:pt x="554" y="88"/>
                    <a:pt x="553" y="88"/>
                  </a:cubicBezTo>
                  <a:cubicBezTo>
                    <a:pt x="553" y="88"/>
                    <a:pt x="560" y="94"/>
                    <a:pt x="557" y="91"/>
                  </a:cubicBezTo>
                  <a:cubicBezTo>
                    <a:pt x="558" y="92"/>
                    <a:pt x="559" y="93"/>
                    <a:pt x="560" y="93"/>
                  </a:cubicBezTo>
                  <a:cubicBezTo>
                    <a:pt x="560" y="94"/>
                    <a:pt x="559" y="94"/>
                    <a:pt x="559" y="94"/>
                  </a:cubicBezTo>
                  <a:cubicBezTo>
                    <a:pt x="561" y="95"/>
                    <a:pt x="562" y="96"/>
                    <a:pt x="563" y="97"/>
                  </a:cubicBezTo>
                  <a:cubicBezTo>
                    <a:pt x="562" y="96"/>
                    <a:pt x="562" y="97"/>
                    <a:pt x="562" y="96"/>
                  </a:cubicBezTo>
                  <a:cubicBezTo>
                    <a:pt x="560" y="95"/>
                    <a:pt x="559" y="95"/>
                    <a:pt x="558" y="94"/>
                  </a:cubicBezTo>
                  <a:cubicBezTo>
                    <a:pt x="559" y="94"/>
                    <a:pt x="561" y="95"/>
                    <a:pt x="560" y="95"/>
                  </a:cubicBezTo>
                  <a:cubicBezTo>
                    <a:pt x="558" y="93"/>
                    <a:pt x="559" y="93"/>
                    <a:pt x="556" y="91"/>
                  </a:cubicBezTo>
                  <a:cubicBezTo>
                    <a:pt x="555" y="91"/>
                    <a:pt x="553" y="90"/>
                    <a:pt x="551" y="88"/>
                  </a:cubicBezTo>
                  <a:cubicBezTo>
                    <a:pt x="548" y="87"/>
                    <a:pt x="546" y="85"/>
                    <a:pt x="547" y="85"/>
                  </a:cubicBezTo>
                  <a:cubicBezTo>
                    <a:pt x="544" y="84"/>
                    <a:pt x="543" y="83"/>
                    <a:pt x="545" y="85"/>
                  </a:cubicBezTo>
                  <a:cubicBezTo>
                    <a:pt x="543" y="83"/>
                    <a:pt x="539" y="80"/>
                    <a:pt x="539" y="81"/>
                  </a:cubicBezTo>
                  <a:cubicBezTo>
                    <a:pt x="539" y="81"/>
                    <a:pt x="537" y="80"/>
                    <a:pt x="537" y="80"/>
                  </a:cubicBezTo>
                  <a:cubicBezTo>
                    <a:pt x="538" y="80"/>
                    <a:pt x="541" y="82"/>
                    <a:pt x="541" y="81"/>
                  </a:cubicBezTo>
                  <a:cubicBezTo>
                    <a:pt x="541" y="81"/>
                    <a:pt x="540" y="80"/>
                    <a:pt x="538" y="80"/>
                  </a:cubicBezTo>
                  <a:cubicBezTo>
                    <a:pt x="537" y="79"/>
                    <a:pt x="536" y="78"/>
                    <a:pt x="536" y="78"/>
                  </a:cubicBezTo>
                  <a:cubicBezTo>
                    <a:pt x="538" y="79"/>
                    <a:pt x="537" y="78"/>
                    <a:pt x="539" y="79"/>
                  </a:cubicBezTo>
                  <a:cubicBezTo>
                    <a:pt x="537" y="79"/>
                    <a:pt x="540" y="80"/>
                    <a:pt x="541" y="81"/>
                  </a:cubicBezTo>
                  <a:cubicBezTo>
                    <a:pt x="540" y="81"/>
                    <a:pt x="541" y="82"/>
                    <a:pt x="543" y="83"/>
                  </a:cubicBezTo>
                  <a:cubicBezTo>
                    <a:pt x="542" y="81"/>
                    <a:pt x="542" y="82"/>
                    <a:pt x="545" y="83"/>
                  </a:cubicBezTo>
                  <a:cubicBezTo>
                    <a:pt x="543" y="82"/>
                    <a:pt x="541" y="81"/>
                    <a:pt x="539" y="79"/>
                  </a:cubicBezTo>
                  <a:cubicBezTo>
                    <a:pt x="537" y="78"/>
                    <a:pt x="535" y="77"/>
                    <a:pt x="533" y="76"/>
                  </a:cubicBezTo>
                  <a:cubicBezTo>
                    <a:pt x="535" y="77"/>
                    <a:pt x="531" y="75"/>
                    <a:pt x="531" y="75"/>
                  </a:cubicBezTo>
                  <a:cubicBezTo>
                    <a:pt x="526" y="73"/>
                    <a:pt x="525" y="71"/>
                    <a:pt x="520" y="69"/>
                  </a:cubicBezTo>
                  <a:cubicBezTo>
                    <a:pt x="522" y="70"/>
                    <a:pt x="519" y="68"/>
                    <a:pt x="521" y="69"/>
                  </a:cubicBezTo>
                  <a:cubicBezTo>
                    <a:pt x="520" y="69"/>
                    <a:pt x="526" y="72"/>
                    <a:pt x="526" y="72"/>
                  </a:cubicBezTo>
                  <a:cubicBezTo>
                    <a:pt x="525" y="71"/>
                    <a:pt x="526" y="71"/>
                    <a:pt x="526" y="72"/>
                  </a:cubicBezTo>
                  <a:cubicBezTo>
                    <a:pt x="520" y="68"/>
                    <a:pt x="518" y="67"/>
                    <a:pt x="525" y="70"/>
                  </a:cubicBezTo>
                  <a:cubicBezTo>
                    <a:pt x="525" y="70"/>
                    <a:pt x="525" y="70"/>
                    <a:pt x="525" y="71"/>
                  </a:cubicBezTo>
                  <a:cubicBezTo>
                    <a:pt x="527" y="72"/>
                    <a:pt x="530" y="74"/>
                    <a:pt x="529" y="73"/>
                  </a:cubicBezTo>
                  <a:cubicBezTo>
                    <a:pt x="524" y="70"/>
                    <a:pt x="528" y="71"/>
                    <a:pt x="524" y="69"/>
                  </a:cubicBezTo>
                  <a:cubicBezTo>
                    <a:pt x="523" y="69"/>
                    <a:pt x="524" y="70"/>
                    <a:pt x="522" y="68"/>
                  </a:cubicBezTo>
                  <a:cubicBezTo>
                    <a:pt x="520" y="67"/>
                    <a:pt x="523" y="68"/>
                    <a:pt x="521" y="67"/>
                  </a:cubicBezTo>
                  <a:cubicBezTo>
                    <a:pt x="519" y="66"/>
                    <a:pt x="520" y="67"/>
                    <a:pt x="519" y="67"/>
                  </a:cubicBezTo>
                  <a:cubicBezTo>
                    <a:pt x="517" y="66"/>
                    <a:pt x="514" y="64"/>
                    <a:pt x="518" y="66"/>
                  </a:cubicBezTo>
                  <a:cubicBezTo>
                    <a:pt x="516" y="65"/>
                    <a:pt x="515" y="64"/>
                    <a:pt x="514" y="64"/>
                  </a:cubicBezTo>
                  <a:cubicBezTo>
                    <a:pt x="515" y="64"/>
                    <a:pt x="515" y="64"/>
                    <a:pt x="516" y="64"/>
                  </a:cubicBezTo>
                  <a:cubicBezTo>
                    <a:pt x="519" y="66"/>
                    <a:pt x="522" y="68"/>
                    <a:pt x="525" y="69"/>
                  </a:cubicBezTo>
                  <a:cubicBezTo>
                    <a:pt x="527" y="71"/>
                    <a:pt x="530" y="72"/>
                    <a:pt x="532" y="73"/>
                  </a:cubicBezTo>
                  <a:cubicBezTo>
                    <a:pt x="531" y="73"/>
                    <a:pt x="529" y="72"/>
                    <a:pt x="531" y="72"/>
                  </a:cubicBezTo>
                  <a:cubicBezTo>
                    <a:pt x="533" y="74"/>
                    <a:pt x="534" y="74"/>
                    <a:pt x="535" y="75"/>
                  </a:cubicBezTo>
                  <a:cubicBezTo>
                    <a:pt x="535" y="75"/>
                    <a:pt x="535" y="75"/>
                    <a:pt x="537" y="76"/>
                  </a:cubicBezTo>
                  <a:cubicBezTo>
                    <a:pt x="537" y="76"/>
                    <a:pt x="536" y="75"/>
                    <a:pt x="536" y="75"/>
                  </a:cubicBezTo>
                  <a:cubicBezTo>
                    <a:pt x="540" y="78"/>
                    <a:pt x="543" y="80"/>
                    <a:pt x="545" y="81"/>
                  </a:cubicBezTo>
                  <a:cubicBezTo>
                    <a:pt x="543" y="80"/>
                    <a:pt x="546" y="82"/>
                    <a:pt x="547" y="83"/>
                  </a:cubicBezTo>
                  <a:cubicBezTo>
                    <a:pt x="544" y="82"/>
                    <a:pt x="542" y="80"/>
                    <a:pt x="539" y="78"/>
                  </a:cubicBezTo>
                  <a:cubicBezTo>
                    <a:pt x="537" y="76"/>
                    <a:pt x="534" y="75"/>
                    <a:pt x="533" y="74"/>
                  </a:cubicBezTo>
                  <a:cubicBezTo>
                    <a:pt x="534" y="75"/>
                    <a:pt x="537" y="77"/>
                    <a:pt x="538" y="78"/>
                  </a:cubicBezTo>
                  <a:cubicBezTo>
                    <a:pt x="533" y="75"/>
                    <a:pt x="532" y="73"/>
                    <a:pt x="529" y="72"/>
                  </a:cubicBezTo>
                  <a:cubicBezTo>
                    <a:pt x="529" y="72"/>
                    <a:pt x="532" y="74"/>
                    <a:pt x="534" y="76"/>
                  </a:cubicBezTo>
                  <a:cubicBezTo>
                    <a:pt x="535" y="77"/>
                    <a:pt x="528" y="73"/>
                    <a:pt x="527" y="72"/>
                  </a:cubicBezTo>
                  <a:cubicBezTo>
                    <a:pt x="530" y="74"/>
                    <a:pt x="534" y="76"/>
                    <a:pt x="537" y="77"/>
                  </a:cubicBezTo>
                  <a:cubicBezTo>
                    <a:pt x="539" y="79"/>
                    <a:pt x="541" y="81"/>
                    <a:pt x="545" y="83"/>
                  </a:cubicBezTo>
                  <a:cubicBezTo>
                    <a:pt x="544" y="82"/>
                    <a:pt x="544" y="82"/>
                    <a:pt x="545" y="82"/>
                  </a:cubicBezTo>
                  <a:cubicBezTo>
                    <a:pt x="543" y="81"/>
                    <a:pt x="542" y="81"/>
                    <a:pt x="542" y="81"/>
                  </a:cubicBezTo>
                  <a:cubicBezTo>
                    <a:pt x="543" y="81"/>
                    <a:pt x="545" y="83"/>
                    <a:pt x="546" y="83"/>
                  </a:cubicBezTo>
                  <a:cubicBezTo>
                    <a:pt x="547" y="84"/>
                    <a:pt x="548" y="84"/>
                    <a:pt x="550" y="85"/>
                  </a:cubicBezTo>
                  <a:cubicBezTo>
                    <a:pt x="550" y="85"/>
                    <a:pt x="546" y="83"/>
                    <a:pt x="549" y="84"/>
                  </a:cubicBezTo>
                  <a:cubicBezTo>
                    <a:pt x="551" y="86"/>
                    <a:pt x="550" y="84"/>
                    <a:pt x="552" y="86"/>
                  </a:cubicBezTo>
                  <a:cubicBezTo>
                    <a:pt x="554" y="88"/>
                    <a:pt x="552" y="86"/>
                    <a:pt x="555" y="88"/>
                  </a:cubicBezTo>
                  <a:cubicBezTo>
                    <a:pt x="555" y="88"/>
                    <a:pt x="558" y="90"/>
                    <a:pt x="559" y="91"/>
                  </a:cubicBezTo>
                  <a:cubicBezTo>
                    <a:pt x="559" y="91"/>
                    <a:pt x="557" y="90"/>
                    <a:pt x="559" y="91"/>
                  </a:cubicBezTo>
                  <a:cubicBezTo>
                    <a:pt x="561" y="92"/>
                    <a:pt x="563" y="94"/>
                    <a:pt x="563" y="94"/>
                  </a:cubicBezTo>
                  <a:cubicBezTo>
                    <a:pt x="566" y="96"/>
                    <a:pt x="567" y="96"/>
                    <a:pt x="570" y="99"/>
                  </a:cubicBezTo>
                  <a:cubicBezTo>
                    <a:pt x="571" y="100"/>
                    <a:pt x="570" y="99"/>
                    <a:pt x="570" y="99"/>
                  </a:cubicBezTo>
                  <a:cubicBezTo>
                    <a:pt x="572" y="101"/>
                    <a:pt x="574" y="102"/>
                    <a:pt x="575" y="103"/>
                  </a:cubicBezTo>
                  <a:cubicBezTo>
                    <a:pt x="575" y="103"/>
                    <a:pt x="574" y="102"/>
                    <a:pt x="573" y="102"/>
                  </a:cubicBezTo>
                  <a:cubicBezTo>
                    <a:pt x="577" y="105"/>
                    <a:pt x="573" y="102"/>
                    <a:pt x="576" y="104"/>
                  </a:cubicBezTo>
                  <a:cubicBezTo>
                    <a:pt x="578" y="105"/>
                    <a:pt x="586" y="113"/>
                    <a:pt x="583" y="111"/>
                  </a:cubicBezTo>
                  <a:cubicBezTo>
                    <a:pt x="582" y="110"/>
                    <a:pt x="580" y="108"/>
                    <a:pt x="582" y="110"/>
                  </a:cubicBezTo>
                  <a:cubicBezTo>
                    <a:pt x="582" y="110"/>
                    <a:pt x="583" y="111"/>
                    <a:pt x="584" y="112"/>
                  </a:cubicBezTo>
                  <a:cubicBezTo>
                    <a:pt x="585" y="112"/>
                    <a:pt x="586" y="113"/>
                    <a:pt x="589" y="115"/>
                  </a:cubicBezTo>
                  <a:cubicBezTo>
                    <a:pt x="588" y="115"/>
                    <a:pt x="586" y="114"/>
                    <a:pt x="588" y="116"/>
                  </a:cubicBezTo>
                  <a:cubicBezTo>
                    <a:pt x="588" y="115"/>
                    <a:pt x="590" y="118"/>
                    <a:pt x="591" y="119"/>
                  </a:cubicBezTo>
                  <a:cubicBezTo>
                    <a:pt x="591" y="118"/>
                    <a:pt x="592" y="119"/>
                    <a:pt x="593" y="120"/>
                  </a:cubicBezTo>
                  <a:cubicBezTo>
                    <a:pt x="593" y="119"/>
                    <a:pt x="590" y="117"/>
                    <a:pt x="592" y="118"/>
                  </a:cubicBezTo>
                  <a:cubicBezTo>
                    <a:pt x="593" y="119"/>
                    <a:pt x="593" y="120"/>
                    <a:pt x="594" y="120"/>
                  </a:cubicBezTo>
                  <a:cubicBezTo>
                    <a:pt x="594" y="121"/>
                    <a:pt x="594" y="121"/>
                    <a:pt x="594" y="121"/>
                  </a:cubicBezTo>
                  <a:cubicBezTo>
                    <a:pt x="599" y="125"/>
                    <a:pt x="602" y="128"/>
                    <a:pt x="606" y="133"/>
                  </a:cubicBezTo>
                  <a:cubicBezTo>
                    <a:pt x="606" y="133"/>
                    <a:pt x="608" y="135"/>
                    <a:pt x="608" y="135"/>
                  </a:cubicBezTo>
                  <a:cubicBezTo>
                    <a:pt x="608" y="135"/>
                    <a:pt x="606" y="132"/>
                    <a:pt x="607" y="134"/>
                  </a:cubicBezTo>
                  <a:cubicBezTo>
                    <a:pt x="610" y="136"/>
                    <a:pt x="610" y="137"/>
                    <a:pt x="612" y="139"/>
                  </a:cubicBezTo>
                  <a:cubicBezTo>
                    <a:pt x="612" y="139"/>
                    <a:pt x="612" y="140"/>
                    <a:pt x="613" y="141"/>
                  </a:cubicBezTo>
                  <a:cubicBezTo>
                    <a:pt x="613" y="140"/>
                    <a:pt x="615" y="143"/>
                    <a:pt x="614" y="141"/>
                  </a:cubicBezTo>
                  <a:cubicBezTo>
                    <a:pt x="615" y="143"/>
                    <a:pt x="616" y="144"/>
                    <a:pt x="617" y="145"/>
                  </a:cubicBezTo>
                  <a:cubicBezTo>
                    <a:pt x="618" y="146"/>
                    <a:pt x="616" y="144"/>
                    <a:pt x="617" y="146"/>
                  </a:cubicBezTo>
                  <a:cubicBezTo>
                    <a:pt x="618" y="147"/>
                    <a:pt x="623" y="153"/>
                    <a:pt x="624" y="154"/>
                  </a:cubicBezTo>
                  <a:cubicBezTo>
                    <a:pt x="625" y="155"/>
                    <a:pt x="623" y="153"/>
                    <a:pt x="624" y="155"/>
                  </a:cubicBezTo>
                  <a:cubicBezTo>
                    <a:pt x="626" y="156"/>
                    <a:pt x="629" y="161"/>
                    <a:pt x="632" y="165"/>
                  </a:cubicBezTo>
                  <a:cubicBezTo>
                    <a:pt x="630" y="162"/>
                    <a:pt x="628" y="159"/>
                    <a:pt x="626" y="156"/>
                  </a:cubicBezTo>
                  <a:cubicBezTo>
                    <a:pt x="625" y="154"/>
                    <a:pt x="624" y="153"/>
                    <a:pt x="623" y="152"/>
                  </a:cubicBezTo>
                  <a:cubicBezTo>
                    <a:pt x="621" y="150"/>
                    <a:pt x="620" y="149"/>
                    <a:pt x="619" y="148"/>
                  </a:cubicBezTo>
                  <a:cubicBezTo>
                    <a:pt x="618" y="146"/>
                    <a:pt x="616" y="143"/>
                    <a:pt x="614" y="141"/>
                  </a:cubicBezTo>
                  <a:cubicBezTo>
                    <a:pt x="612" y="138"/>
                    <a:pt x="609" y="136"/>
                    <a:pt x="607" y="133"/>
                  </a:cubicBezTo>
                  <a:cubicBezTo>
                    <a:pt x="603" y="128"/>
                    <a:pt x="598" y="124"/>
                    <a:pt x="593" y="119"/>
                  </a:cubicBezTo>
                  <a:cubicBezTo>
                    <a:pt x="593" y="119"/>
                    <a:pt x="594" y="120"/>
                    <a:pt x="593" y="119"/>
                  </a:cubicBezTo>
                  <a:cubicBezTo>
                    <a:pt x="591" y="116"/>
                    <a:pt x="590" y="115"/>
                    <a:pt x="587" y="113"/>
                  </a:cubicBezTo>
                  <a:cubicBezTo>
                    <a:pt x="587" y="113"/>
                    <a:pt x="589" y="115"/>
                    <a:pt x="589" y="115"/>
                  </a:cubicBezTo>
                  <a:cubicBezTo>
                    <a:pt x="587" y="113"/>
                    <a:pt x="585" y="111"/>
                    <a:pt x="582" y="109"/>
                  </a:cubicBezTo>
                  <a:cubicBezTo>
                    <a:pt x="582" y="109"/>
                    <a:pt x="580" y="106"/>
                    <a:pt x="578" y="105"/>
                  </a:cubicBezTo>
                  <a:cubicBezTo>
                    <a:pt x="580" y="106"/>
                    <a:pt x="579" y="105"/>
                    <a:pt x="578" y="105"/>
                  </a:cubicBezTo>
                  <a:cubicBezTo>
                    <a:pt x="576" y="103"/>
                    <a:pt x="574" y="102"/>
                    <a:pt x="574" y="101"/>
                  </a:cubicBezTo>
                  <a:cubicBezTo>
                    <a:pt x="576" y="103"/>
                    <a:pt x="578" y="105"/>
                    <a:pt x="578" y="104"/>
                  </a:cubicBezTo>
                  <a:cubicBezTo>
                    <a:pt x="574" y="101"/>
                    <a:pt x="572" y="100"/>
                    <a:pt x="571" y="98"/>
                  </a:cubicBezTo>
                  <a:cubicBezTo>
                    <a:pt x="571" y="99"/>
                    <a:pt x="570" y="98"/>
                    <a:pt x="569" y="97"/>
                  </a:cubicBezTo>
                  <a:cubicBezTo>
                    <a:pt x="567" y="95"/>
                    <a:pt x="562" y="92"/>
                    <a:pt x="560" y="91"/>
                  </a:cubicBezTo>
                  <a:cubicBezTo>
                    <a:pt x="559" y="90"/>
                    <a:pt x="558" y="89"/>
                    <a:pt x="556" y="87"/>
                  </a:cubicBezTo>
                  <a:cubicBezTo>
                    <a:pt x="556" y="87"/>
                    <a:pt x="557" y="88"/>
                    <a:pt x="556" y="88"/>
                  </a:cubicBezTo>
                  <a:cubicBezTo>
                    <a:pt x="554" y="86"/>
                    <a:pt x="554" y="86"/>
                    <a:pt x="552" y="85"/>
                  </a:cubicBezTo>
                  <a:cubicBezTo>
                    <a:pt x="552" y="85"/>
                    <a:pt x="550" y="83"/>
                    <a:pt x="547" y="82"/>
                  </a:cubicBezTo>
                  <a:cubicBezTo>
                    <a:pt x="547" y="82"/>
                    <a:pt x="548" y="82"/>
                    <a:pt x="549" y="82"/>
                  </a:cubicBezTo>
                  <a:cubicBezTo>
                    <a:pt x="546" y="81"/>
                    <a:pt x="543" y="78"/>
                    <a:pt x="541" y="77"/>
                  </a:cubicBezTo>
                  <a:cubicBezTo>
                    <a:pt x="541" y="77"/>
                    <a:pt x="542" y="78"/>
                    <a:pt x="543" y="78"/>
                  </a:cubicBezTo>
                  <a:cubicBezTo>
                    <a:pt x="542" y="77"/>
                    <a:pt x="540" y="76"/>
                    <a:pt x="541" y="76"/>
                  </a:cubicBezTo>
                  <a:cubicBezTo>
                    <a:pt x="540" y="76"/>
                    <a:pt x="537" y="74"/>
                    <a:pt x="537" y="74"/>
                  </a:cubicBezTo>
                  <a:cubicBezTo>
                    <a:pt x="538" y="75"/>
                    <a:pt x="541" y="77"/>
                    <a:pt x="541" y="77"/>
                  </a:cubicBezTo>
                  <a:cubicBezTo>
                    <a:pt x="538" y="75"/>
                    <a:pt x="540" y="76"/>
                    <a:pt x="538" y="76"/>
                  </a:cubicBezTo>
                  <a:cubicBezTo>
                    <a:pt x="538" y="75"/>
                    <a:pt x="535" y="73"/>
                    <a:pt x="537" y="75"/>
                  </a:cubicBezTo>
                  <a:cubicBezTo>
                    <a:pt x="536" y="74"/>
                    <a:pt x="533" y="72"/>
                    <a:pt x="533" y="72"/>
                  </a:cubicBezTo>
                  <a:cubicBezTo>
                    <a:pt x="535" y="73"/>
                    <a:pt x="536" y="73"/>
                    <a:pt x="538" y="75"/>
                  </a:cubicBezTo>
                  <a:cubicBezTo>
                    <a:pt x="537" y="73"/>
                    <a:pt x="538" y="74"/>
                    <a:pt x="540" y="75"/>
                  </a:cubicBezTo>
                  <a:cubicBezTo>
                    <a:pt x="538" y="74"/>
                    <a:pt x="537" y="73"/>
                    <a:pt x="535" y="73"/>
                  </a:cubicBezTo>
                  <a:cubicBezTo>
                    <a:pt x="537" y="74"/>
                    <a:pt x="537" y="74"/>
                    <a:pt x="536" y="73"/>
                  </a:cubicBezTo>
                  <a:cubicBezTo>
                    <a:pt x="535" y="73"/>
                    <a:pt x="534" y="72"/>
                    <a:pt x="533" y="71"/>
                  </a:cubicBezTo>
                  <a:cubicBezTo>
                    <a:pt x="533" y="71"/>
                    <a:pt x="533" y="72"/>
                    <a:pt x="532" y="71"/>
                  </a:cubicBezTo>
                  <a:cubicBezTo>
                    <a:pt x="531" y="71"/>
                    <a:pt x="530" y="70"/>
                    <a:pt x="530" y="70"/>
                  </a:cubicBezTo>
                  <a:cubicBezTo>
                    <a:pt x="532" y="70"/>
                    <a:pt x="535" y="72"/>
                    <a:pt x="539" y="75"/>
                  </a:cubicBezTo>
                  <a:cubicBezTo>
                    <a:pt x="540" y="75"/>
                    <a:pt x="539" y="74"/>
                    <a:pt x="540" y="74"/>
                  </a:cubicBezTo>
                  <a:cubicBezTo>
                    <a:pt x="540" y="75"/>
                    <a:pt x="541" y="75"/>
                    <a:pt x="541" y="75"/>
                  </a:cubicBezTo>
                  <a:cubicBezTo>
                    <a:pt x="542" y="76"/>
                    <a:pt x="540" y="75"/>
                    <a:pt x="542" y="77"/>
                  </a:cubicBezTo>
                  <a:cubicBezTo>
                    <a:pt x="543" y="76"/>
                    <a:pt x="552" y="82"/>
                    <a:pt x="555" y="84"/>
                  </a:cubicBezTo>
                  <a:cubicBezTo>
                    <a:pt x="557" y="86"/>
                    <a:pt x="553" y="83"/>
                    <a:pt x="555" y="84"/>
                  </a:cubicBezTo>
                  <a:cubicBezTo>
                    <a:pt x="558" y="86"/>
                    <a:pt x="561" y="89"/>
                    <a:pt x="563" y="90"/>
                  </a:cubicBezTo>
                  <a:cubicBezTo>
                    <a:pt x="563" y="90"/>
                    <a:pt x="563" y="90"/>
                    <a:pt x="563" y="91"/>
                  </a:cubicBezTo>
                  <a:cubicBezTo>
                    <a:pt x="564" y="91"/>
                    <a:pt x="567" y="93"/>
                    <a:pt x="570" y="95"/>
                  </a:cubicBezTo>
                  <a:cubicBezTo>
                    <a:pt x="572" y="98"/>
                    <a:pt x="575" y="100"/>
                    <a:pt x="576" y="101"/>
                  </a:cubicBezTo>
                  <a:cubicBezTo>
                    <a:pt x="576" y="100"/>
                    <a:pt x="575" y="100"/>
                    <a:pt x="576" y="100"/>
                  </a:cubicBezTo>
                  <a:cubicBezTo>
                    <a:pt x="578" y="102"/>
                    <a:pt x="577" y="102"/>
                    <a:pt x="579" y="103"/>
                  </a:cubicBezTo>
                  <a:cubicBezTo>
                    <a:pt x="579" y="103"/>
                    <a:pt x="577" y="101"/>
                    <a:pt x="578" y="102"/>
                  </a:cubicBezTo>
                  <a:cubicBezTo>
                    <a:pt x="579" y="104"/>
                    <a:pt x="579" y="103"/>
                    <a:pt x="581" y="104"/>
                  </a:cubicBezTo>
                  <a:cubicBezTo>
                    <a:pt x="582" y="105"/>
                    <a:pt x="584" y="107"/>
                    <a:pt x="583" y="107"/>
                  </a:cubicBezTo>
                  <a:cubicBezTo>
                    <a:pt x="588" y="110"/>
                    <a:pt x="593" y="116"/>
                    <a:pt x="596" y="119"/>
                  </a:cubicBezTo>
                  <a:cubicBezTo>
                    <a:pt x="596" y="120"/>
                    <a:pt x="598" y="122"/>
                    <a:pt x="600" y="123"/>
                  </a:cubicBezTo>
                  <a:cubicBezTo>
                    <a:pt x="600" y="123"/>
                    <a:pt x="597" y="121"/>
                    <a:pt x="597" y="120"/>
                  </a:cubicBezTo>
                  <a:cubicBezTo>
                    <a:pt x="598" y="121"/>
                    <a:pt x="600" y="123"/>
                    <a:pt x="601" y="124"/>
                  </a:cubicBezTo>
                  <a:cubicBezTo>
                    <a:pt x="602" y="125"/>
                    <a:pt x="603" y="126"/>
                    <a:pt x="604" y="126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9" y="132"/>
                    <a:pt x="612" y="135"/>
                    <a:pt x="614" y="137"/>
                  </a:cubicBezTo>
                  <a:cubicBezTo>
                    <a:pt x="614" y="138"/>
                    <a:pt x="613" y="136"/>
                    <a:pt x="613" y="136"/>
                  </a:cubicBezTo>
                  <a:cubicBezTo>
                    <a:pt x="615" y="139"/>
                    <a:pt x="614" y="137"/>
                    <a:pt x="615" y="139"/>
                  </a:cubicBezTo>
                  <a:cubicBezTo>
                    <a:pt x="618" y="142"/>
                    <a:pt x="621" y="147"/>
                    <a:pt x="623" y="149"/>
                  </a:cubicBezTo>
                  <a:cubicBezTo>
                    <a:pt x="623" y="148"/>
                    <a:pt x="621" y="147"/>
                    <a:pt x="621" y="147"/>
                  </a:cubicBezTo>
                  <a:cubicBezTo>
                    <a:pt x="622" y="147"/>
                    <a:pt x="623" y="149"/>
                    <a:pt x="625" y="150"/>
                  </a:cubicBezTo>
                  <a:cubicBezTo>
                    <a:pt x="626" y="152"/>
                    <a:pt x="627" y="154"/>
                    <a:pt x="628" y="155"/>
                  </a:cubicBezTo>
                  <a:cubicBezTo>
                    <a:pt x="628" y="155"/>
                    <a:pt x="628" y="155"/>
                    <a:pt x="627" y="154"/>
                  </a:cubicBezTo>
                  <a:cubicBezTo>
                    <a:pt x="626" y="153"/>
                    <a:pt x="626" y="152"/>
                    <a:pt x="625" y="151"/>
                  </a:cubicBezTo>
                  <a:cubicBezTo>
                    <a:pt x="625" y="152"/>
                    <a:pt x="623" y="150"/>
                    <a:pt x="623" y="150"/>
                  </a:cubicBezTo>
                  <a:cubicBezTo>
                    <a:pt x="625" y="152"/>
                    <a:pt x="624" y="151"/>
                    <a:pt x="626" y="153"/>
                  </a:cubicBezTo>
                  <a:cubicBezTo>
                    <a:pt x="626" y="153"/>
                    <a:pt x="625" y="152"/>
                    <a:pt x="625" y="153"/>
                  </a:cubicBezTo>
                  <a:cubicBezTo>
                    <a:pt x="626" y="154"/>
                    <a:pt x="629" y="158"/>
                    <a:pt x="628" y="156"/>
                  </a:cubicBezTo>
                  <a:cubicBezTo>
                    <a:pt x="629" y="158"/>
                    <a:pt x="633" y="163"/>
                    <a:pt x="635" y="165"/>
                  </a:cubicBezTo>
                  <a:cubicBezTo>
                    <a:pt x="634" y="165"/>
                    <a:pt x="633" y="162"/>
                    <a:pt x="632" y="162"/>
                  </a:cubicBezTo>
                  <a:cubicBezTo>
                    <a:pt x="633" y="164"/>
                    <a:pt x="635" y="166"/>
                    <a:pt x="636" y="168"/>
                  </a:cubicBezTo>
                  <a:cubicBezTo>
                    <a:pt x="637" y="168"/>
                    <a:pt x="635" y="166"/>
                    <a:pt x="635" y="166"/>
                  </a:cubicBezTo>
                  <a:cubicBezTo>
                    <a:pt x="635" y="165"/>
                    <a:pt x="639" y="172"/>
                    <a:pt x="639" y="170"/>
                  </a:cubicBezTo>
                  <a:cubicBezTo>
                    <a:pt x="637" y="168"/>
                    <a:pt x="636" y="166"/>
                    <a:pt x="634" y="164"/>
                  </a:cubicBezTo>
                  <a:cubicBezTo>
                    <a:pt x="633" y="162"/>
                    <a:pt x="632" y="161"/>
                    <a:pt x="632" y="161"/>
                  </a:cubicBezTo>
                  <a:cubicBezTo>
                    <a:pt x="631" y="159"/>
                    <a:pt x="629" y="156"/>
                    <a:pt x="628" y="155"/>
                  </a:cubicBezTo>
                  <a:cubicBezTo>
                    <a:pt x="630" y="157"/>
                    <a:pt x="630" y="157"/>
                    <a:pt x="633" y="161"/>
                  </a:cubicBezTo>
                  <a:cubicBezTo>
                    <a:pt x="633" y="161"/>
                    <a:pt x="633" y="162"/>
                    <a:pt x="634" y="164"/>
                  </a:cubicBezTo>
                  <a:cubicBezTo>
                    <a:pt x="635" y="165"/>
                    <a:pt x="636" y="166"/>
                    <a:pt x="636" y="166"/>
                  </a:cubicBezTo>
                  <a:cubicBezTo>
                    <a:pt x="635" y="164"/>
                    <a:pt x="634" y="163"/>
                    <a:pt x="634" y="162"/>
                  </a:cubicBezTo>
                  <a:cubicBezTo>
                    <a:pt x="635" y="165"/>
                    <a:pt x="636" y="165"/>
                    <a:pt x="637" y="168"/>
                  </a:cubicBezTo>
                  <a:cubicBezTo>
                    <a:pt x="637" y="167"/>
                    <a:pt x="634" y="162"/>
                    <a:pt x="633" y="161"/>
                  </a:cubicBezTo>
                  <a:cubicBezTo>
                    <a:pt x="633" y="161"/>
                    <a:pt x="634" y="162"/>
                    <a:pt x="634" y="161"/>
                  </a:cubicBezTo>
                  <a:cubicBezTo>
                    <a:pt x="631" y="158"/>
                    <a:pt x="628" y="154"/>
                    <a:pt x="626" y="151"/>
                  </a:cubicBezTo>
                  <a:cubicBezTo>
                    <a:pt x="624" y="148"/>
                    <a:pt x="621" y="145"/>
                    <a:pt x="619" y="142"/>
                  </a:cubicBezTo>
                  <a:cubicBezTo>
                    <a:pt x="619" y="142"/>
                    <a:pt x="622" y="146"/>
                    <a:pt x="622" y="147"/>
                  </a:cubicBezTo>
                  <a:cubicBezTo>
                    <a:pt x="622" y="146"/>
                    <a:pt x="621" y="146"/>
                    <a:pt x="621" y="145"/>
                  </a:cubicBezTo>
                  <a:cubicBezTo>
                    <a:pt x="621" y="145"/>
                    <a:pt x="620" y="143"/>
                    <a:pt x="618" y="141"/>
                  </a:cubicBezTo>
                  <a:cubicBezTo>
                    <a:pt x="618" y="141"/>
                    <a:pt x="617" y="139"/>
                    <a:pt x="616" y="139"/>
                  </a:cubicBezTo>
                  <a:cubicBezTo>
                    <a:pt x="614" y="136"/>
                    <a:pt x="609" y="131"/>
                    <a:pt x="606" y="127"/>
                  </a:cubicBezTo>
                  <a:cubicBezTo>
                    <a:pt x="606" y="127"/>
                    <a:pt x="607" y="128"/>
                    <a:pt x="607" y="128"/>
                  </a:cubicBezTo>
                  <a:cubicBezTo>
                    <a:pt x="604" y="125"/>
                    <a:pt x="602" y="123"/>
                    <a:pt x="601" y="122"/>
                  </a:cubicBezTo>
                  <a:cubicBezTo>
                    <a:pt x="602" y="122"/>
                    <a:pt x="598" y="119"/>
                    <a:pt x="598" y="118"/>
                  </a:cubicBezTo>
                  <a:cubicBezTo>
                    <a:pt x="598" y="119"/>
                    <a:pt x="600" y="120"/>
                    <a:pt x="598" y="118"/>
                  </a:cubicBezTo>
                  <a:cubicBezTo>
                    <a:pt x="597" y="118"/>
                    <a:pt x="595" y="115"/>
                    <a:pt x="592" y="113"/>
                  </a:cubicBezTo>
                  <a:cubicBezTo>
                    <a:pt x="592" y="112"/>
                    <a:pt x="591" y="112"/>
                    <a:pt x="590" y="111"/>
                  </a:cubicBezTo>
                  <a:cubicBezTo>
                    <a:pt x="589" y="109"/>
                    <a:pt x="591" y="112"/>
                    <a:pt x="590" y="111"/>
                  </a:cubicBezTo>
                  <a:cubicBezTo>
                    <a:pt x="588" y="109"/>
                    <a:pt x="584" y="106"/>
                    <a:pt x="583" y="104"/>
                  </a:cubicBezTo>
                  <a:cubicBezTo>
                    <a:pt x="583" y="104"/>
                    <a:pt x="582" y="104"/>
                    <a:pt x="581" y="103"/>
                  </a:cubicBezTo>
                  <a:cubicBezTo>
                    <a:pt x="581" y="103"/>
                    <a:pt x="582" y="103"/>
                    <a:pt x="581" y="102"/>
                  </a:cubicBezTo>
                  <a:cubicBezTo>
                    <a:pt x="581" y="103"/>
                    <a:pt x="576" y="99"/>
                    <a:pt x="577" y="99"/>
                  </a:cubicBezTo>
                  <a:cubicBezTo>
                    <a:pt x="582" y="103"/>
                    <a:pt x="579" y="100"/>
                    <a:pt x="583" y="103"/>
                  </a:cubicBezTo>
                  <a:cubicBezTo>
                    <a:pt x="583" y="103"/>
                    <a:pt x="583" y="104"/>
                    <a:pt x="583" y="104"/>
                  </a:cubicBezTo>
                  <a:cubicBezTo>
                    <a:pt x="583" y="104"/>
                    <a:pt x="582" y="102"/>
                    <a:pt x="582" y="103"/>
                  </a:cubicBezTo>
                  <a:cubicBezTo>
                    <a:pt x="585" y="106"/>
                    <a:pt x="585" y="106"/>
                    <a:pt x="587" y="107"/>
                  </a:cubicBezTo>
                  <a:cubicBezTo>
                    <a:pt x="588" y="108"/>
                    <a:pt x="589" y="109"/>
                    <a:pt x="588" y="109"/>
                  </a:cubicBezTo>
                  <a:cubicBezTo>
                    <a:pt x="590" y="111"/>
                    <a:pt x="589" y="109"/>
                    <a:pt x="591" y="111"/>
                  </a:cubicBezTo>
                  <a:cubicBezTo>
                    <a:pt x="592" y="112"/>
                    <a:pt x="593" y="113"/>
                    <a:pt x="594" y="114"/>
                  </a:cubicBezTo>
                  <a:cubicBezTo>
                    <a:pt x="594" y="115"/>
                    <a:pt x="594" y="115"/>
                    <a:pt x="594" y="115"/>
                  </a:cubicBezTo>
                  <a:cubicBezTo>
                    <a:pt x="597" y="117"/>
                    <a:pt x="596" y="116"/>
                    <a:pt x="598" y="118"/>
                  </a:cubicBezTo>
                  <a:cubicBezTo>
                    <a:pt x="600" y="120"/>
                    <a:pt x="601" y="121"/>
                    <a:pt x="601" y="122"/>
                  </a:cubicBezTo>
                  <a:cubicBezTo>
                    <a:pt x="602" y="123"/>
                    <a:pt x="601" y="121"/>
                    <a:pt x="602" y="122"/>
                  </a:cubicBezTo>
                  <a:cubicBezTo>
                    <a:pt x="605" y="125"/>
                    <a:pt x="607" y="127"/>
                    <a:pt x="609" y="129"/>
                  </a:cubicBezTo>
                  <a:cubicBezTo>
                    <a:pt x="609" y="129"/>
                    <a:pt x="607" y="128"/>
                    <a:pt x="607" y="128"/>
                  </a:cubicBezTo>
                  <a:cubicBezTo>
                    <a:pt x="609" y="130"/>
                    <a:pt x="609" y="130"/>
                    <a:pt x="609" y="130"/>
                  </a:cubicBezTo>
                  <a:cubicBezTo>
                    <a:pt x="610" y="130"/>
                    <a:pt x="608" y="128"/>
                    <a:pt x="609" y="129"/>
                  </a:cubicBezTo>
                  <a:cubicBezTo>
                    <a:pt x="608" y="128"/>
                    <a:pt x="606" y="126"/>
                    <a:pt x="605" y="125"/>
                  </a:cubicBezTo>
                  <a:cubicBezTo>
                    <a:pt x="604" y="124"/>
                    <a:pt x="602" y="122"/>
                    <a:pt x="601" y="121"/>
                  </a:cubicBezTo>
                  <a:cubicBezTo>
                    <a:pt x="598" y="118"/>
                    <a:pt x="596" y="115"/>
                    <a:pt x="593" y="113"/>
                  </a:cubicBezTo>
                  <a:cubicBezTo>
                    <a:pt x="593" y="113"/>
                    <a:pt x="593" y="112"/>
                    <a:pt x="593" y="112"/>
                  </a:cubicBezTo>
                  <a:cubicBezTo>
                    <a:pt x="590" y="110"/>
                    <a:pt x="587" y="107"/>
                    <a:pt x="591" y="111"/>
                  </a:cubicBezTo>
                  <a:cubicBezTo>
                    <a:pt x="590" y="110"/>
                    <a:pt x="589" y="110"/>
                    <a:pt x="589" y="109"/>
                  </a:cubicBezTo>
                  <a:cubicBezTo>
                    <a:pt x="589" y="108"/>
                    <a:pt x="585" y="105"/>
                    <a:pt x="586" y="106"/>
                  </a:cubicBezTo>
                  <a:cubicBezTo>
                    <a:pt x="586" y="106"/>
                    <a:pt x="584" y="105"/>
                    <a:pt x="584" y="104"/>
                  </a:cubicBezTo>
                  <a:cubicBezTo>
                    <a:pt x="583" y="103"/>
                    <a:pt x="587" y="107"/>
                    <a:pt x="589" y="108"/>
                  </a:cubicBezTo>
                  <a:cubicBezTo>
                    <a:pt x="587" y="106"/>
                    <a:pt x="583" y="103"/>
                    <a:pt x="580" y="100"/>
                  </a:cubicBezTo>
                  <a:cubicBezTo>
                    <a:pt x="582" y="102"/>
                    <a:pt x="575" y="97"/>
                    <a:pt x="575" y="96"/>
                  </a:cubicBezTo>
                  <a:cubicBezTo>
                    <a:pt x="575" y="96"/>
                    <a:pt x="579" y="99"/>
                    <a:pt x="577" y="97"/>
                  </a:cubicBezTo>
                  <a:cubicBezTo>
                    <a:pt x="574" y="96"/>
                    <a:pt x="572" y="93"/>
                    <a:pt x="569" y="92"/>
                  </a:cubicBezTo>
                  <a:cubicBezTo>
                    <a:pt x="568" y="90"/>
                    <a:pt x="565" y="88"/>
                    <a:pt x="562" y="86"/>
                  </a:cubicBezTo>
                  <a:cubicBezTo>
                    <a:pt x="559" y="84"/>
                    <a:pt x="556" y="82"/>
                    <a:pt x="553" y="80"/>
                  </a:cubicBezTo>
                  <a:cubicBezTo>
                    <a:pt x="552" y="80"/>
                    <a:pt x="549" y="77"/>
                    <a:pt x="547" y="76"/>
                  </a:cubicBezTo>
                  <a:cubicBezTo>
                    <a:pt x="548" y="76"/>
                    <a:pt x="551" y="79"/>
                    <a:pt x="550" y="78"/>
                  </a:cubicBezTo>
                  <a:cubicBezTo>
                    <a:pt x="548" y="76"/>
                    <a:pt x="546" y="75"/>
                    <a:pt x="545" y="75"/>
                  </a:cubicBezTo>
                  <a:cubicBezTo>
                    <a:pt x="544" y="74"/>
                    <a:pt x="544" y="74"/>
                    <a:pt x="543" y="73"/>
                  </a:cubicBezTo>
                  <a:cubicBezTo>
                    <a:pt x="543" y="73"/>
                    <a:pt x="539" y="71"/>
                    <a:pt x="539" y="71"/>
                  </a:cubicBezTo>
                  <a:cubicBezTo>
                    <a:pt x="539" y="71"/>
                    <a:pt x="540" y="72"/>
                    <a:pt x="541" y="72"/>
                  </a:cubicBezTo>
                  <a:cubicBezTo>
                    <a:pt x="542" y="72"/>
                    <a:pt x="540" y="71"/>
                    <a:pt x="539" y="71"/>
                  </a:cubicBezTo>
                  <a:cubicBezTo>
                    <a:pt x="539" y="71"/>
                    <a:pt x="540" y="71"/>
                    <a:pt x="539" y="71"/>
                  </a:cubicBezTo>
                  <a:cubicBezTo>
                    <a:pt x="538" y="70"/>
                    <a:pt x="534" y="67"/>
                    <a:pt x="530" y="64"/>
                  </a:cubicBezTo>
                  <a:cubicBezTo>
                    <a:pt x="530" y="65"/>
                    <a:pt x="526" y="62"/>
                    <a:pt x="526" y="63"/>
                  </a:cubicBezTo>
                  <a:cubicBezTo>
                    <a:pt x="529" y="64"/>
                    <a:pt x="533" y="66"/>
                    <a:pt x="530" y="65"/>
                  </a:cubicBezTo>
                  <a:cubicBezTo>
                    <a:pt x="532" y="66"/>
                    <a:pt x="534" y="67"/>
                    <a:pt x="535" y="68"/>
                  </a:cubicBezTo>
                  <a:cubicBezTo>
                    <a:pt x="535" y="68"/>
                    <a:pt x="535" y="68"/>
                    <a:pt x="535" y="68"/>
                  </a:cubicBezTo>
                  <a:cubicBezTo>
                    <a:pt x="532" y="66"/>
                    <a:pt x="529" y="64"/>
                    <a:pt x="526" y="63"/>
                  </a:cubicBezTo>
                  <a:cubicBezTo>
                    <a:pt x="526" y="63"/>
                    <a:pt x="528" y="64"/>
                    <a:pt x="528" y="64"/>
                  </a:cubicBezTo>
                  <a:cubicBezTo>
                    <a:pt x="527" y="64"/>
                    <a:pt x="527" y="64"/>
                    <a:pt x="526" y="63"/>
                  </a:cubicBezTo>
                  <a:cubicBezTo>
                    <a:pt x="525" y="63"/>
                    <a:pt x="526" y="63"/>
                    <a:pt x="523" y="62"/>
                  </a:cubicBezTo>
                  <a:cubicBezTo>
                    <a:pt x="526" y="63"/>
                    <a:pt x="516" y="58"/>
                    <a:pt x="517" y="59"/>
                  </a:cubicBezTo>
                  <a:cubicBezTo>
                    <a:pt x="515" y="58"/>
                    <a:pt x="515" y="58"/>
                    <a:pt x="512" y="57"/>
                  </a:cubicBezTo>
                  <a:cubicBezTo>
                    <a:pt x="512" y="57"/>
                    <a:pt x="512" y="56"/>
                    <a:pt x="512" y="56"/>
                  </a:cubicBezTo>
                  <a:cubicBezTo>
                    <a:pt x="511" y="56"/>
                    <a:pt x="515" y="57"/>
                    <a:pt x="513" y="56"/>
                  </a:cubicBezTo>
                  <a:cubicBezTo>
                    <a:pt x="513" y="56"/>
                    <a:pt x="508" y="54"/>
                    <a:pt x="509" y="55"/>
                  </a:cubicBezTo>
                  <a:cubicBezTo>
                    <a:pt x="510" y="55"/>
                    <a:pt x="512" y="56"/>
                    <a:pt x="510" y="55"/>
                  </a:cubicBezTo>
                  <a:cubicBezTo>
                    <a:pt x="507" y="54"/>
                    <a:pt x="507" y="53"/>
                    <a:pt x="504" y="53"/>
                  </a:cubicBezTo>
                  <a:cubicBezTo>
                    <a:pt x="505" y="53"/>
                    <a:pt x="506" y="54"/>
                    <a:pt x="505" y="53"/>
                  </a:cubicBezTo>
                  <a:cubicBezTo>
                    <a:pt x="501" y="51"/>
                    <a:pt x="499" y="50"/>
                    <a:pt x="496" y="49"/>
                  </a:cubicBezTo>
                  <a:cubicBezTo>
                    <a:pt x="498" y="50"/>
                    <a:pt x="501" y="51"/>
                    <a:pt x="501" y="51"/>
                  </a:cubicBezTo>
                  <a:cubicBezTo>
                    <a:pt x="498" y="50"/>
                    <a:pt x="496" y="49"/>
                    <a:pt x="496" y="48"/>
                  </a:cubicBezTo>
                  <a:cubicBezTo>
                    <a:pt x="495" y="48"/>
                    <a:pt x="497" y="49"/>
                    <a:pt x="495" y="49"/>
                  </a:cubicBezTo>
                  <a:cubicBezTo>
                    <a:pt x="495" y="48"/>
                    <a:pt x="491" y="47"/>
                    <a:pt x="490" y="46"/>
                  </a:cubicBezTo>
                  <a:cubicBezTo>
                    <a:pt x="492" y="47"/>
                    <a:pt x="488" y="46"/>
                    <a:pt x="490" y="47"/>
                  </a:cubicBezTo>
                  <a:cubicBezTo>
                    <a:pt x="492" y="47"/>
                    <a:pt x="490" y="47"/>
                    <a:pt x="491" y="48"/>
                  </a:cubicBezTo>
                  <a:cubicBezTo>
                    <a:pt x="491" y="47"/>
                    <a:pt x="495" y="49"/>
                    <a:pt x="495" y="49"/>
                  </a:cubicBezTo>
                  <a:cubicBezTo>
                    <a:pt x="493" y="48"/>
                    <a:pt x="490" y="47"/>
                    <a:pt x="491" y="48"/>
                  </a:cubicBezTo>
                  <a:cubicBezTo>
                    <a:pt x="491" y="48"/>
                    <a:pt x="494" y="49"/>
                    <a:pt x="494" y="49"/>
                  </a:cubicBezTo>
                  <a:cubicBezTo>
                    <a:pt x="492" y="48"/>
                    <a:pt x="491" y="48"/>
                    <a:pt x="489" y="47"/>
                  </a:cubicBezTo>
                  <a:cubicBezTo>
                    <a:pt x="488" y="47"/>
                    <a:pt x="491" y="48"/>
                    <a:pt x="489" y="48"/>
                  </a:cubicBezTo>
                  <a:cubicBezTo>
                    <a:pt x="485" y="46"/>
                    <a:pt x="482" y="44"/>
                    <a:pt x="476" y="43"/>
                  </a:cubicBezTo>
                  <a:cubicBezTo>
                    <a:pt x="478" y="43"/>
                    <a:pt x="472" y="41"/>
                    <a:pt x="474" y="41"/>
                  </a:cubicBezTo>
                  <a:cubicBezTo>
                    <a:pt x="476" y="42"/>
                    <a:pt x="480" y="44"/>
                    <a:pt x="482" y="44"/>
                  </a:cubicBezTo>
                  <a:cubicBezTo>
                    <a:pt x="478" y="43"/>
                    <a:pt x="472" y="41"/>
                    <a:pt x="469" y="39"/>
                  </a:cubicBezTo>
                  <a:cubicBezTo>
                    <a:pt x="474" y="41"/>
                    <a:pt x="475" y="41"/>
                    <a:pt x="478" y="43"/>
                  </a:cubicBezTo>
                  <a:cubicBezTo>
                    <a:pt x="478" y="42"/>
                    <a:pt x="479" y="42"/>
                    <a:pt x="480" y="42"/>
                  </a:cubicBezTo>
                  <a:cubicBezTo>
                    <a:pt x="478" y="41"/>
                    <a:pt x="475" y="41"/>
                    <a:pt x="475" y="41"/>
                  </a:cubicBezTo>
                  <a:cubicBezTo>
                    <a:pt x="477" y="42"/>
                    <a:pt x="478" y="41"/>
                    <a:pt x="478" y="42"/>
                  </a:cubicBezTo>
                  <a:cubicBezTo>
                    <a:pt x="478" y="42"/>
                    <a:pt x="477" y="42"/>
                    <a:pt x="475" y="41"/>
                  </a:cubicBezTo>
                  <a:cubicBezTo>
                    <a:pt x="473" y="40"/>
                    <a:pt x="472" y="40"/>
                    <a:pt x="469" y="39"/>
                  </a:cubicBezTo>
                  <a:cubicBezTo>
                    <a:pt x="470" y="39"/>
                    <a:pt x="467" y="38"/>
                    <a:pt x="466" y="38"/>
                  </a:cubicBezTo>
                  <a:cubicBezTo>
                    <a:pt x="468" y="38"/>
                    <a:pt x="468" y="38"/>
                    <a:pt x="470" y="39"/>
                  </a:cubicBezTo>
                  <a:cubicBezTo>
                    <a:pt x="469" y="38"/>
                    <a:pt x="467" y="38"/>
                    <a:pt x="465" y="37"/>
                  </a:cubicBezTo>
                  <a:cubicBezTo>
                    <a:pt x="465" y="37"/>
                    <a:pt x="465" y="37"/>
                    <a:pt x="466" y="37"/>
                  </a:cubicBezTo>
                  <a:cubicBezTo>
                    <a:pt x="464" y="37"/>
                    <a:pt x="463" y="36"/>
                    <a:pt x="463" y="36"/>
                  </a:cubicBezTo>
                  <a:cubicBezTo>
                    <a:pt x="466" y="38"/>
                    <a:pt x="462" y="37"/>
                    <a:pt x="458" y="36"/>
                  </a:cubicBezTo>
                  <a:cubicBezTo>
                    <a:pt x="457" y="35"/>
                    <a:pt x="457" y="35"/>
                    <a:pt x="457" y="35"/>
                  </a:cubicBezTo>
                  <a:cubicBezTo>
                    <a:pt x="456" y="35"/>
                    <a:pt x="456" y="35"/>
                    <a:pt x="454" y="35"/>
                  </a:cubicBezTo>
                  <a:cubicBezTo>
                    <a:pt x="454" y="34"/>
                    <a:pt x="451" y="33"/>
                    <a:pt x="451" y="33"/>
                  </a:cubicBezTo>
                  <a:cubicBezTo>
                    <a:pt x="448" y="32"/>
                    <a:pt x="447" y="32"/>
                    <a:pt x="446" y="32"/>
                  </a:cubicBezTo>
                  <a:cubicBezTo>
                    <a:pt x="447" y="33"/>
                    <a:pt x="449" y="33"/>
                    <a:pt x="450" y="33"/>
                  </a:cubicBezTo>
                  <a:cubicBezTo>
                    <a:pt x="449" y="33"/>
                    <a:pt x="446" y="33"/>
                    <a:pt x="445" y="32"/>
                  </a:cubicBezTo>
                  <a:cubicBezTo>
                    <a:pt x="445" y="32"/>
                    <a:pt x="447" y="32"/>
                    <a:pt x="443" y="31"/>
                  </a:cubicBezTo>
                  <a:cubicBezTo>
                    <a:pt x="445" y="32"/>
                    <a:pt x="442" y="31"/>
                    <a:pt x="441" y="31"/>
                  </a:cubicBezTo>
                  <a:cubicBezTo>
                    <a:pt x="442" y="32"/>
                    <a:pt x="444" y="32"/>
                    <a:pt x="444" y="32"/>
                  </a:cubicBezTo>
                  <a:cubicBezTo>
                    <a:pt x="439" y="31"/>
                    <a:pt x="437" y="31"/>
                    <a:pt x="435" y="30"/>
                  </a:cubicBezTo>
                  <a:cubicBezTo>
                    <a:pt x="437" y="31"/>
                    <a:pt x="440" y="31"/>
                    <a:pt x="441" y="31"/>
                  </a:cubicBezTo>
                  <a:cubicBezTo>
                    <a:pt x="438" y="30"/>
                    <a:pt x="432" y="30"/>
                    <a:pt x="429" y="29"/>
                  </a:cubicBezTo>
                  <a:cubicBezTo>
                    <a:pt x="433" y="30"/>
                    <a:pt x="433" y="29"/>
                    <a:pt x="435" y="29"/>
                  </a:cubicBezTo>
                  <a:cubicBezTo>
                    <a:pt x="435" y="30"/>
                    <a:pt x="436" y="30"/>
                    <a:pt x="438" y="30"/>
                  </a:cubicBezTo>
                  <a:cubicBezTo>
                    <a:pt x="438" y="30"/>
                    <a:pt x="439" y="30"/>
                    <a:pt x="441" y="31"/>
                  </a:cubicBezTo>
                  <a:cubicBezTo>
                    <a:pt x="441" y="31"/>
                    <a:pt x="441" y="31"/>
                    <a:pt x="443" y="31"/>
                  </a:cubicBezTo>
                  <a:cubicBezTo>
                    <a:pt x="445" y="32"/>
                    <a:pt x="444" y="31"/>
                    <a:pt x="447" y="32"/>
                  </a:cubicBezTo>
                  <a:cubicBezTo>
                    <a:pt x="446" y="32"/>
                    <a:pt x="444" y="31"/>
                    <a:pt x="442" y="30"/>
                  </a:cubicBezTo>
                  <a:cubicBezTo>
                    <a:pt x="443" y="31"/>
                    <a:pt x="441" y="30"/>
                    <a:pt x="440" y="30"/>
                  </a:cubicBezTo>
                  <a:cubicBezTo>
                    <a:pt x="438" y="30"/>
                    <a:pt x="438" y="30"/>
                    <a:pt x="437" y="29"/>
                  </a:cubicBezTo>
                  <a:cubicBezTo>
                    <a:pt x="437" y="30"/>
                    <a:pt x="437" y="30"/>
                    <a:pt x="435" y="29"/>
                  </a:cubicBezTo>
                  <a:cubicBezTo>
                    <a:pt x="433" y="29"/>
                    <a:pt x="436" y="29"/>
                    <a:pt x="434" y="29"/>
                  </a:cubicBezTo>
                  <a:cubicBezTo>
                    <a:pt x="434" y="29"/>
                    <a:pt x="433" y="29"/>
                    <a:pt x="432" y="29"/>
                  </a:cubicBezTo>
                  <a:cubicBezTo>
                    <a:pt x="431" y="28"/>
                    <a:pt x="427" y="28"/>
                    <a:pt x="428" y="28"/>
                  </a:cubicBezTo>
                  <a:cubicBezTo>
                    <a:pt x="425" y="27"/>
                    <a:pt x="419" y="27"/>
                    <a:pt x="416" y="26"/>
                  </a:cubicBezTo>
                  <a:cubicBezTo>
                    <a:pt x="417" y="26"/>
                    <a:pt x="418" y="26"/>
                    <a:pt x="419" y="26"/>
                  </a:cubicBezTo>
                  <a:cubicBezTo>
                    <a:pt x="418" y="26"/>
                    <a:pt x="418" y="26"/>
                    <a:pt x="419" y="26"/>
                  </a:cubicBezTo>
                  <a:cubicBezTo>
                    <a:pt x="421" y="26"/>
                    <a:pt x="418" y="26"/>
                    <a:pt x="421" y="27"/>
                  </a:cubicBezTo>
                  <a:cubicBezTo>
                    <a:pt x="422" y="26"/>
                    <a:pt x="428" y="27"/>
                    <a:pt x="431" y="28"/>
                  </a:cubicBezTo>
                  <a:cubicBezTo>
                    <a:pt x="431" y="28"/>
                    <a:pt x="433" y="28"/>
                    <a:pt x="434" y="28"/>
                  </a:cubicBezTo>
                  <a:cubicBezTo>
                    <a:pt x="432" y="28"/>
                    <a:pt x="437" y="29"/>
                    <a:pt x="434" y="28"/>
                  </a:cubicBezTo>
                  <a:cubicBezTo>
                    <a:pt x="433" y="28"/>
                    <a:pt x="432" y="27"/>
                    <a:pt x="430" y="27"/>
                  </a:cubicBezTo>
                  <a:cubicBezTo>
                    <a:pt x="430" y="28"/>
                    <a:pt x="425" y="26"/>
                    <a:pt x="422" y="26"/>
                  </a:cubicBezTo>
                  <a:cubicBezTo>
                    <a:pt x="422" y="26"/>
                    <a:pt x="421" y="26"/>
                    <a:pt x="422" y="26"/>
                  </a:cubicBezTo>
                  <a:cubicBezTo>
                    <a:pt x="423" y="26"/>
                    <a:pt x="425" y="27"/>
                    <a:pt x="425" y="26"/>
                  </a:cubicBezTo>
                  <a:cubicBezTo>
                    <a:pt x="424" y="26"/>
                    <a:pt x="422" y="26"/>
                    <a:pt x="420" y="25"/>
                  </a:cubicBezTo>
                  <a:cubicBezTo>
                    <a:pt x="420" y="26"/>
                    <a:pt x="419" y="25"/>
                    <a:pt x="418" y="25"/>
                  </a:cubicBezTo>
                  <a:cubicBezTo>
                    <a:pt x="419" y="26"/>
                    <a:pt x="418" y="26"/>
                    <a:pt x="416" y="25"/>
                  </a:cubicBezTo>
                  <a:cubicBezTo>
                    <a:pt x="416" y="25"/>
                    <a:pt x="418" y="25"/>
                    <a:pt x="415" y="25"/>
                  </a:cubicBezTo>
                  <a:cubicBezTo>
                    <a:pt x="414" y="25"/>
                    <a:pt x="412" y="25"/>
                    <a:pt x="410" y="25"/>
                  </a:cubicBezTo>
                  <a:cubicBezTo>
                    <a:pt x="411" y="25"/>
                    <a:pt x="409" y="25"/>
                    <a:pt x="408" y="25"/>
                  </a:cubicBezTo>
                  <a:cubicBezTo>
                    <a:pt x="409" y="25"/>
                    <a:pt x="410" y="25"/>
                    <a:pt x="410" y="25"/>
                  </a:cubicBezTo>
                  <a:cubicBezTo>
                    <a:pt x="406" y="24"/>
                    <a:pt x="411" y="25"/>
                    <a:pt x="408" y="24"/>
                  </a:cubicBezTo>
                  <a:cubicBezTo>
                    <a:pt x="407" y="25"/>
                    <a:pt x="406" y="24"/>
                    <a:pt x="403" y="24"/>
                  </a:cubicBezTo>
                  <a:cubicBezTo>
                    <a:pt x="404" y="24"/>
                    <a:pt x="404" y="24"/>
                    <a:pt x="402" y="24"/>
                  </a:cubicBezTo>
                  <a:cubicBezTo>
                    <a:pt x="406" y="24"/>
                    <a:pt x="403" y="24"/>
                    <a:pt x="403" y="24"/>
                  </a:cubicBezTo>
                  <a:cubicBezTo>
                    <a:pt x="403" y="24"/>
                    <a:pt x="404" y="24"/>
                    <a:pt x="404" y="24"/>
                  </a:cubicBezTo>
                  <a:cubicBezTo>
                    <a:pt x="403" y="24"/>
                    <a:pt x="408" y="24"/>
                    <a:pt x="407" y="24"/>
                  </a:cubicBezTo>
                  <a:cubicBezTo>
                    <a:pt x="406" y="24"/>
                    <a:pt x="407" y="23"/>
                    <a:pt x="407" y="23"/>
                  </a:cubicBezTo>
                  <a:cubicBezTo>
                    <a:pt x="404" y="23"/>
                    <a:pt x="401" y="23"/>
                    <a:pt x="400" y="23"/>
                  </a:cubicBezTo>
                  <a:cubicBezTo>
                    <a:pt x="397" y="23"/>
                    <a:pt x="393" y="23"/>
                    <a:pt x="394" y="22"/>
                  </a:cubicBezTo>
                  <a:cubicBezTo>
                    <a:pt x="396" y="22"/>
                    <a:pt x="396" y="23"/>
                    <a:pt x="398" y="23"/>
                  </a:cubicBezTo>
                  <a:cubicBezTo>
                    <a:pt x="401" y="23"/>
                    <a:pt x="404" y="23"/>
                    <a:pt x="406" y="23"/>
                  </a:cubicBezTo>
                  <a:cubicBezTo>
                    <a:pt x="404" y="23"/>
                    <a:pt x="404" y="22"/>
                    <a:pt x="405" y="23"/>
                  </a:cubicBezTo>
                  <a:cubicBezTo>
                    <a:pt x="408" y="23"/>
                    <a:pt x="411" y="24"/>
                    <a:pt x="411" y="23"/>
                  </a:cubicBezTo>
                  <a:cubicBezTo>
                    <a:pt x="412" y="24"/>
                    <a:pt x="418" y="24"/>
                    <a:pt x="418" y="25"/>
                  </a:cubicBezTo>
                  <a:cubicBezTo>
                    <a:pt x="421" y="25"/>
                    <a:pt x="421" y="25"/>
                    <a:pt x="422" y="25"/>
                  </a:cubicBezTo>
                  <a:cubicBezTo>
                    <a:pt x="422" y="25"/>
                    <a:pt x="425" y="26"/>
                    <a:pt x="426" y="26"/>
                  </a:cubicBezTo>
                  <a:cubicBezTo>
                    <a:pt x="425" y="26"/>
                    <a:pt x="427" y="27"/>
                    <a:pt x="428" y="27"/>
                  </a:cubicBezTo>
                  <a:cubicBezTo>
                    <a:pt x="428" y="27"/>
                    <a:pt x="433" y="28"/>
                    <a:pt x="431" y="27"/>
                  </a:cubicBezTo>
                  <a:cubicBezTo>
                    <a:pt x="430" y="27"/>
                    <a:pt x="429" y="27"/>
                    <a:pt x="429" y="27"/>
                  </a:cubicBezTo>
                  <a:cubicBezTo>
                    <a:pt x="431" y="27"/>
                    <a:pt x="432" y="27"/>
                    <a:pt x="433" y="27"/>
                  </a:cubicBezTo>
                  <a:cubicBezTo>
                    <a:pt x="433" y="27"/>
                    <a:pt x="430" y="26"/>
                    <a:pt x="431" y="26"/>
                  </a:cubicBezTo>
                  <a:cubicBezTo>
                    <a:pt x="432" y="27"/>
                    <a:pt x="434" y="27"/>
                    <a:pt x="435" y="27"/>
                  </a:cubicBezTo>
                  <a:cubicBezTo>
                    <a:pt x="433" y="27"/>
                    <a:pt x="437" y="28"/>
                    <a:pt x="436" y="28"/>
                  </a:cubicBezTo>
                  <a:cubicBezTo>
                    <a:pt x="440" y="28"/>
                    <a:pt x="440" y="29"/>
                    <a:pt x="444" y="30"/>
                  </a:cubicBezTo>
                  <a:cubicBezTo>
                    <a:pt x="444" y="29"/>
                    <a:pt x="441" y="29"/>
                    <a:pt x="437" y="28"/>
                  </a:cubicBezTo>
                  <a:cubicBezTo>
                    <a:pt x="437" y="27"/>
                    <a:pt x="435" y="27"/>
                    <a:pt x="433" y="26"/>
                  </a:cubicBezTo>
                  <a:cubicBezTo>
                    <a:pt x="431" y="26"/>
                    <a:pt x="429" y="26"/>
                    <a:pt x="429" y="25"/>
                  </a:cubicBezTo>
                  <a:cubicBezTo>
                    <a:pt x="426" y="25"/>
                    <a:pt x="427" y="25"/>
                    <a:pt x="424" y="24"/>
                  </a:cubicBezTo>
                  <a:cubicBezTo>
                    <a:pt x="424" y="25"/>
                    <a:pt x="424" y="25"/>
                    <a:pt x="424" y="25"/>
                  </a:cubicBezTo>
                  <a:cubicBezTo>
                    <a:pt x="427" y="25"/>
                    <a:pt x="426" y="25"/>
                    <a:pt x="429" y="25"/>
                  </a:cubicBezTo>
                  <a:cubicBezTo>
                    <a:pt x="430" y="26"/>
                    <a:pt x="432" y="26"/>
                    <a:pt x="432" y="26"/>
                  </a:cubicBezTo>
                  <a:cubicBezTo>
                    <a:pt x="430" y="26"/>
                    <a:pt x="429" y="26"/>
                    <a:pt x="426" y="25"/>
                  </a:cubicBezTo>
                  <a:cubicBezTo>
                    <a:pt x="426" y="25"/>
                    <a:pt x="422" y="25"/>
                    <a:pt x="422" y="24"/>
                  </a:cubicBezTo>
                  <a:cubicBezTo>
                    <a:pt x="423" y="25"/>
                    <a:pt x="429" y="26"/>
                    <a:pt x="432" y="27"/>
                  </a:cubicBezTo>
                  <a:cubicBezTo>
                    <a:pt x="427" y="26"/>
                    <a:pt x="422" y="25"/>
                    <a:pt x="418" y="24"/>
                  </a:cubicBezTo>
                  <a:cubicBezTo>
                    <a:pt x="416" y="24"/>
                    <a:pt x="418" y="24"/>
                    <a:pt x="417" y="24"/>
                  </a:cubicBezTo>
                  <a:cubicBezTo>
                    <a:pt x="417" y="24"/>
                    <a:pt x="416" y="24"/>
                    <a:pt x="416" y="24"/>
                  </a:cubicBezTo>
                  <a:cubicBezTo>
                    <a:pt x="417" y="24"/>
                    <a:pt x="420" y="25"/>
                    <a:pt x="418" y="24"/>
                  </a:cubicBezTo>
                  <a:cubicBezTo>
                    <a:pt x="416" y="24"/>
                    <a:pt x="413" y="24"/>
                    <a:pt x="412" y="23"/>
                  </a:cubicBezTo>
                  <a:cubicBezTo>
                    <a:pt x="412" y="23"/>
                    <a:pt x="414" y="23"/>
                    <a:pt x="415" y="23"/>
                  </a:cubicBezTo>
                  <a:cubicBezTo>
                    <a:pt x="413" y="23"/>
                    <a:pt x="412" y="23"/>
                    <a:pt x="411" y="23"/>
                  </a:cubicBezTo>
                  <a:cubicBezTo>
                    <a:pt x="411" y="23"/>
                    <a:pt x="409" y="23"/>
                    <a:pt x="407" y="23"/>
                  </a:cubicBezTo>
                  <a:cubicBezTo>
                    <a:pt x="412" y="23"/>
                    <a:pt x="400" y="22"/>
                    <a:pt x="402" y="21"/>
                  </a:cubicBezTo>
                  <a:cubicBezTo>
                    <a:pt x="400" y="21"/>
                    <a:pt x="400" y="22"/>
                    <a:pt x="397" y="21"/>
                  </a:cubicBezTo>
                  <a:cubicBezTo>
                    <a:pt x="399" y="21"/>
                    <a:pt x="396" y="21"/>
                    <a:pt x="394" y="21"/>
                  </a:cubicBezTo>
                  <a:cubicBezTo>
                    <a:pt x="396" y="21"/>
                    <a:pt x="399" y="21"/>
                    <a:pt x="401" y="21"/>
                  </a:cubicBezTo>
                  <a:cubicBezTo>
                    <a:pt x="404" y="21"/>
                    <a:pt x="406" y="22"/>
                    <a:pt x="408" y="22"/>
                  </a:cubicBezTo>
                  <a:cubicBezTo>
                    <a:pt x="413" y="22"/>
                    <a:pt x="417" y="23"/>
                    <a:pt x="418" y="23"/>
                  </a:cubicBezTo>
                  <a:cubicBezTo>
                    <a:pt x="423" y="24"/>
                    <a:pt x="425" y="25"/>
                    <a:pt x="429" y="25"/>
                  </a:cubicBezTo>
                  <a:cubicBezTo>
                    <a:pt x="428" y="25"/>
                    <a:pt x="429" y="25"/>
                    <a:pt x="429" y="25"/>
                  </a:cubicBezTo>
                  <a:cubicBezTo>
                    <a:pt x="426" y="24"/>
                    <a:pt x="427" y="24"/>
                    <a:pt x="425" y="24"/>
                  </a:cubicBezTo>
                  <a:cubicBezTo>
                    <a:pt x="426" y="24"/>
                    <a:pt x="426" y="24"/>
                    <a:pt x="425" y="24"/>
                  </a:cubicBezTo>
                  <a:cubicBezTo>
                    <a:pt x="423" y="24"/>
                    <a:pt x="421" y="24"/>
                    <a:pt x="420" y="23"/>
                  </a:cubicBezTo>
                  <a:cubicBezTo>
                    <a:pt x="421" y="23"/>
                    <a:pt x="423" y="24"/>
                    <a:pt x="424" y="24"/>
                  </a:cubicBezTo>
                  <a:cubicBezTo>
                    <a:pt x="423" y="24"/>
                    <a:pt x="419" y="22"/>
                    <a:pt x="416" y="22"/>
                  </a:cubicBezTo>
                  <a:cubicBezTo>
                    <a:pt x="418" y="22"/>
                    <a:pt x="420" y="23"/>
                    <a:pt x="420" y="23"/>
                  </a:cubicBezTo>
                  <a:cubicBezTo>
                    <a:pt x="414" y="22"/>
                    <a:pt x="409" y="22"/>
                    <a:pt x="404" y="21"/>
                  </a:cubicBezTo>
                  <a:cubicBezTo>
                    <a:pt x="402" y="21"/>
                    <a:pt x="400" y="21"/>
                    <a:pt x="398" y="20"/>
                  </a:cubicBezTo>
                  <a:cubicBezTo>
                    <a:pt x="397" y="20"/>
                    <a:pt x="396" y="20"/>
                    <a:pt x="395" y="20"/>
                  </a:cubicBezTo>
                  <a:cubicBezTo>
                    <a:pt x="394" y="20"/>
                    <a:pt x="392" y="19"/>
                    <a:pt x="390" y="19"/>
                  </a:cubicBezTo>
                  <a:cubicBezTo>
                    <a:pt x="390" y="19"/>
                    <a:pt x="393" y="19"/>
                    <a:pt x="392" y="20"/>
                  </a:cubicBezTo>
                  <a:cubicBezTo>
                    <a:pt x="388" y="19"/>
                    <a:pt x="393" y="20"/>
                    <a:pt x="392" y="20"/>
                  </a:cubicBezTo>
                  <a:cubicBezTo>
                    <a:pt x="391" y="20"/>
                    <a:pt x="389" y="20"/>
                    <a:pt x="388" y="20"/>
                  </a:cubicBezTo>
                  <a:cubicBezTo>
                    <a:pt x="388" y="20"/>
                    <a:pt x="391" y="20"/>
                    <a:pt x="392" y="21"/>
                  </a:cubicBezTo>
                  <a:cubicBezTo>
                    <a:pt x="389" y="20"/>
                    <a:pt x="385" y="20"/>
                    <a:pt x="382" y="19"/>
                  </a:cubicBezTo>
                  <a:cubicBezTo>
                    <a:pt x="379" y="19"/>
                    <a:pt x="376" y="19"/>
                    <a:pt x="376" y="20"/>
                  </a:cubicBezTo>
                  <a:cubicBezTo>
                    <a:pt x="374" y="20"/>
                    <a:pt x="374" y="20"/>
                    <a:pt x="374" y="20"/>
                  </a:cubicBezTo>
                  <a:cubicBezTo>
                    <a:pt x="373" y="19"/>
                    <a:pt x="376" y="19"/>
                    <a:pt x="374" y="19"/>
                  </a:cubicBezTo>
                  <a:cubicBezTo>
                    <a:pt x="373" y="19"/>
                    <a:pt x="373" y="19"/>
                    <a:pt x="371" y="19"/>
                  </a:cubicBezTo>
                  <a:cubicBezTo>
                    <a:pt x="371" y="19"/>
                    <a:pt x="367" y="19"/>
                    <a:pt x="365" y="19"/>
                  </a:cubicBezTo>
                  <a:cubicBezTo>
                    <a:pt x="368" y="19"/>
                    <a:pt x="374" y="19"/>
                    <a:pt x="380" y="19"/>
                  </a:cubicBezTo>
                  <a:cubicBezTo>
                    <a:pt x="380" y="19"/>
                    <a:pt x="381" y="19"/>
                    <a:pt x="382" y="19"/>
                  </a:cubicBezTo>
                  <a:cubicBezTo>
                    <a:pt x="383" y="18"/>
                    <a:pt x="378" y="18"/>
                    <a:pt x="380" y="18"/>
                  </a:cubicBezTo>
                  <a:cubicBezTo>
                    <a:pt x="382" y="18"/>
                    <a:pt x="381" y="18"/>
                    <a:pt x="383" y="18"/>
                  </a:cubicBezTo>
                  <a:cubicBezTo>
                    <a:pt x="384" y="18"/>
                    <a:pt x="386" y="19"/>
                    <a:pt x="389" y="19"/>
                  </a:cubicBezTo>
                  <a:cubicBezTo>
                    <a:pt x="390" y="18"/>
                    <a:pt x="387" y="19"/>
                    <a:pt x="385" y="18"/>
                  </a:cubicBezTo>
                  <a:cubicBezTo>
                    <a:pt x="389" y="18"/>
                    <a:pt x="392" y="19"/>
                    <a:pt x="395" y="19"/>
                  </a:cubicBezTo>
                  <a:cubicBezTo>
                    <a:pt x="398" y="19"/>
                    <a:pt x="401" y="19"/>
                    <a:pt x="404" y="20"/>
                  </a:cubicBezTo>
                  <a:cubicBezTo>
                    <a:pt x="405" y="19"/>
                    <a:pt x="409" y="20"/>
                    <a:pt x="408" y="19"/>
                  </a:cubicBezTo>
                  <a:cubicBezTo>
                    <a:pt x="409" y="20"/>
                    <a:pt x="412" y="20"/>
                    <a:pt x="409" y="20"/>
                  </a:cubicBezTo>
                  <a:cubicBezTo>
                    <a:pt x="411" y="21"/>
                    <a:pt x="414" y="21"/>
                    <a:pt x="412" y="20"/>
                  </a:cubicBezTo>
                  <a:cubicBezTo>
                    <a:pt x="411" y="20"/>
                    <a:pt x="414" y="20"/>
                    <a:pt x="410" y="20"/>
                  </a:cubicBezTo>
                  <a:cubicBezTo>
                    <a:pt x="411" y="20"/>
                    <a:pt x="412" y="20"/>
                    <a:pt x="414" y="20"/>
                  </a:cubicBezTo>
                  <a:cubicBezTo>
                    <a:pt x="416" y="20"/>
                    <a:pt x="414" y="20"/>
                    <a:pt x="415" y="20"/>
                  </a:cubicBezTo>
                  <a:cubicBezTo>
                    <a:pt x="418" y="21"/>
                    <a:pt x="417" y="21"/>
                    <a:pt x="420" y="21"/>
                  </a:cubicBezTo>
                  <a:cubicBezTo>
                    <a:pt x="422" y="21"/>
                    <a:pt x="418" y="20"/>
                    <a:pt x="421" y="21"/>
                  </a:cubicBezTo>
                  <a:cubicBezTo>
                    <a:pt x="422" y="21"/>
                    <a:pt x="424" y="22"/>
                    <a:pt x="427" y="22"/>
                  </a:cubicBezTo>
                  <a:cubicBezTo>
                    <a:pt x="428" y="22"/>
                    <a:pt x="431" y="23"/>
                    <a:pt x="434" y="23"/>
                  </a:cubicBezTo>
                  <a:cubicBezTo>
                    <a:pt x="437" y="24"/>
                    <a:pt x="440" y="24"/>
                    <a:pt x="442" y="25"/>
                  </a:cubicBezTo>
                  <a:cubicBezTo>
                    <a:pt x="442" y="25"/>
                    <a:pt x="444" y="26"/>
                    <a:pt x="445" y="26"/>
                  </a:cubicBezTo>
                  <a:cubicBezTo>
                    <a:pt x="444" y="25"/>
                    <a:pt x="443" y="25"/>
                    <a:pt x="442" y="25"/>
                  </a:cubicBezTo>
                  <a:cubicBezTo>
                    <a:pt x="445" y="26"/>
                    <a:pt x="446" y="26"/>
                    <a:pt x="449" y="26"/>
                  </a:cubicBezTo>
                  <a:cubicBezTo>
                    <a:pt x="449" y="27"/>
                    <a:pt x="453" y="27"/>
                    <a:pt x="454" y="28"/>
                  </a:cubicBezTo>
                  <a:cubicBezTo>
                    <a:pt x="455" y="28"/>
                    <a:pt x="453" y="27"/>
                    <a:pt x="455" y="28"/>
                  </a:cubicBezTo>
                  <a:cubicBezTo>
                    <a:pt x="456" y="28"/>
                    <a:pt x="456" y="28"/>
                    <a:pt x="456" y="28"/>
                  </a:cubicBezTo>
                  <a:cubicBezTo>
                    <a:pt x="457" y="28"/>
                    <a:pt x="455" y="28"/>
                    <a:pt x="455" y="28"/>
                  </a:cubicBezTo>
                  <a:cubicBezTo>
                    <a:pt x="458" y="29"/>
                    <a:pt x="455" y="28"/>
                    <a:pt x="458" y="29"/>
                  </a:cubicBezTo>
                  <a:cubicBezTo>
                    <a:pt x="459" y="29"/>
                    <a:pt x="457" y="28"/>
                    <a:pt x="457" y="28"/>
                  </a:cubicBezTo>
                  <a:cubicBezTo>
                    <a:pt x="461" y="29"/>
                    <a:pt x="465" y="30"/>
                    <a:pt x="468" y="31"/>
                  </a:cubicBezTo>
                  <a:cubicBezTo>
                    <a:pt x="469" y="31"/>
                    <a:pt x="471" y="32"/>
                    <a:pt x="473" y="33"/>
                  </a:cubicBezTo>
                  <a:cubicBezTo>
                    <a:pt x="474" y="33"/>
                    <a:pt x="473" y="33"/>
                    <a:pt x="475" y="34"/>
                  </a:cubicBezTo>
                  <a:cubicBezTo>
                    <a:pt x="475" y="34"/>
                    <a:pt x="476" y="34"/>
                    <a:pt x="476" y="34"/>
                  </a:cubicBezTo>
                  <a:cubicBezTo>
                    <a:pt x="475" y="33"/>
                    <a:pt x="474" y="33"/>
                    <a:pt x="474" y="33"/>
                  </a:cubicBezTo>
                  <a:cubicBezTo>
                    <a:pt x="475" y="33"/>
                    <a:pt x="478" y="34"/>
                    <a:pt x="480" y="35"/>
                  </a:cubicBezTo>
                  <a:cubicBezTo>
                    <a:pt x="483" y="36"/>
                    <a:pt x="486" y="37"/>
                    <a:pt x="488" y="37"/>
                  </a:cubicBezTo>
                  <a:cubicBezTo>
                    <a:pt x="489" y="38"/>
                    <a:pt x="495" y="40"/>
                    <a:pt x="492" y="39"/>
                  </a:cubicBezTo>
                  <a:cubicBezTo>
                    <a:pt x="494" y="40"/>
                    <a:pt x="497" y="41"/>
                    <a:pt x="497" y="42"/>
                  </a:cubicBezTo>
                  <a:cubicBezTo>
                    <a:pt x="495" y="41"/>
                    <a:pt x="495" y="40"/>
                    <a:pt x="492" y="40"/>
                  </a:cubicBezTo>
                  <a:cubicBezTo>
                    <a:pt x="493" y="40"/>
                    <a:pt x="491" y="39"/>
                    <a:pt x="490" y="39"/>
                  </a:cubicBezTo>
                  <a:cubicBezTo>
                    <a:pt x="494" y="41"/>
                    <a:pt x="489" y="39"/>
                    <a:pt x="493" y="40"/>
                  </a:cubicBezTo>
                  <a:cubicBezTo>
                    <a:pt x="495" y="41"/>
                    <a:pt x="491" y="39"/>
                    <a:pt x="493" y="40"/>
                  </a:cubicBezTo>
                  <a:cubicBezTo>
                    <a:pt x="494" y="41"/>
                    <a:pt x="496" y="41"/>
                    <a:pt x="496" y="42"/>
                  </a:cubicBezTo>
                  <a:cubicBezTo>
                    <a:pt x="495" y="41"/>
                    <a:pt x="496" y="41"/>
                    <a:pt x="495" y="41"/>
                  </a:cubicBezTo>
                  <a:cubicBezTo>
                    <a:pt x="496" y="42"/>
                    <a:pt x="500" y="44"/>
                    <a:pt x="501" y="44"/>
                  </a:cubicBezTo>
                  <a:cubicBezTo>
                    <a:pt x="500" y="43"/>
                    <a:pt x="497" y="42"/>
                    <a:pt x="497" y="42"/>
                  </a:cubicBezTo>
                  <a:cubicBezTo>
                    <a:pt x="497" y="42"/>
                    <a:pt x="499" y="42"/>
                    <a:pt x="498" y="42"/>
                  </a:cubicBezTo>
                  <a:cubicBezTo>
                    <a:pt x="501" y="43"/>
                    <a:pt x="498" y="42"/>
                    <a:pt x="502" y="44"/>
                  </a:cubicBezTo>
                  <a:cubicBezTo>
                    <a:pt x="503" y="44"/>
                    <a:pt x="501" y="43"/>
                    <a:pt x="502" y="44"/>
                  </a:cubicBezTo>
                  <a:cubicBezTo>
                    <a:pt x="505" y="45"/>
                    <a:pt x="502" y="43"/>
                    <a:pt x="504" y="44"/>
                  </a:cubicBezTo>
                  <a:cubicBezTo>
                    <a:pt x="506" y="45"/>
                    <a:pt x="506" y="45"/>
                    <a:pt x="507" y="46"/>
                  </a:cubicBezTo>
                  <a:cubicBezTo>
                    <a:pt x="509" y="47"/>
                    <a:pt x="516" y="50"/>
                    <a:pt x="512" y="48"/>
                  </a:cubicBezTo>
                  <a:cubicBezTo>
                    <a:pt x="513" y="48"/>
                    <a:pt x="515" y="49"/>
                    <a:pt x="516" y="50"/>
                  </a:cubicBezTo>
                  <a:cubicBezTo>
                    <a:pt x="513" y="49"/>
                    <a:pt x="515" y="49"/>
                    <a:pt x="515" y="50"/>
                  </a:cubicBezTo>
                  <a:cubicBezTo>
                    <a:pt x="519" y="51"/>
                    <a:pt x="521" y="53"/>
                    <a:pt x="524" y="55"/>
                  </a:cubicBezTo>
                  <a:cubicBezTo>
                    <a:pt x="525" y="55"/>
                    <a:pt x="522" y="53"/>
                    <a:pt x="524" y="54"/>
                  </a:cubicBezTo>
                  <a:cubicBezTo>
                    <a:pt x="524" y="54"/>
                    <a:pt x="525" y="55"/>
                    <a:pt x="527" y="56"/>
                  </a:cubicBezTo>
                  <a:cubicBezTo>
                    <a:pt x="527" y="56"/>
                    <a:pt x="527" y="56"/>
                    <a:pt x="528" y="56"/>
                  </a:cubicBezTo>
                  <a:cubicBezTo>
                    <a:pt x="531" y="58"/>
                    <a:pt x="534" y="60"/>
                    <a:pt x="535" y="60"/>
                  </a:cubicBezTo>
                  <a:cubicBezTo>
                    <a:pt x="534" y="60"/>
                    <a:pt x="531" y="58"/>
                    <a:pt x="531" y="59"/>
                  </a:cubicBezTo>
                  <a:cubicBezTo>
                    <a:pt x="534" y="60"/>
                    <a:pt x="536" y="61"/>
                    <a:pt x="538" y="63"/>
                  </a:cubicBezTo>
                  <a:cubicBezTo>
                    <a:pt x="538" y="62"/>
                    <a:pt x="538" y="62"/>
                    <a:pt x="538" y="62"/>
                  </a:cubicBezTo>
                  <a:cubicBezTo>
                    <a:pt x="541" y="64"/>
                    <a:pt x="544" y="65"/>
                    <a:pt x="544" y="66"/>
                  </a:cubicBezTo>
                  <a:cubicBezTo>
                    <a:pt x="541" y="64"/>
                    <a:pt x="538" y="63"/>
                    <a:pt x="540" y="64"/>
                  </a:cubicBezTo>
                  <a:cubicBezTo>
                    <a:pt x="542" y="65"/>
                    <a:pt x="544" y="67"/>
                    <a:pt x="545" y="67"/>
                  </a:cubicBezTo>
                  <a:cubicBezTo>
                    <a:pt x="547" y="68"/>
                    <a:pt x="544" y="66"/>
                    <a:pt x="546" y="67"/>
                  </a:cubicBezTo>
                  <a:cubicBezTo>
                    <a:pt x="548" y="69"/>
                    <a:pt x="555" y="72"/>
                    <a:pt x="558" y="75"/>
                  </a:cubicBezTo>
                  <a:cubicBezTo>
                    <a:pt x="557" y="74"/>
                    <a:pt x="554" y="72"/>
                    <a:pt x="554" y="72"/>
                  </a:cubicBezTo>
                  <a:cubicBezTo>
                    <a:pt x="557" y="74"/>
                    <a:pt x="559" y="75"/>
                    <a:pt x="561" y="77"/>
                  </a:cubicBezTo>
                  <a:cubicBezTo>
                    <a:pt x="564" y="79"/>
                    <a:pt x="566" y="80"/>
                    <a:pt x="567" y="82"/>
                  </a:cubicBezTo>
                  <a:cubicBezTo>
                    <a:pt x="567" y="81"/>
                    <a:pt x="565" y="79"/>
                    <a:pt x="564" y="79"/>
                  </a:cubicBezTo>
                  <a:cubicBezTo>
                    <a:pt x="567" y="81"/>
                    <a:pt x="570" y="83"/>
                    <a:pt x="575" y="87"/>
                  </a:cubicBezTo>
                  <a:cubicBezTo>
                    <a:pt x="574" y="86"/>
                    <a:pt x="574" y="86"/>
                    <a:pt x="573" y="86"/>
                  </a:cubicBezTo>
                  <a:cubicBezTo>
                    <a:pt x="576" y="89"/>
                    <a:pt x="576" y="88"/>
                    <a:pt x="578" y="89"/>
                  </a:cubicBezTo>
                  <a:cubicBezTo>
                    <a:pt x="576" y="88"/>
                    <a:pt x="576" y="88"/>
                    <a:pt x="575" y="87"/>
                  </a:cubicBezTo>
                  <a:cubicBezTo>
                    <a:pt x="575" y="87"/>
                    <a:pt x="575" y="87"/>
                    <a:pt x="576" y="87"/>
                  </a:cubicBezTo>
                  <a:cubicBezTo>
                    <a:pt x="579" y="90"/>
                    <a:pt x="582" y="93"/>
                    <a:pt x="583" y="94"/>
                  </a:cubicBezTo>
                  <a:cubicBezTo>
                    <a:pt x="584" y="94"/>
                    <a:pt x="580" y="91"/>
                    <a:pt x="578" y="90"/>
                  </a:cubicBezTo>
                  <a:cubicBezTo>
                    <a:pt x="582" y="92"/>
                    <a:pt x="582" y="93"/>
                    <a:pt x="585" y="95"/>
                  </a:cubicBezTo>
                  <a:cubicBezTo>
                    <a:pt x="585" y="95"/>
                    <a:pt x="582" y="93"/>
                    <a:pt x="583" y="93"/>
                  </a:cubicBezTo>
                  <a:cubicBezTo>
                    <a:pt x="580" y="91"/>
                    <a:pt x="577" y="89"/>
                    <a:pt x="575" y="87"/>
                  </a:cubicBezTo>
                  <a:cubicBezTo>
                    <a:pt x="572" y="85"/>
                    <a:pt x="570" y="83"/>
                    <a:pt x="568" y="81"/>
                  </a:cubicBezTo>
                  <a:cubicBezTo>
                    <a:pt x="572" y="85"/>
                    <a:pt x="570" y="82"/>
                    <a:pt x="572" y="84"/>
                  </a:cubicBezTo>
                  <a:cubicBezTo>
                    <a:pt x="574" y="85"/>
                    <a:pt x="577" y="88"/>
                    <a:pt x="578" y="88"/>
                  </a:cubicBezTo>
                  <a:cubicBezTo>
                    <a:pt x="577" y="88"/>
                    <a:pt x="577" y="88"/>
                    <a:pt x="577" y="88"/>
                  </a:cubicBezTo>
                  <a:cubicBezTo>
                    <a:pt x="579" y="89"/>
                    <a:pt x="583" y="92"/>
                    <a:pt x="582" y="92"/>
                  </a:cubicBezTo>
                  <a:cubicBezTo>
                    <a:pt x="581" y="91"/>
                    <a:pt x="581" y="90"/>
                    <a:pt x="580" y="90"/>
                  </a:cubicBezTo>
                  <a:cubicBezTo>
                    <a:pt x="583" y="92"/>
                    <a:pt x="585" y="94"/>
                    <a:pt x="587" y="96"/>
                  </a:cubicBezTo>
                  <a:cubicBezTo>
                    <a:pt x="589" y="97"/>
                    <a:pt x="591" y="99"/>
                    <a:pt x="592" y="100"/>
                  </a:cubicBezTo>
                  <a:cubicBezTo>
                    <a:pt x="592" y="101"/>
                    <a:pt x="601" y="108"/>
                    <a:pt x="602" y="109"/>
                  </a:cubicBezTo>
                  <a:cubicBezTo>
                    <a:pt x="596" y="104"/>
                    <a:pt x="593" y="101"/>
                    <a:pt x="588" y="97"/>
                  </a:cubicBezTo>
                  <a:cubicBezTo>
                    <a:pt x="589" y="98"/>
                    <a:pt x="587" y="96"/>
                    <a:pt x="585" y="95"/>
                  </a:cubicBezTo>
                  <a:cubicBezTo>
                    <a:pt x="588" y="98"/>
                    <a:pt x="593" y="102"/>
                    <a:pt x="596" y="104"/>
                  </a:cubicBezTo>
                  <a:cubicBezTo>
                    <a:pt x="596" y="104"/>
                    <a:pt x="597" y="105"/>
                    <a:pt x="597" y="105"/>
                  </a:cubicBezTo>
                  <a:cubicBezTo>
                    <a:pt x="595" y="103"/>
                    <a:pt x="594" y="103"/>
                    <a:pt x="592" y="101"/>
                  </a:cubicBezTo>
                  <a:cubicBezTo>
                    <a:pt x="593" y="102"/>
                    <a:pt x="592" y="102"/>
                    <a:pt x="594" y="103"/>
                  </a:cubicBezTo>
                  <a:cubicBezTo>
                    <a:pt x="594" y="103"/>
                    <a:pt x="593" y="102"/>
                    <a:pt x="593" y="102"/>
                  </a:cubicBezTo>
                  <a:cubicBezTo>
                    <a:pt x="595" y="104"/>
                    <a:pt x="596" y="105"/>
                    <a:pt x="598" y="106"/>
                  </a:cubicBezTo>
                  <a:cubicBezTo>
                    <a:pt x="599" y="108"/>
                    <a:pt x="598" y="107"/>
                    <a:pt x="597" y="107"/>
                  </a:cubicBezTo>
                  <a:cubicBezTo>
                    <a:pt x="596" y="107"/>
                    <a:pt x="596" y="106"/>
                    <a:pt x="595" y="106"/>
                  </a:cubicBezTo>
                  <a:cubicBezTo>
                    <a:pt x="596" y="107"/>
                    <a:pt x="592" y="103"/>
                    <a:pt x="590" y="102"/>
                  </a:cubicBezTo>
                  <a:cubicBezTo>
                    <a:pt x="592" y="104"/>
                    <a:pt x="592" y="103"/>
                    <a:pt x="595" y="106"/>
                  </a:cubicBezTo>
                  <a:cubicBezTo>
                    <a:pt x="595" y="107"/>
                    <a:pt x="594" y="106"/>
                    <a:pt x="595" y="107"/>
                  </a:cubicBezTo>
                  <a:cubicBezTo>
                    <a:pt x="595" y="106"/>
                    <a:pt x="598" y="109"/>
                    <a:pt x="598" y="109"/>
                  </a:cubicBezTo>
                  <a:cubicBezTo>
                    <a:pt x="596" y="107"/>
                    <a:pt x="595" y="106"/>
                    <a:pt x="595" y="106"/>
                  </a:cubicBezTo>
                  <a:cubicBezTo>
                    <a:pt x="595" y="106"/>
                    <a:pt x="595" y="106"/>
                    <a:pt x="596" y="107"/>
                  </a:cubicBezTo>
                  <a:cubicBezTo>
                    <a:pt x="598" y="108"/>
                    <a:pt x="598" y="108"/>
                    <a:pt x="599" y="109"/>
                  </a:cubicBezTo>
                  <a:cubicBezTo>
                    <a:pt x="599" y="109"/>
                    <a:pt x="599" y="109"/>
                    <a:pt x="599" y="110"/>
                  </a:cubicBezTo>
                  <a:cubicBezTo>
                    <a:pt x="600" y="110"/>
                    <a:pt x="597" y="108"/>
                    <a:pt x="598" y="108"/>
                  </a:cubicBezTo>
                  <a:cubicBezTo>
                    <a:pt x="600" y="109"/>
                    <a:pt x="599" y="107"/>
                    <a:pt x="604" y="112"/>
                  </a:cubicBezTo>
                  <a:cubicBezTo>
                    <a:pt x="605" y="114"/>
                    <a:pt x="607" y="116"/>
                    <a:pt x="611" y="119"/>
                  </a:cubicBezTo>
                  <a:cubicBezTo>
                    <a:pt x="611" y="119"/>
                    <a:pt x="610" y="119"/>
                    <a:pt x="610" y="119"/>
                  </a:cubicBezTo>
                  <a:cubicBezTo>
                    <a:pt x="611" y="120"/>
                    <a:pt x="616" y="126"/>
                    <a:pt x="616" y="125"/>
                  </a:cubicBezTo>
                  <a:cubicBezTo>
                    <a:pt x="616" y="125"/>
                    <a:pt x="615" y="124"/>
                    <a:pt x="613" y="122"/>
                  </a:cubicBezTo>
                  <a:cubicBezTo>
                    <a:pt x="614" y="123"/>
                    <a:pt x="612" y="120"/>
                    <a:pt x="612" y="120"/>
                  </a:cubicBezTo>
                  <a:cubicBezTo>
                    <a:pt x="616" y="125"/>
                    <a:pt x="617" y="126"/>
                    <a:pt x="618" y="127"/>
                  </a:cubicBezTo>
                  <a:cubicBezTo>
                    <a:pt x="623" y="133"/>
                    <a:pt x="625" y="136"/>
                    <a:pt x="631" y="144"/>
                  </a:cubicBezTo>
                  <a:cubicBezTo>
                    <a:pt x="632" y="145"/>
                    <a:pt x="630" y="142"/>
                    <a:pt x="632" y="144"/>
                  </a:cubicBezTo>
                  <a:cubicBezTo>
                    <a:pt x="633" y="146"/>
                    <a:pt x="634" y="147"/>
                    <a:pt x="636" y="150"/>
                  </a:cubicBezTo>
                  <a:cubicBezTo>
                    <a:pt x="635" y="149"/>
                    <a:pt x="635" y="149"/>
                    <a:pt x="636" y="151"/>
                  </a:cubicBezTo>
                  <a:cubicBezTo>
                    <a:pt x="638" y="153"/>
                    <a:pt x="639" y="154"/>
                    <a:pt x="639" y="155"/>
                  </a:cubicBezTo>
                  <a:cubicBezTo>
                    <a:pt x="641" y="156"/>
                    <a:pt x="641" y="157"/>
                    <a:pt x="641" y="158"/>
                  </a:cubicBezTo>
                  <a:cubicBezTo>
                    <a:pt x="642" y="158"/>
                    <a:pt x="642" y="158"/>
                    <a:pt x="642" y="158"/>
                  </a:cubicBezTo>
                  <a:cubicBezTo>
                    <a:pt x="640" y="156"/>
                    <a:pt x="638" y="152"/>
                    <a:pt x="639" y="153"/>
                  </a:cubicBezTo>
                  <a:cubicBezTo>
                    <a:pt x="638" y="151"/>
                    <a:pt x="634" y="147"/>
                    <a:pt x="634" y="146"/>
                  </a:cubicBezTo>
                  <a:cubicBezTo>
                    <a:pt x="635" y="147"/>
                    <a:pt x="638" y="151"/>
                    <a:pt x="640" y="155"/>
                  </a:cubicBezTo>
                  <a:cubicBezTo>
                    <a:pt x="643" y="158"/>
                    <a:pt x="644" y="161"/>
                    <a:pt x="642" y="158"/>
                  </a:cubicBezTo>
                  <a:cubicBezTo>
                    <a:pt x="643" y="160"/>
                    <a:pt x="644" y="161"/>
                    <a:pt x="644" y="162"/>
                  </a:cubicBezTo>
                  <a:cubicBezTo>
                    <a:pt x="645" y="162"/>
                    <a:pt x="645" y="162"/>
                    <a:pt x="645" y="163"/>
                  </a:cubicBezTo>
                  <a:cubicBezTo>
                    <a:pt x="644" y="160"/>
                    <a:pt x="644" y="160"/>
                    <a:pt x="643" y="159"/>
                  </a:cubicBezTo>
                  <a:cubicBezTo>
                    <a:pt x="642" y="157"/>
                    <a:pt x="642" y="157"/>
                    <a:pt x="641" y="155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642" y="157"/>
                    <a:pt x="643" y="158"/>
                    <a:pt x="643" y="158"/>
                  </a:cubicBezTo>
                  <a:cubicBezTo>
                    <a:pt x="641" y="155"/>
                    <a:pt x="639" y="154"/>
                    <a:pt x="636" y="149"/>
                  </a:cubicBezTo>
                  <a:cubicBezTo>
                    <a:pt x="639" y="152"/>
                    <a:pt x="637" y="149"/>
                    <a:pt x="638" y="151"/>
                  </a:cubicBezTo>
                  <a:cubicBezTo>
                    <a:pt x="636" y="149"/>
                    <a:pt x="634" y="145"/>
                    <a:pt x="633" y="143"/>
                  </a:cubicBezTo>
                  <a:cubicBezTo>
                    <a:pt x="632" y="141"/>
                    <a:pt x="632" y="141"/>
                    <a:pt x="635" y="145"/>
                  </a:cubicBezTo>
                  <a:cubicBezTo>
                    <a:pt x="635" y="145"/>
                    <a:pt x="634" y="143"/>
                    <a:pt x="633" y="142"/>
                  </a:cubicBezTo>
                  <a:cubicBezTo>
                    <a:pt x="633" y="143"/>
                    <a:pt x="633" y="142"/>
                    <a:pt x="631" y="140"/>
                  </a:cubicBezTo>
                  <a:cubicBezTo>
                    <a:pt x="631" y="140"/>
                    <a:pt x="632" y="142"/>
                    <a:pt x="631" y="140"/>
                  </a:cubicBezTo>
                  <a:cubicBezTo>
                    <a:pt x="629" y="139"/>
                    <a:pt x="628" y="136"/>
                    <a:pt x="627" y="135"/>
                  </a:cubicBezTo>
                  <a:cubicBezTo>
                    <a:pt x="625" y="134"/>
                    <a:pt x="624" y="133"/>
                    <a:pt x="623" y="131"/>
                  </a:cubicBezTo>
                  <a:cubicBezTo>
                    <a:pt x="622" y="130"/>
                    <a:pt x="621" y="129"/>
                    <a:pt x="620" y="127"/>
                  </a:cubicBezTo>
                  <a:cubicBezTo>
                    <a:pt x="617" y="125"/>
                    <a:pt x="615" y="122"/>
                    <a:pt x="612" y="119"/>
                  </a:cubicBezTo>
                  <a:cubicBezTo>
                    <a:pt x="610" y="116"/>
                    <a:pt x="607" y="114"/>
                    <a:pt x="604" y="111"/>
                  </a:cubicBezTo>
                  <a:cubicBezTo>
                    <a:pt x="603" y="110"/>
                    <a:pt x="602" y="108"/>
                    <a:pt x="601" y="107"/>
                  </a:cubicBezTo>
                  <a:cubicBezTo>
                    <a:pt x="599" y="106"/>
                    <a:pt x="598" y="105"/>
                    <a:pt x="596" y="103"/>
                  </a:cubicBezTo>
                  <a:cubicBezTo>
                    <a:pt x="599" y="105"/>
                    <a:pt x="599" y="105"/>
                    <a:pt x="601" y="108"/>
                  </a:cubicBezTo>
                  <a:cubicBezTo>
                    <a:pt x="601" y="107"/>
                    <a:pt x="604" y="110"/>
                    <a:pt x="605" y="111"/>
                  </a:cubicBezTo>
                  <a:cubicBezTo>
                    <a:pt x="603" y="109"/>
                    <a:pt x="607" y="113"/>
                    <a:pt x="605" y="110"/>
                  </a:cubicBezTo>
                  <a:cubicBezTo>
                    <a:pt x="609" y="115"/>
                    <a:pt x="613" y="119"/>
                    <a:pt x="616" y="121"/>
                  </a:cubicBezTo>
                  <a:cubicBezTo>
                    <a:pt x="611" y="117"/>
                    <a:pt x="618" y="123"/>
                    <a:pt x="615" y="119"/>
                  </a:cubicBezTo>
                  <a:cubicBezTo>
                    <a:pt x="613" y="118"/>
                    <a:pt x="609" y="114"/>
                    <a:pt x="606" y="110"/>
                  </a:cubicBezTo>
                  <a:cubicBezTo>
                    <a:pt x="605" y="110"/>
                    <a:pt x="606" y="111"/>
                    <a:pt x="605" y="110"/>
                  </a:cubicBezTo>
                  <a:cubicBezTo>
                    <a:pt x="603" y="108"/>
                    <a:pt x="607" y="112"/>
                    <a:pt x="609" y="113"/>
                  </a:cubicBezTo>
                  <a:cubicBezTo>
                    <a:pt x="606" y="111"/>
                    <a:pt x="604" y="109"/>
                    <a:pt x="602" y="106"/>
                  </a:cubicBezTo>
                  <a:cubicBezTo>
                    <a:pt x="603" y="106"/>
                    <a:pt x="603" y="107"/>
                    <a:pt x="605" y="108"/>
                  </a:cubicBezTo>
                  <a:cubicBezTo>
                    <a:pt x="607" y="110"/>
                    <a:pt x="606" y="110"/>
                    <a:pt x="609" y="112"/>
                  </a:cubicBezTo>
                  <a:cubicBezTo>
                    <a:pt x="609" y="112"/>
                    <a:pt x="608" y="112"/>
                    <a:pt x="608" y="112"/>
                  </a:cubicBezTo>
                  <a:cubicBezTo>
                    <a:pt x="610" y="114"/>
                    <a:pt x="610" y="114"/>
                    <a:pt x="612" y="115"/>
                  </a:cubicBezTo>
                  <a:cubicBezTo>
                    <a:pt x="611" y="116"/>
                    <a:pt x="611" y="116"/>
                    <a:pt x="611" y="116"/>
                  </a:cubicBezTo>
                  <a:cubicBezTo>
                    <a:pt x="613" y="117"/>
                    <a:pt x="615" y="119"/>
                    <a:pt x="618" y="122"/>
                  </a:cubicBezTo>
                  <a:cubicBezTo>
                    <a:pt x="616" y="120"/>
                    <a:pt x="615" y="118"/>
                    <a:pt x="613" y="116"/>
                  </a:cubicBezTo>
                  <a:cubicBezTo>
                    <a:pt x="611" y="114"/>
                    <a:pt x="609" y="112"/>
                    <a:pt x="608" y="110"/>
                  </a:cubicBezTo>
                  <a:cubicBezTo>
                    <a:pt x="608" y="110"/>
                    <a:pt x="606" y="108"/>
                    <a:pt x="607" y="109"/>
                  </a:cubicBezTo>
                  <a:cubicBezTo>
                    <a:pt x="610" y="112"/>
                    <a:pt x="610" y="112"/>
                    <a:pt x="612" y="114"/>
                  </a:cubicBezTo>
                  <a:cubicBezTo>
                    <a:pt x="612" y="114"/>
                    <a:pt x="612" y="114"/>
                    <a:pt x="612" y="114"/>
                  </a:cubicBezTo>
                  <a:cubicBezTo>
                    <a:pt x="614" y="116"/>
                    <a:pt x="615" y="117"/>
                    <a:pt x="615" y="118"/>
                  </a:cubicBezTo>
                  <a:cubicBezTo>
                    <a:pt x="615" y="119"/>
                    <a:pt x="616" y="119"/>
                    <a:pt x="618" y="122"/>
                  </a:cubicBezTo>
                  <a:cubicBezTo>
                    <a:pt x="619" y="123"/>
                    <a:pt x="620" y="123"/>
                    <a:pt x="621" y="124"/>
                  </a:cubicBezTo>
                  <a:cubicBezTo>
                    <a:pt x="620" y="123"/>
                    <a:pt x="621" y="124"/>
                    <a:pt x="622" y="125"/>
                  </a:cubicBezTo>
                  <a:cubicBezTo>
                    <a:pt x="623" y="126"/>
                    <a:pt x="624" y="127"/>
                    <a:pt x="623" y="126"/>
                  </a:cubicBezTo>
                  <a:cubicBezTo>
                    <a:pt x="625" y="128"/>
                    <a:pt x="629" y="133"/>
                    <a:pt x="630" y="135"/>
                  </a:cubicBezTo>
                  <a:cubicBezTo>
                    <a:pt x="630" y="135"/>
                    <a:pt x="629" y="134"/>
                    <a:pt x="630" y="135"/>
                  </a:cubicBezTo>
                  <a:cubicBezTo>
                    <a:pt x="628" y="133"/>
                    <a:pt x="626" y="131"/>
                    <a:pt x="624" y="129"/>
                  </a:cubicBezTo>
                  <a:cubicBezTo>
                    <a:pt x="622" y="126"/>
                    <a:pt x="620" y="124"/>
                    <a:pt x="618" y="122"/>
                  </a:cubicBezTo>
                  <a:cubicBezTo>
                    <a:pt x="618" y="122"/>
                    <a:pt x="619" y="123"/>
                    <a:pt x="619" y="124"/>
                  </a:cubicBezTo>
                  <a:cubicBezTo>
                    <a:pt x="619" y="123"/>
                    <a:pt x="620" y="124"/>
                    <a:pt x="621" y="125"/>
                  </a:cubicBezTo>
                  <a:cubicBezTo>
                    <a:pt x="621" y="126"/>
                    <a:pt x="621" y="126"/>
                    <a:pt x="621" y="126"/>
                  </a:cubicBezTo>
                  <a:cubicBezTo>
                    <a:pt x="622" y="127"/>
                    <a:pt x="624" y="129"/>
                    <a:pt x="624" y="129"/>
                  </a:cubicBezTo>
                  <a:cubicBezTo>
                    <a:pt x="621" y="126"/>
                    <a:pt x="621" y="126"/>
                    <a:pt x="621" y="126"/>
                  </a:cubicBezTo>
                  <a:cubicBezTo>
                    <a:pt x="621" y="127"/>
                    <a:pt x="622" y="128"/>
                    <a:pt x="623" y="129"/>
                  </a:cubicBezTo>
                  <a:cubicBezTo>
                    <a:pt x="625" y="131"/>
                    <a:pt x="626" y="132"/>
                    <a:pt x="627" y="133"/>
                  </a:cubicBezTo>
                  <a:cubicBezTo>
                    <a:pt x="626" y="132"/>
                    <a:pt x="625" y="132"/>
                    <a:pt x="625" y="131"/>
                  </a:cubicBezTo>
                  <a:cubicBezTo>
                    <a:pt x="626" y="132"/>
                    <a:pt x="626" y="132"/>
                    <a:pt x="627" y="133"/>
                  </a:cubicBezTo>
                  <a:cubicBezTo>
                    <a:pt x="629" y="135"/>
                    <a:pt x="627" y="134"/>
                    <a:pt x="628" y="135"/>
                  </a:cubicBezTo>
                  <a:cubicBezTo>
                    <a:pt x="629" y="136"/>
                    <a:pt x="628" y="136"/>
                    <a:pt x="629" y="137"/>
                  </a:cubicBezTo>
                  <a:cubicBezTo>
                    <a:pt x="630" y="137"/>
                    <a:pt x="630" y="137"/>
                    <a:pt x="631" y="139"/>
                  </a:cubicBezTo>
                  <a:cubicBezTo>
                    <a:pt x="631" y="139"/>
                    <a:pt x="631" y="139"/>
                    <a:pt x="632" y="140"/>
                  </a:cubicBezTo>
                  <a:cubicBezTo>
                    <a:pt x="634" y="142"/>
                    <a:pt x="636" y="145"/>
                    <a:pt x="638" y="148"/>
                  </a:cubicBezTo>
                  <a:cubicBezTo>
                    <a:pt x="640" y="151"/>
                    <a:pt x="642" y="154"/>
                    <a:pt x="645" y="157"/>
                  </a:cubicBezTo>
                  <a:cubicBezTo>
                    <a:pt x="645" y="158"/>
                    <a:pt x="646" y="160"/>
                    <a:pt x="647" y="161"/>
                  </a:cubicBezTo>
                  <a:cubicBezTo>
                    <a:pt x="647" y="160"/>
                    <a:pt x="646" y="159"/>
                    <a:pt x="646" y="158"/>
                  </a:cubicBezTo>
                  <a:cubicBezTo>
                    <a:pt x="644" y="155"/>
                    <a:pt x="639" y="149"/>
                    <a:pt x="638" y="147"/>
                  </a:cubicBezTo>
                  <a:cubicBezTo>
                    <a:pt x="639" y="149"/>
                    <a:pt x="642" y="151"/>
                    <a:pt x="642" y="153"/>
                  </a:cubicBezTo>
                  <a:cubicBezTo>
                    <a:pt x="642" y="152"/>
                    <a:pt x="642" y="152"/>
                    <a:pt x="643" y="153"/>
                  </a:cubicBezTo>
                  <a:cubicBezTo>
                    <a:pt x="646" y="156"/>
                    <a:pt x="648" y="161"/>
                    <a:pt x="651" y="165"/>
                  </a:cubicBezTo>
                  <a:cubicBezTo>
                    <a:pt x="654" y="169"/>
                    <a:pt x="657" y="173"/>
                    <a:pt x="659" y="177"/>
                  </a:cubicBezTo>
                  <a:cubicBezTo>
                    <a:pt x="658" y="175"/>
                    <a:pt x="659" y="176"/>
                    <a:pt x="658" y="175"/>
                  </a:cubicBezTo>
                  <a:cubicBezTo>
                    <a:pt x="656" y="173"/>
                    <a:pt x="654" y="169"/>
                    <a:pt x="653" y="167"/>
                  </a:cubicBezTo>
                  <a:cubicBezTo>
                    <a:pt x="650" y="162"/>
                    <a:pt x="645" y="155"/>
                    <a:pt x="642" y="151"/>
                  </a:cubicBezTo>
                  <a:cubicBezTo>
                    <a:pt x="642" y="150"/>
                    <a:pt x="637" y="144"/>
                    <a:pt x="638" y="144"/>
                  </a:cubicBezTo>
                  <a:cubicBezTo>
                    <a:pt x="637" y="142"/>
                    <a:pt x="634" y="139"/>
                    <a:pt x="634" y="138"/>
                  </a:cubicBezTo>
                  <a:cubicBezTo>
                    <a:pt x="635" y="140"/>
                    <a:pt x="635" y="140"/>
                    <a:pt x="636" y="141"/>
                  </a:cubicBezTo>
                  <a:cubicBezTo>
                    <a:pt x="635" y="139"/>
                    <a:pt x="634" y="138"/>
                    <a:pt x="632" y="136"/>
                  </a:cubicBezTo>
                  <a:cubicBezTo>
                    <a:pt x="632" y="136"/>
                    <a:pt x="633" y="137"/>
                    <a:pt x="632" y="135"/>
                  </a:cubicBezTo>
                  <a:cubicBezTo>
                    <a:pt x="630" y="132"/>
                    <a:pt x="627" y="129"/>
                    <a:pt x="625" y="127"/>
                  </a:cubicBezTo>
                  <a:cubicBezTo>
                    <a:pt x="622" y="124"/>
                    <a:pt x="620" y="121"/>
                    <a:pt x="618" y="118"/>
                  </a:cubicBezTo>
                  <a:cubicBezTo>
                    <a:pt x="619" y="118"/>
                    <a:pt x="623" y="123"/>
                    <a:pt x="625" y="125"/>
                  </a:cubicBezTo>
                  <a:cubicBezTo>
                    <a:pt x="623" y="123"/>
                    <a:pt x="627" y="128"/>
                    <a:pt x="627" y="127"/>
                  </a:cubicBezTo>
                  <a:cubicBezTo>
                    <a:pt x="625" y="126"/>
                    <a:pt x="626" y="125"/>
                    <a:pt x="627" y="127"/>
                  </a:cubicBezTo>
                  <a:cubicBezTo>
                    <a:pt x="628" y="128"/>
                    <a:pt x="629" y="129"/>
                    <a:pt x="629" y="129"/>
                  </a:cubicBezTo>
                  <a:cubicBezTo>
                    <a:pt x="630" y="131"/>
                    <a:pt x="631" y="132"/>
                    <a:pt x="631" y="132"/>
                  </a:cubicBezTo>
                  <a:cubicBezTo>
                    <a:pt x="628" y="129"/>
                    <a:pt x="631" y="131"/>
                    <a:pt x="630" y="130"/>
                  </a:cubicBezTo>
                  <a:cubicBezTo>
                    <a:pt x="629" y="129"/>
                    <a:pt x="629" y="129"/>
                    <a:pt x="628" y="128"/>
                  </a:cubicBezTo>
                  <a:cubicBezTo>
                    <a:pt x="628" y="127"/>
                    <a:pt x="625" y="125"/>
                    <a:pt x="624" y="124"/>
                  </a:cubicBezTo>
                  <a:cubicBezTo>
                    <a:pt x="623" y="123"/>
                    <a:pt x="621" y="121"/>
                    <a:pt x="619" y="118"/>
                  </a:cubicBezTo>
                  <a:cubicBezTo>
                    <a:pt x="618" y="117"/>
                    <a:pt x="617" y="116"/>
                    <a:pt x="616" y="115"/>
                  </a:cubicBezTo>
                  <a:cubicBezTo>
                    <a:pt x="615" y="114"/>
                    <a:pt x="614" y="113"/>
                    <a:pt x="614" y="112"/>
                  </a:cubicBezTo>
                  <a:cubicBezTo>
                    <a:pt x="615" y="114"/>
                    <a:pt x="617" y="115"/>
                    <a:pt x="618" y="117"/>
                  </a:cubicBezTo>
                  <a:cubicBezTo>
                    <a:pt x="619" y="117"/>
                    <a:pt x="621" y="118"/>
                    <a:pt x="623" y="121"/>
                  </a:cubicBezTo>
                  <a:cubicBezTo>
                    <a:pt x="624" y="122"/>
                    <a:pt x="623" y="121"/>
                    <a:pt x="622" y="121"/>
                  </a:cubicBezTo>
                  <a:cubicBezTo>
                    <a:pt x="624" y="122"/>
                    <a:pt x="626" y="124"/>
                    <a:pt x="627" y="126"/>
                  </a:cubicBezTo>
                  <a:cubicBezTo>
                    <a:pt x="626" y="125"/>
                    <a:pt x="624" y="123"/>
                    <a:pt x="625" y="124"/>
                  </a:cubicBezTo>
                  <a:cubicBezTo>
                    <a:pt x="628" y="127"/>
                    <a:pt x="631" y="130"/>
                    <a:pt x="634" y="133"/>
                  </a:cubicBezTo>
                  <a:cubicBezTo>
                    <a:pt x="634" y="133"/>
                    <a:pt x="634" y="133"/>
                    <a:pt x="633" y="132"/>
                  </a:cubicBezTo>
                  <a:cubicBezTo>
                    <a:pt x="636" y="135"/>
                    <a:pt x="638" y="138"/>
                    <a:pt x="641" y="140"/>
                  </a:cubicBezTo>
                  <a:cubicBezTo>
                    <a:pt x="643" y="143"/>
                    <a:pt x="644" y="145"/>
                    <a:pt x="645" y="147"/>
                  </a:cubicBezTo>
                  <a:cubicBezTo>
                    <a:pt x="647" y="149"/>
                    <a:pt x="650" y="153"/>
                    <a:pt x="651" y="154"/>
                  </a:cubicBezTo>
                  <a:cubicBezTo>
                    <a:pt x="649" y="152"/>
                    <a:pt x="649" y="151"/>
                    <a:pt x="648" y="150"/>
                  </a:cubicBezTo>
                  <a:cubicBezTo>
                    <a:pt x="650" y="152"/>
                    <a:pt x="651" y="153"/>
                    <a:pt x="652" y="154"/>
                  </a:cubicBezTo>
                  <a:cubicBezTo>
                    <a:pt x="652" y="155"/>
                    <a:pt x="655" y="159"/>
                    <a:pt x="656" y="161"/>
                  </a:cubicBezTo>
                  <a:cubicBezTo>
                    <a:pt x="656" y="162"/>
                    <a:pt x="654" y="158"/>
                    <a:pt x="654" y="158"/>
                  </a:cubicBezTo>
                  <a:cubicBezTo>
                    <a:pt x="656" y="162"/>
                    <a:pt x="660" y="167"/>
                    <a:pt x="663" y="172"/>
                  </a:cubicBezTo>
                  <a:cubicBezTo>
                    <a:pt x="664" y="175"/>
                    <a:pt x="666" y="178"/>
                    <a:pt x="667" y="180"/>
                  </a:cubicBezTo>
                  <a:cubicBezTo>
                    <a:pt x="668" y="182"/>
                    <a:pt x="670" y="185"/>
                    <a:pt x="671" y="187"/>
                  </a:cubicBezTo>
                  <a:cubicBezTo>
                    <a:pt x="669" y="186"/>
                    <a:pt x="667" y="180"/>
                    <a:pt x="666" y="180"/>
                  </a:cubicBezTo>
                  <a:cubicBezTo>
                    <a:pt x="668" y="183"/>
                    <a:pt x="670" y="186"/>
                    <a:pt x="672" y="190"/>
                  </a:cubicBezTo>
                  <a:cubicBezTo>
                    <a:pt x="672" y="191"/>
                    <a:pt x="671" y="190"/>
                    <a:pt x="670" y="187"/>
                  </a:cubicBezTo>
                  <a:cubicBezTo>
                    <a:pt x="670" y="187"/>
                    <a:pt x="668" y="184"/>
                    <a:pt x="667" y="182"/>
                  </a:cubicBezTo>
                  <a:cubicBezTo>
                    <a:pt x="666" y="180"/>
                    <a:pt x="665" y="178"/>
                    <a:pt x="667" y="180"/>
                  </a:cubicBezTo>
                  <a:cubicBezTo>
                    <a:pt x="664" y="176"/>
                    <a:pt x="662" y="172"/>
                    <a:pt x="661" y="170"/>
                  </a:cubicBezTo>
                  <a:cubicBezTo>
                    <a:pt x="660" y="168"/>
                    <a:pt x="660" y="169"/>
                    <a:pt x="659" y="167"/>
                  </a:cubicBezTo>
                  <a:cubicBezTo>
                    <a:pt x="659" y="167"/>
                    <a:pt x="659" y="168"/>
                    <a:pt x="660" y="168"/>
                  </a:cubicBezTo>
                  <a:cubicBezTo>
                    <a:pt x="658" y="166"/>
                    <a:pt x="656" y="162"/>
                    <a:pt x="653" y="158"/>
                  </a:cubicBezTo>
                  <a:cubicBezTo>
                    <a:pt x="651" y="156"/>
                    <a:pt x="650" y="154"/>
                    <a:pt x="649" y="152"/>
                  </a:cubicBezTo>
                  <a:cubicBezTo>
                    <a:pt x="647" y="150"/>
                    <a:pt x="646" y="148"/>
                    <a:pt x="645" y="147"/>
                  </a:cubicBezTo>
                  <a:cubicBezTo>
                    <a:pt x="645" y="147"/>
                    <a:pt x="645" y="147"/>
                    <a:pt x="644" y="146"/>
                  </a:cubicBezTo>
                  <a:cubicBezTo>
                    <a:pt x="644" y="145"/>
                    <a:pt x="642" y="144"/>
                    <a:pt x="642" y="144"/>
                  </a:cubicBezTo>
                  <a:cubicBezTo>
                    <a:pt x="644" y="146"/>
                    <a:pt x="644" y="146"/>
                    <a:pt x="644" y="147"/>
                  </a:cubicBezTo>
                  <a:cubicBezTo>
                    <a:pt x="645" y="147"/>
                    <a:pt x="647" y="150"/>
                    <a:pt x="647" y="151"/>
                  </a:cubicBezTo>
                  <a:cubicBezTo>
                    <a:pt x="647" y="151"/>
                    <a:pt x="646" y="149"/>
                    <a:pt x="646" y="149"/>
                  </a:cubicBezTo>
                  <a:cubicBezTo>
                    <a:pt x="646" y="150"/>
                    <a:pt x="647" y="151"/>
                    <a:pt x="647" y="151"/>
                  </a:cubicBezTo>
                  <a:cubicBezTo>
                    <a:pt x="646" y="150"/>
                    <a:pt x="646" y="149"/>
                    <a:pt x="646" y="150"/>
                  </a:cubicBezTo>
                  <a:cubicBezTo>
                    <a:pt x="648" y="152"/>
                    <a:pt x="651" y="156"/>
                    <a:pt x="652" y="158"/>
                  </a:cubicBezTo>
                  <a:cubicBezTo>
                    <a:pt x="650" y="156"/>
                    <a:pt x="651" y="157"/>
                    <a:pt x="650" y="156"/>
                  </a:cubicBezTo>
                  <a:cubicBezTo>
                    <a:pt x="648" y="152"/>
                    <a:pt x="644" y="148"/>
                    <a:pt x="643" y="147"/>
                  </a:cubicBezTo>
                  <a:cubicBezTo>
                    <a:pt x="646" y="151"/>
                    <a:pt x="645" y="151"/>
                    <a:pt x="647" y="153"/>
                  </a:cubicBezTo>
                  <a:cubicBezTo>
                    <a:pt x="645" y="151"/>
                    <a:pt x="646" y="152"/>
                    <a:pt x="645" y="150"/>
                  </a:cubicBezTo>
                  <a:cubicBezTo>
                    <a:pt x="644" y="150"/>
                    <a:pt x="646" y="152"/>
                    <a:pt x="647" y="154"/>
                  </a:cubicBezTo>
                  <a:cubicBezTo>
                    <a:pt x="646" y="152"/>
                    <a:pt x="646" y="153"/>
                    <a:pt x="645" y="152"/>
                  </a:cubicBezTo>
                  <a:cubicBezTo>
                    <a:pt x="647" y="154"/>
                    <a:pt x="649" y="158"/>
                    <a:pt x="647" y="156"/>
                  </a:cubicBezTo>
                  <a:cubicBezTo>
                    <a:pt x="649" y="158"/>
                    <a:pt x="651" y="162"/>
                    <a:pt x="651" y="162"/>
                  </a:cubicBezTo>
                  <a:cubicBezTo>
                    <a:pt x="650" y="161"/>
                    <a:pt x="647" y="156"/>
                    <a:pt x="647" y="157"/>
                  </a:cubicBezTo>
                  <a:cubicBezTo>
                    <a:pt x="651" y="162"/>
                    <a:pt x="654" y="167"/>
                    <a:pt x="657" y="171"/>
                  </a:cubicBezTo>
                  <a:cubicBezTo>
                    <a:pt x="659" y="176"/>
                    <a:pt x="661" y="180"/>
                    <a:pt x="665" y="186"/>
                  </a:cubicBezTo>
                  <a:cubicBezTo>
                    <a:pt x="664" y="186"/>
                    <a:pt x="665" y="188"/>
                    <a:pt x="666" y="190"/>
                  </a:cubicBezTo>
                  <a:cubicBezTo>
                    <a:pt x="665" y="189"/>
                    <a:pt x="664" y="187"/>
                    <a:pt x="663" y="185"/>
                  </a:cubicBezTo>
                  <a:cubicBezTo>
                    <a:pt x="662" y="184"/>
                    <a:pt x="662" y="184"/>
                    <a:pt x="661" y="182"/>
                  </a:cubicBezTo>
                  <a:cubicBezTo>
                    <a:pt x="660" y="180"/>
                    <a:pt x="661" y="182"/>
                    <a:pt x="660" y="179"/>
                  </a:cubicBezTo>
                  <a:cubicBezTo>
                    <a:pt x="660" y="179"/>
                    <a:pt x="660" y="180"/>
                    <a:pt x="660" y="180"/>
                  </a:cubicBezTo>
                  <a:cubicBezTo>
                    <a:pt x="658" y="177"/>
                    <a:pt x="657" y="176"/>
                    <a:pt x="655" y="171"/>
                  </a:cubicBezTo>
                  <a:cubicBezTo>
                    <a:pt x="654" y="170"/>
                    <a:pt x="652" y="168"/>
                    <a:pt x="653" y="170"/>
                  </a:cubicBezTo>
                  <a:cubicBezTo>
                    <a:pt x="656" y="174"/>
                    <a:pt x="657" y="177"/>
                    <a:pt x="660" y="181"/>
                  </a:cubicBezTo>
                  <a:cubicBezTo>
                    <a:pt x="659" y="179"/>
                    <a:pt x="660" y="184"/>
                    <a:pt x="662" y="185"/>
                  </a:cubicBezTo>
                  <a:cubicBezTo>
                    <a:pt x="661" y="184"/>
                    <a:pt x="660" y="182"/>
                    <a:pt x="660" y="182"/>
                  </a:cubicBezTo>
                  <a:cubicBezTo>
                    <a:pt x="660" y="182"/>
                    <a:pt x="660" y="181"/>
                    <a:pt x="661" y="182"/>
                  </a:cubicBezTo>
                  <a:cubicBezTo>
                    <a:pt x="662" y="185"/>
                    <a:pt x="663" y="187"/>
                    <a:pt x="663" y="187"/>
                  </a:cubicBezTo>
                  <a:cubicBezTo>
                    <a:pt x="663" y="186"/>
                    <a:pt x="662" y="184"/>
                    <a:pt x="662" y="184"/>
                  </a:cubicBezTo>
                  <a:cubicBezTo>
                    <a:pt x="663" y="187"/>
                    <a:pt x="662" y="185"/>
                    <a:pt x="663" y="187"/>
                  </a:cubicBezTo>
                  <a:cubicBezTo>
                    <a:pt x="664" y="188"/>
                    <a:pt x="667" y="194"/>
                    <a:pt x="668" y="196"/>
                  </a:cubicBezTo>
                  <a:cubicBezTo>
                    <a:pt x="668" y="196"/>
                    <a:pt x="668" y="196"/>
                    <a:pt x="668" y="196"/>
                  </a:cubicBezTo>
                  <a:cubicBezTo>
                    <a:pt x="666" y="193"/>
                    <a:pt x="664" y="192"/>
                    <a:pt x="666" y="193"/>
                  </a:cubicBezTo>
                  <a:cubicBezTo>
                    <a:pt x="668" y="199"/>
                    <a:pt x="670" y="200"/>
                    <a:pt x="671" y="201"/>
                  </a:cubicBezTo>
                  <a:cubicBezTo>
                    <a:pt x="671" y="203"/>
                    <a:pt x="671" y="202"/>
                    <a:pt x="671" y="203"/>
                  </a:cubicBezTo>
                  <a:cubicBezTo>
                    <a:pt x="672" y="203"/>
                    <a:pt x="673" y="207"/>
                    <a:pt x="675" y="209"/>
                  </a:cubicBezTo>
                  <a:cubicBezTo>
                    <a:pt x="674" y="208"/>
                    <a:pt x="674" y="206"/>
                    <a:pt x="674" y="208"/>
                  </a:cubicBezTo>
                  <a:cubicBezTo>
                    <a:pt x="677" y="212"/>
                    <a:pt x="680" y="221"/>
                    <a:pt x="682" y="225"/>
                  </a:cubicBezTo>
                  <a:cubicBezTo>
                    <a:pt x="681" y="225"/>
                    <a:pt x="680" y="223"/>
                    <a:pt x="681" y="226"/>
                  </a:cubicBezTo>
                  <a:cubicBezTo>
                    <a:pt x="682" y="225"/>
                    <a:pt x="682" y="227"/>
                    <a:pt x="683" y="229"/>
                  </a:cubicBezTo>
                  <a:cubicBezTo>
                    <a:pt x="684" y="231"/>
                    <a:pt x="684" y="233"/>
                    <a:pt x="685" y="234"/>
                  </a:cubicBezTo>
                  <a:cubicBezTo>
                    <a:pt x="685" y="234"/>
                    <a:pt x="684" y="231"/>
                    <a:pt x="684" y="231"/>
                  </a:cubicBezTo>
                  <a:cubicBezTo>
                    <a:pt x="686" y="235"/>
                    <a:pt x="686" y="233"/>
                    <a:pt x="687" y="236"/>
                  </a:cubicBezTo>
                  <a:cubicBezTo>
                    <a:pt x="687" y="238"/>
                    <a:pt x="688" y="241"/>
                    <a:pt x="689" y="244"/>
                  </a:cubicBezTo>
                  <a:cubicBezTo>
                    <a:pt x="690" y="248"/>
                    <a:pt x="691" y="251"/>
                    <a:pt x="692" y="252"/>
                  </a:cubicBezTo>
                  <a:cubicBezTo>
                    <a:pt x="692" y="251"/>
                    <a:pt x="691" y="248"/>
                    <a:pt x="691" y="247"/>
                  </a:cubicBezTo>
                  <a:cubicBezTo>
                    <a:pt x="691" y="248"/>
                    <a:pt x="691" y="247"/>
                    <a:pt x="692" y="248"/>
                  </a:cubicBezTo>
                  <a:cubicBezTo>
                    <a:pt x="692" y="250"/>
                    <a:pt x="694" y="254"/>
                    <a:pt x="694" y="255"/>
                  </a:cubicBezTo>
                  <a:cubicBezTo>
                    <a:pt x="693" y="252"/>
                    <a:pt x="693" y="251"/>
                    <a:pt x="694" y="254"/>
                  </a:cubicBezTo>
                  <a:cubicBezTo>
                    <a:pt x="693" y="251"/>
                    <a:pt x="692" y="248"/>
                    <a:pt x="692" y="246"/>
                  </a:cubicBezTo>
                  <a:cubicBezTo>
                    <a:pt x="691" y="243"/>
                    <a:pt x="690" y="240"/>
                    <a:pt x="688" y="237"/>
                  </a:cubicBezTo>
                  <a:cubicBezTo>
                    <a:pt x="688" y="237"/>
                    <a:pt x="688" y="237"/>
                    <a:pt x="688" y="236"/>
                  </a:cubicBezTo>
                  <a:cubicBezTo>
                    <a:pt x="688" y="235"/>
                    <a:pt x="686" y="232"/>
                    <a:pt x="686" y="232"/>
                  </a:cubicBezTo>
                  <a:cubicBezTo>
                    <a:pt x="687" y="232"/>
                    <a:pt x="688" y="236"/>
                    <a:pt x="688" y="236"/>
                  </a:cubicBezTo>
                  <a:cubicBezTo>
                    <a:pt x="688" y="234"/>
                    <a:pt x="685" y="227"/>
                    <a:pt x="685" y="227"/>
                  </a:cubicBezTo>
                  <a:cubicBezTo>
                    <a:pt x="684" y="223"/>
                    <a:pt x="684" y="223"/>
                    <a:pt x="684" y="223"/>
                  </a:cubicBezTo>
                  <a:cubicBezTo>
                    <a:pt x="683" y="224"/>
                    <a:pt x="680" y="214"/>
                    <a:pt x="681" y="216"/>
                  </a:cubicBezTo>
                  <a:cubicBezTo>
                    <a:pt x="680" y="213"/>
                    <a:pt x="677" y="208"/>
                    <a:pt x="677" y="207"/>
                  </a:cubicBezTo>
                  <a:cubicBezTo>
                    <a:pt x="678" y="209"/>
                    <a:pt x="679" y="211"/>
                    <a:pt x="680" y="213"/>
                  </a:cubicBezTo>
                  <a:cubicBezTo>
                    <a:pt x="681" y="215"/>
                    <a:pt x="682" y="217"/>
                    <a:pt x="683" y="219"/>
                  </a:cubicBezTo>
                  <a:cubicBezTo>
                    <a:pt x="682" y="217"/>
                    <a:pt x="682" y="217"/>
                    <a:pt x="681" y="215"/>
                  </a:cubicBezTo>
                  <a:cubicBezTo>
                    <a:pt x="681" y="216"/>
                    <a:pt x="680" y="214"/>
                    <a:pt x="680" y="213"/>
                  </a:cubicBezTo>
                  <a:cubicBezTo>
                    <a:pt x="680" y="213"/>
                    <a:pt x="679" y="210"/>
                    <a:pt x="678" y="209"/>
                  </a:cubicBezTo>
                  <a:cubicBezTo>
                    <a:pt x="679" y="209"/>
                    <a:pt x="678" y="208"/>
                    <a:pt x="678" y="207"/>
                  </a:cubicBezTo>
                  <a:cubicBezTo>
                    <a:pt x="679" y="209"/>
                    <a:pt x="680" y="211"/>
                    <a:pt x="681" y="212"/>
                  </a:cubicBezTo>
                  <a:cubicBezTo>
                    <a:pt x="681" y="214"/>
                    <a:pt x="682" y="216"/>
                    <a:pt x="683" y="218"/>
                  </a:cubicBezTo>
                  <a:cubicBezTo>
                    <a:pt x="683" y="218"/>
                    <a:pt x="681" y="213"/>
                    <a:pt x="681" y="213"/>
                  </a:cubicBezTo>
                  <a:cubicBezTo>
                    <a:pt x="681" y="213"/>
                    <a:pt x="682" y="215"/>
                    <a:pt x="682" y="215"/>
                  </a:cubicBezTo>
                  <a:cubicBezTo>
                    <a:pt x="682" y="214"/>
                    <a:pt x="680" y="210"/>
                    <a:pt x="679" y="209"/>
                  </a:cubicBezTo>
                  <a:cubicBezTo>
                    <a:pt x="680" y="210"/>
                    <a:pt x="682" y="214"/>
                    <a:pt x="682" y="214"/>
                  </a:cubicBezTo>
                  <a:cubicBezTo>
                    <a:pt x="683" y="216"/>
                    <a:pt x="684" y="219"/>
                    <a:pt x="685" y="221"/>
                  </a:cubicBezTo>
                  <a:cubicBezTo>
                    <a:pt x="684" y="219"/>
                    <a:pt x="686" y="224"/>
                    <a:pt x="687" y="225"/>
                  </a:cubicBezTo>
                  <a:cubicBezTo>
                    <a:pt x="685" y="221"/>
                    <a:pt x="683" y="216"/>
                    <a:pt x="682" y="213"/>
                  </a:cubicBezTo>
                  <a:cubicBezTo>
                    <a:pt x="680" y="209"/>
                    <a:pt x="677" y="203"/>
                    <a:pt x="676" y="200"/>
                  </a:cubicBezTo>
                  <a:cubicBezTo>
                    <a:pt x="677" y="202"/>
                    <a:pt x="678" y="204"/>
                    <a:pt x="679" y="204"/>
                  </a:cubicBezTo>
                  <a:cubicBezTo>
                    <a:pt x="678" y="202"/>
                    <a:pt x="676" y="199"/>
                    <a:pt x="675" y="196"/>
                  </a:cubicBezTo>
                  <a:cubicBezTo>
                    <a:pt x="675" y="197"/>
                    <a:pt x="676" y="198"/>
                    <a:pt x="676" y="197"/>
                  </a:cubicBezTo>
                  <a:cubicBezTo>
                    <a:pt x="675" y="195"/>
                    <a:pt x="674" y="195"/>
                    <a:pt x="674" y="194"/>
                  </a:cubicBezTo>
                  <a:cubicBezTo>
                    <a:pt x="673" y="193"/>
                    <a:pt x="672" y="190"/>
                    <a:pt x="673" y="192"/>
                  </a:cubicBezTo>
                  <a:cubicBezTo>
                    <a:pt x="676" y="197"/>
                    <a:pt x="678" y="201"/>
                    <a:pt x="680" y="206"/>
                  </a:cubicBezTo>
                  <a:cubicBezTo>
                    <a:pt x="681" y="208"/>
                    <a:pt x="682" y="210"/>
                    <a:pt x="683" y="212"/>
                  </a:cubicBezTo>
                  <a:cubicBezTo>
                    <a:pt x="684" y="215"/>
                    <a:pt x="685" y="217"/>
                    <a:pt x="686" y="220"/>
                  </a:cubicBezTo>
                  <a:cubicBezTo>
                    <a:pt x="684" y="217"/>
                    <a:pt x="683" y="213"/>
                    <a:pt x="682" y="211"/>
                  </a:cubicBezTo>
                  <a:cubicBezTo>
                    <a:pt x="681" y="208"/>
                    <a:pt x="680" y="206"/>
                    <a:pt x="679" y="205"/>
                  </a:cubicBezTo>
                  <a:cubicBezTo>
                    <a:pt x="681" y="208"/>
                    <a:pt x="681" y="210"/>
                    <a:pt x="682" y="211"/>
                  </a:cubicBezTo>
                  <a:cubicBezTo>
                    <a:pt x="683" y="215"/>
                    <a:pt x="683" y="215"/>
                    <a:pt x="685" y="218"/>
                  </a:cubicBezTo>
                  <a:cubicBezTo>
                    <a:pt x="683" y="216"/>
                    <a:pt x="684" y="217"/>
                    <a:pt x="685" y="218"/>
                  </a:cubicBezTo>
                  <a:cubicBezTo>
                    <a:pt x="686" y="221"/>
                    <a:pt x="686" y="220"/>
                    <a:pt x="687" y="224"/>
                  </a:cubicBezTo>
                  <a:cubicBezTo>
                    <a:pt x="687" y="224"/>
                    <a:pt x="688" y="226"/>
                    <a:pt x="689" y="227"/>
                  </a:cubicBezTo>
                  <a:cubicBezTo>
                    <a:pt x="690" y="229"/>
                    <a:pt x="690" y="231"/>
                    <a:pt x="690" y="231"/>
                  </a:cubicBezTo>
                  <a:cubicBezTo>
                    <a:pt x="689" y="227"/>
                    <a:pt x="687" y="223"/>
                    <a:pt x="686" y="220"/>
                  </a:cubicBezTo>
                  <a:cubicBezTo>
                    <a:pt x="684" y="216"/>
                    <a:pt x="683" y="212"/>
                    <a:pt x="682" y="209"/>
                  </a:cubicBezTo>
                  <a:cubicBezTo>
                    <a:pt x="681" y="207"/>
                    <a:pt x="682" y="210"/>
                    <a:pt x="681" y="208"/>
                  </a:cubicBezTo>
                  <a:cubicBezTo>
                    <a:pt x="681" y="207"/>
                    <a:pt x="680" y="206"/>
                    <a:pt x="680" y="206"/>
                  </a:cubicBezTo>
                  <a:cubicBezTo>
                    <a:pt x="682" y="208"/>
                    <a:pt x="680" y="205"/>
                    <a:pt x="680" y="203"/>
                  </a:cubicBezTo>
                  <a:cubicBezTo>
                    <a:pt x="682" y="207"/>
                    <a:pt x="681" y="206"/>
                    <a:pt x="682" y="209"/>
                  </a:cubicBezTo>
                  <a:cubicBezTo>
                    <a:pt x="683" y="210"/>
                    <a:pt x="685" y="213"/>
                    <a:pt x="685" y="214"/>
                  </a:cubicBezTo>
                  <a:cubicBezTo>
                    <a:pt x="685" y="214"/>
                    <a:pt x="684" y="213"/>
                    <a:pt x="684" y="213"/>
                  </a:cubicBezTo>
                  <a:cubicBezTo>
                    <a:pt x="685" y="214"/>
                    <a:pt x="685" y="215"/>
                    <a:pt x="685" y="216"/>
                  </a:cubicBezTo>
                  <a:cubicBezTo>
                    <a:pt x="685" y="216"/>
                    <a:pt x="686" y="216"/>
                    <a:pt x="686" y="217"/>
                  </a:cubicBezTo>
                  <a:cubicBezTo>
                    <a:pt x="686" y="218"/>
                    <a:pt x="687" y="220"/>
                    <a:pt x="688" y="224"/>
                  </a:cubicBezTo>
                  <a:cubicBezTo>
                    <a:pt x="688" y="225"/>
                    <a:pt x="688" y="223"/>
                    <a:pt x="688" y="224"/>
                  </a:cubicBezTo>
                  <a:cubicBezTo>
                    <a:pt x="689" y="227"/>
                    <a:pt x="691" y="231"/>
                    <a:pt x="692" y="234"/>
                  </a:cubicBezTo>
                  <a:cubicBezTo>
                    <a:pt x="692" y="235"/>
                    <a:pt x="693" y="237"/>
                    <a:pt x="694" y="240"/>
                  </a:cubicBezTo>
                  <a:cubicBezTo>
                    <a:pt x="694" y="240"/>
                    <a:pt x="694" y="242"/>
                    <a:pt x="695" y="244"/>
                  </a:cubicBezTo>
                  <a:cubicBezTo>
                    <a:pt x="696" y="245"/>
                    <a:pt x="696" y="247"/>
                    <a:pt x="696" y="247"/>
                  </a:cubicBezTo>
                  <a:cubicBezTo>
                    <a:pt x="696" y="247"/>
                    <a:pt x="696" y="248"/>
                    <a:pt x="697" y="249"/>
                  </a:cubicBezTo>
                  <a:cubicBezTo>
                    <a:pt x="697" y="249"/>
                    <a:pt x="696" y="246"/>
                    <a:pt x="695" y="243"/>
                  </a:cubicBezTo>
                  <a:cubicBezTo>
                    <a:pt x="694" y="240"/>
                    <a:pt x="693" y="237"/>
                    <a:pt x="693" y="236"/>
                  </a:cubicBezTo>
                  <a:cubicBezTo>
                    <a:pt x="695" y="240"/>
                    <a:pt x="694" y="238"/>
                    <a:pt x="693" y="236"/>
                  </a:cubicBezTo>
                  <a:cubicBezTo>
                    <a:pt x="695" y="239"/>
                    <a:pt x="696" y="242"/>
                    <a:pt x="696" y="245"/>
                  </a:cubicBezTo>
                  <a:cubicBezTo>
                    <a:pt x="697" y="248"/>
                    <a:pt x="698" y="250"/>
                    <a:pt x="698" y="250"/>
                  </a:cubicBezTo>
                  <a:cubicBezTo>
                    <a:pt x="698" y="252"/>
                    <a:pt x="700" y="257"/>
                    <a:pt x="700" y="256"/>
                  </a:cubicBezTo>
                  <a:cubicBezTo>
                    <a:pt x="699" y="252"/>
                    <a:pt x="699" y="255"/>
                    <a:pt x="700" y="255"/>
                  </a:cubicBezTo>
                  <a:cubicBezTo>
                    <a:pt x="700" y="254"/>
                    <a:pt x="698" y="250"/>
                    <a:pt x="698" y="249"/>
                  </a:cubicBezTo>
                  <a:cubicBezTo>
                    <a:pt x="698" y="249"/>
                    <a:pt x="700" y="254"/>
                    <a:pt x="699" y="252"/>
                  </a:cubicBezTo>
                  <a:cubicBezTo>
                    <a:pt x="698" y="248"/>
                    <a:pt x="698" y="248"/>
                    <a:pt x="697" y="246"/>
                  </a:cubicBezTo>
                  <a:cubicBezTo>
                    <a:pt x="697" y="245"/>
                    <a:pt x="697" y="245"/>
                    <a:pt x="697" y="243"/>
                  </a:cubicBezTo>
                  <a:cubicBezTo>
                    <a:pt x="696" y="242"/>
                    <a:pt x="696" y="244"/>
                    <a:pt x="696" y="241"/>
                  </a:cubicBezTo>
                  <a:cubicBezTo>
                    <a:pt x="696" y="239"/>
                    <a:pt x="692" y="230"/>
                    <a:pt x="690" y="225"/>
                  </a:cubicBezTo>
                  <a:cubicBezTo>
                    <a:pt x="693" y="230"/>
                    <a:pt x="695" y="236"/>
                    <a:pt x="696" y="240"/>
                  </a:cubicBezTo>
                  <a:cubicBezTo>
                    <a:pt x="698" y="245"/>
                    <a:pt x="699" y="250"/>
                    <a:pt x="701" y="254"/>
                  </a:cubicBezTo>
                  <a:cubicBezTo>
                    <a:pt x="700" y="253"/>
                    <a:pt x="700" y="253"/>
                    <a:pt x="701" y="254"/>
                  </a:cubicBezTo>
                  <a:cubicBezTo>
                    <a:pt x="701" y="256"/>
                    <a:pt x="701" y="256"/>
                    <a:pt x="701" y="256"/>
                  </a:cubicBezTo>
                  <a:cubicBezTo>
                    <a:pt x="701" y="256"/>
                    <a:pt x="701" y="257"/>
                    <a:pt x="701" y="257"/>
                  </a:cubicBezTo>
                  <a:cubicBezTo>
                    <a:pt x="702" y="260"/>
                    <a:pt x="702" y="261"/>
                    <a:pt x="703" y="264"/>
                  </a:cubicBezTo>
                  <a:cubicBezTo>
                    <a:pt x="704" y="267"/>
                    <a:pt x="705" y="273"/>
                    <a:pt x="706" y="278"/>
                  </a:cubicBezTo>
                  <a:cubicBezTo>
                    <a:pt x="707" y="283"/>
                    <a:pt x="708" y="289"/>
                    <a:pt x="709" y="291"/>
                  </a:cubicBezTo>
                  <a:cubicBezTo>
                    <a:pt x="709" y="293"/>
                    <a:pt x="710" y="298"/>
                    <a:pt x="711" y="302"/>
                  </a:cubicBezTo>
                  <a:cubicBezTo>
                    <a:pt x="711" y="307"/>
                    <a:pt x="712" y="312"/>
                    <a:pt x="712" y="314"/>
                  </a:cubicBezTo>
                  <a:cubicBezTo>
                    <a:pt x="712" y="314"/>
                    <a:pt x="712" y="313"/>
                    <a:pt x="712" y="314"/>
                  </a:cubicBezTo>
                  <a:cubicBezTo>
                    <a:pt x="712" y="317"/>
                    <a:pt x="713" y="321"/>
                    <a:pt x="713" y="324"/>
                  </a:cubicBezTo>
                  <a:cubicBezTo>
                    <a:pt x="713" y="326"/>
                    <a:pt x="713" y="328"/>
                    <a:pt x="713" y="329"/>
                  </a:cubicBezTo>
                  <a:cubicBezTo>
                    <a:pt x="713" y="330"/>
                    <a:pt x="713" y="331"/>
                    <a:pt x="713" y="331"/>
                  </a:cubicBezTo>
                  <a:cubicBezTo>
                    <a:pt x="714" y="332"/>
                    <a:pt x="714" y="330"/>
                    <a:pt x="714" y="332"/>
                  </a:cubicBezTo>
                  <a:cubicBezTo>
                    <a:pt x="714" y="334"/>
                    <a:pt x="714" y="334"/>
                    <a:pt x="714" y="336"/>
                  </a:cubicBezTo>
                  <a:cubicBezTo>
                    <a:pt x="714" y="339"/>
                    <a:pt x="714" y="345"/>
                    <a:pt x="714" y="350"/>
                  </a:cubicBezTo>
                  <a:cubicBezTo>
                    <a:pt x="715" y="349"/>
                    <a:pt x="714" y="347"/>
                    <a:pt x="714" y="347"/>
                  </a:cubicBezTo>
                  <a:close/>
                  <a:moveTo>
                    <a:pt x="658" y="164"/>
                  </a:moveTo>
                  <a:cubicBezTo>
                    <a:pt x="657" y="163"/>
                    <a:pt x="658" y="165"/>
                    <a:pt x="659" y="166"/>
                  </a:cubicBezTo>
                  <a:cubicBezTo>
                    <a:pt x="660" y="167"/>
                    <a:pt x="661" y="168"/>
                    <a:pt x="660" y="167"/>
                  </a:cubicBezTo>
                  <a:cubicBezTo>
                    <a:pt x="661" y="168"/>
                    <a:pt x="661" y="169"/>
                    <a:pt x="661" y="169"/>
                  </a:cubicBezTo>
                  <a:cubicBezTo>
                    <a:pt x="661" y="169"/>
                    <a:pt x="659" y="166"/>
                    <a:pt x="658" y="164"/>
                  </a:cubicBezTo>
                  <a:close/>
                  <a:moveTo>
                    <a:pt x="597" y="102"/>
                  </a:moveTo>
                  <a:cubicBezTo>
                    <a:pt x="595" y="100"/>
                    <a:pt x="593" y="98"/>
                    <a:pt x="593" y="98"/>
                  </a:cubicBezTo>
                  <a:cubicBezTo>
                    <a:pt x="592" y="97"/>
                    <a:pt x="595" y="100"/>
                    <a:pt x="597" y="102"/>
                  </a:cubicBezTo>
                  <a:cubicBezTo>
                    <a:pt x="595" y="99"/>
                    <a:pt x="590" y="95"/>
                    <a:pt x="587" y="93"/>
                  </a:cubicBezTo>
                  <a:cubicBezTo>
                    <a:pt x="587" y="92"/>
                    <a:pt x="587" y="92"/>
                    <a:pt x="586" y="92"/>
                  </a:cubicBezTo>
                  <a:cubicBezTo>
                    <a:pt x="587" y="92"/>
                    <a:pt x="589" y="94"/>
                    <a:pt x="588" y="93"/>
                  </a:cubicBezTo>
                  <a:cubicBezTo>
                    <a:pt x="590" y="94"/>
                    <a:pt x="595" y="99"/>
                    <a:pt x="595" y="99"/>
                  </a:cubicBezTo>
                  <a:cubicBezTo>
                    <a:pt x="597" y="100"/>
                    <a:pt x="599" y="102"/>
                    <a:pt x="601" y="104"/>
                  </a:cubicBezTo>
                  <a:cubicBezTo>
                    <a:pt x="601" y="104"/>
                    <a:pt x="604" y="107"/>
                    <a:pt x="606" y="109"/>
                  </a:cubicBezTo>
                  <a:cubicBezTo>
                    <a:pt x="605" y="108"/>
                    <a:pt x="603" y="107"/>
                    <a:pt x="602" y="105"/>
                  </a:cubicBezTo>
                  <a:cubicBezTo>
                    <a:pt x="600" y="104"/>
                    <a:pt x="598" y="103"/>
                    <a:pt x="597" y="102"/>
                  </a:cubicBezTo>
                  <a:close/>
                  <a:moveTo>
                    <a:pt x="634" y="147"/>
                  </a:moveTo>
                  <a:cubicBezTo>
                    <a:pt x="633" y="144"/>
                    <a:pt x="632" y="144"/>
                    <a:pt x="629" y="140"/>
                  </a:cubicBezTo>
                  <a:cubicBezTo>
                    <a:pt x="631" y="142"/>
                    <a:pt x="631" y="142"/>
                    <a:pt x="629" y="140"/>
                  </a:cubicBezTo>
                  <a:cubicBezTo>
                    <a:pt x="630" y="140"/>
                    <a:pt x="631" y="141"/>
                    <a:pt x="632" y="143"/>
                  </a:cubicBezTo>
                  <a:cubicBezTo>
                    <a:pt x="632" y="144"/>
                    <a:pt x="633" y="144"/>
                    <a:pt x="635" y="147"/>
                  </a:cubicBezTo>
                  <a:cubicBezTo>
                    <a:pt x="635" y="147"/>
                    <a:pt x="635" y="147"/>
                    <a:pt x="634" y="147"/>
                  </a:cubicBezTo>
                  <a:close/>
                  <a:moveTo>
                    <a:pt x="573" y="84"/>
                  </a:moveTo>
                  <a:cubicBezTo>
                    <a:pt x="576" y="87"/>
                    <a:pt x="577" y="87"/>
                    <a:pt x="580" y="90"/>
                  </a:cubicBezTo>
                  <a:cubicBezTo>
                    <a:pt x="579" y="89"/>
                    <a:pt x="574" y="85"/>
                    <a:pt x="573" y="84"/>
                  </a:cubicBezTo>
                  <a:close/>
                  <a:moveTo>
                    <a:pt x="393" y="19"/>
                  </a:moveTo>
                  <a:cubicBezTo>
                    <a:pt x="394" y="18"/>
                    <a:pt x="395" y="18"/>
                    <a:pt x="398" y="19"/>
                  </a:cubicBezTo>
                  <a:cubicBezTo>
                    <a:pt x="398" y="19"/>
                    <a:pt x="398" y="19"/>
                    <a:pt x="398" y="19"/>
                  </a:cubicBezTo>
                  <a:cubicBezTo>
                    <a:pt x="396" y="19"/>
                    <a:pt x="395" y="19"/>
                    <a:pt x="393" y="19"/>
                  </a:cubicBezTo>
                  <a:close/>
                  <a:moveTo>
                    <a:pt x="374" y="20"/>
                  </a:moveTo>
                  <a:cubicBezTo>
                    <a:pt x="373" y="20"/>
                    <a:pt x="373" y="20"/>
                    <a:pt x="371" y="20"/>
                  </a:cubicBezTo>
                  <a:cubicBezTo>
                    <a:pt x="370" y="20"/>
                    <a:pt x="369" y="20"/>
                    <a:pt x="367" y="20"/>
                  </a:cubicBezTo>
                  <a:cubicBezTo>
                    <a:pt x="366" y="20"/>
                    <a:pt x="365" y="20"/>
                    <a:pt x="363" y="20"/>
                  </a:cubicBezTo>
                  <a:cubicBezTo>
                    <a:pt x="364" y="20"/>
                    <a:pt x="365" y="20"/>
                    <a:pt x="367" y="19"/>
                  </a:cubicBezTo>
                  <a:cubicBezTo>
                    <a:pt x="369" y="19"/>
                    <a:pt x="370" y="20"/>
                    <a:pt x="372" y="19"/>
                  </a:cubicBezTo>
                  <a:cubicBezTo>
                    <a:pt x="374" y="19"/>
                    <a:pt x="374" y="20"/>
                    <a:pt x="374" y="20"/>
                  </a:cubicBezTo>
                  <a:close/>
                  <a:moveTo>
                    <a:pt x="406" y="23"/>
                  </a:moveTo>
                  <a:cubicBezTo>
                    <a:pt x="402" y="22"/>
                    <a:pt x="404" y="22"/>
                    <a:pt x="400" y="22"/>
                  </a:cubicBezTo>
                  <a:cubicBezTo>
                    <a:pt x="402" y="22"/>
                    <a:pt x="406" y="22"/>
                    <a:pt x="406" y="23"/>
                  </a:cubicBezTo>
                  <a:close/>
                  <a:moveTo>
                    <a:pt x="503" y="52"/>
                  </a:moveTo>
                  <a:cubicBezTo>
                    <a:pt x="503" y="53"/>
                    <a:pt x="500" y="51"/>
                    <a:pt x="499" y="51"/>
                  </a:cubicBezTo>
                  <a:cubicBezTo>
                    <a:pt x="498" y="50"/>
                    <a:pt x="500" y="51"/>
                    <a:pt x="499" y="50"/>
                  </a:cubicBezTo>
                  <a:cubicBezTo>
                    <a:pt x="500" y="51"/>
                    <a:pt x="501" y="51"/>
                    <a:pt x="503" y="52"/>
                  </a:cubicBezTo>
                  <a:close/>
                  <a:moveTo>
                    <a:pt x="520" y="66"/>
                  </a:moveTo>
                  <a:cubicBezTo>
                    <a:pt x="519" y="66"/>
                    <a:pt x="517" y="65"/>
                    <a:pt x="518" y="65"/>
                  </a:cubicBezTo>
                  <a:cubicBezTo>
                    <a:pt x="516" y="64"/>
                    <a:pt x="515" y="64"/>
                    <a:pt x="514" y="63"/>
                  </a:cubicBezTo>
                  <a:cubicBezTo>
                    <a:pt x="513" y="63"/>
                    <a:pt x="514" y="63"/>
                    <a:pt x="514" y="63"/>
                  </a:cubicBezTo>
                  <a:cubicBezTo>
                    <a:pt x="512" y="62"/>
                    <a:pt x="511" y="62"/>
                    <a:pt x="509" y="61"/>
                  </a:cubicBezTo>
                  <a:cubicBezTo>
                    <a:pt x="509" y="61"/>
                    <a:pt x="511" y="61"/>
                    <a:pt x="512" y="62"/>
                  </a:cubicBezTo>
                  <a:cubicBezTo>
                    <a:pt x="510" y="60"/>
                    <a:pt x="508" y="59"/>
                    <a:pt x="505" y="58"/>
                  </a:cubicBezTo>
                  <a:cubicBezTo>
                    <a:pt x="503" y="57"/>
                    <a:pt x="506" y="59"/>
                    <a:pt x="504" y="58"/>
                  </a:cubicBezTo>
                  <a:cubicBezTo>
                    <a:pt x="502" y="57"/>
                    <a:pt x="502" y="57"/>
                    <a:pt x="500" y="56"/>
                  </a:cubicBezTo>
                  <a:cubicBezTo>
                    <a:pt x="502" y="57"/>
                    <a:pt x="506" y="58"/>
                    <a:pt x="507" y="59"/>
                  </a:cubicBezTo>
                  <a:cubicBezTo>
                    <a:pt x="509" y="60"/>
                    <a:pt x="510" y="60"/>
                    <a:pt x="511" y="61"/>
                  </a:cubicBezTo>
                  <a:cubicBezTo>
                    <a:pt x="511" y="60"/>
                    <a:pt x="517" y="64"/>
                    <a:pt x="516" y="62"/>
                  </a:cubicBezTo>
                  <a:cubicBezTo>
                    <a:pt x="514" y="61"/>
                    <a:pt x="517" y="63"/>
                    <a:pt x="514" y="62"/>
                  </a:cubicBezTo>
                  <a:cubicBezTo>
                    <a:pt x="515" y="62"/>
                    <a:pt x="513" y="61"/>
                    <a:pt x="513" y="61"/>
                  </a:cubicBezTo>
                  <a:cubicBezTo>
                    <a:pt x="509" y="59"/>
                    <a:pt x="504" y="56"/>
                    <a:pt x="501" y="55"/>
                  </a:cubicBezTo>
                  <a:cubicBezTo>
                    <a:pt x="500" y="54"/>
                    <a:pt x="500" y="55"/>
                    <a:pt x="500" y="55"/>
                  </a:cubicBezTo>
                  <a:cubicBezTo>
                    <a:pt x="496" y="53"/>
                    <a:pt x="493" y="52"/>
                    <a:pt x="490" y="51"/>
                  </a:cubicBezTo>
                  <a:cubicBezTo>
                    <a:pt x="487" y="49"/>
                    <a:pt x="485" y="48"/>
                    <a:pt x="482" y="47"/>
                  </a:cubicBezTo>
                  <a:cubicBezTo>
                    <a:pt x="481" y="46"/>
                    <a:pt x="485" y="48"/>
                    <a:pt x="486" y="48"/>
                  </a:cubicBezTo>
                  <a:cubicBezTo>
                    <a:pt x="488" y="49"/>
                    <a:pt x="484" y="48"/>
                    <a:pt x="483" y="47"/>
                  </a:cubicBezTo>
                  <a:cubicBezTo>
                    <a:pt x="485" y="48"/>
                    <a:pt x="490" y="50"/>
                    <a:pt x="489" y="50"/>
                  </a:cubicBezTo>
                  <a:cubicBezTo>
                    <a:pt x="491" y="51"/>
                    <a:pt x="491" y="50"/>
                    <a:pt x="493" y="51"/>
                  </a:cubicBezTo>
                  <a:cubicBezTo>
                    <a:pt x="494" y="52"/>
                    <a:pt x="492" y="51"/>
                    <a:pt x="493" y="51"/>
                  </a:cubicBezTo>
                  <a:cubicBezTo>
                    <a:pt x="495" y="52"/>
                    <a:pt x="496" y="52"/>
                    <a:pt x="501" y="54"/>
                  </a:cubicBezTo>
                  <a:cubicBezTo>
                    <a:pt x="500" y="54"/>
                    <a:pt x="498" y="53"/>
                    <a:pt x="497" y="52"/>
                  </a:cubicBezTo>
                  <a:cubicBezTo>
                    <a:pt x="498" y="53"/>
                    <a:pt x="502" y="54"/>
                    <a:pt x="503" y="55"/>
                  </a:cubicBezTo>
                  <a:cubicBezTo>
                    <a:pt x="504" y="56"/>
                    <a:pt x="502" y="54"/>
                    <a:pt x="503" y="55"/>
                  </a:cubicBezTo>
                  <a:cubicBezTo>
                    <a:pt x="506" y="56"/>
                    <a:pt x="508" y="57"/>
                    <a:pt x="511" y="59"/>
                  </a:cubicBezTo>
                  <a:cubicBezTo>
                    <a:pt x="513" y="60"/>
                    <a:pt x="509" y="58"/>
                    <a:pt x="510" y="58"/>
                  </a:cubicBezTo>
                  <a:cubicBezTo>
                    <a:pt x="510" y="58"/>
                    <a:pt x="511" y="59"/>
                    <a:pt x="514" y="60"/>
                  </a:cubicBezTo>
                  <a:cubicBezTo>
                    <a:pt x="514" y="60"/>
                    <a:pt x="513" y="60"/>
                    <a:pt x="513" y="60"/>
                  </a:cubicBezTo>
                  <a:cubicBezTo>
                    <a:pt x="513" y="60"/>
                    <a:pt x="515" y="60"/>
                    <a:pt x="517" y="62"/>
                  </a:cubicBezTo>
                  <a:cubicBezTo>
                    <a:pt x="515" y="61"/>
                    <a:pt x="513" y="60"/>
                    <a:pt x="511" y="59"/>
                  </a:cubicBezTo>
                  <a:cubicBezTo>
                    <a:pt x="513" y="60"/>
                    <a:pt x="514" y="61"/>
                    <a:pt x="518" y="63"/>
                  </a:cubicBezTo>
                  <a:cubicBezTo>
                    <a:pt x="517" y="62"/>
                    <a:pt x="515" y="61"/>
                    <a:pt x="518" y="63"/>
                  </a:cubicBezTo>
                  <a:cubicBezTo>
                    <a:pt x="518" y="63"/>
                    <a:pt x="518" y="62"/>
                    <a:pt x="517" y="62"/>
                  </a:cubicBezTo>
                  <a:cubicBezTo>
                    <a:pt x="520" y="63"/>
                    <a:pt x="523" y="65"/>
                    <a:pt x="527" y="67"/>
                  </a:cubicBezTo>
                  <a:cubicBezTo>
                    <a:pt x="525" y="66"/>
                    <a:pt x="521" y="64"/>
                    <a:pt x="520" y="63"/>
                  </a:cubicBezTo>
                  <a:cubicBezTo>
                    <a:pt x="520" y="64"/>
                    <a:pt x="523" y="65"/>
                    <a:pt x="523" y="65"/>
                  </a:cubicBezTo>
                  <a:cubicBezTo>
                    <a:pt x="524" y="65"/>
                    <a:pt x="524" y="65"/>
                    <a:pt x="524" y="65"/>
                  </a:cubicBezTo>
                  <a:cubicBezTo>
                    <a:pt x="524" y="65"/>
                    <a:pt x="524" y="66"/>
                    <a:pt x="524" y="66"/>
                  </a:cubicBezTo>
                  <a:cubicBezTo>
                    <a:pt x="523" y="65"/>
                    <a:pt x="521" y="64"/>
                    <a:pt x="520" y="64"/>
                  </a:cubicBezTo>
                  <a:cubicBezTo>
                    <a:pt x="520" y="64"/>
                    <a:pt x="521" y="64"/>
                    <a:pt x="521" y="65"/>
                  </a:cubicBezTo>
                  <a:cubicBezTo>
                    <a:pt x="522" y="65"/>
                    <a:pt x="525" y="66"/>
                    <a:pt x="529" y="68"/>
                  </a:cubicBezTo>
                  <a:cubicBezTo>
                    <a:pt x="529" y="68"/>
                    <a:pt x="528" y="68"/>
                    <a:pt x="527" y="67"/>
                  </a:cubicBezTo>
                  <a:cubicBezTo>
                    <a:pt x="526" y="67"/>
                    <a:pt x="525" y="66"/>
                    <a:pt x="526" y="66"/>
                  </a:cubicBezTo>
                  <a:cubicBezTo>
                    <a:pt x="528" y="67"/>
                    <a:pt x="528" y="67"/>
                    <a:pt x="529" y="68"/>
                  </a:cubicBezTo>
                  <a:cubicBezTo>
                    <a:pt x="529" y="68"/>
                    <a:pt x="527" y="67"/>
                    <a:pt x="527" y="67"/>
                  </a:cubicBezTo>
                  <a:cubicBezTo>
                    <a:pt x="529" y="68"/>
                    <a:pt x="529" y="68"/>
                    <a:pt x="531" y="69"/>
                  </a:cubicBezTo>
                  <a:cubicBezTo>
                    <a:pt x="530" y="69"/>
                    <a:pt x="529" y="68"/>
                    <a:pt x="530" y="69"/>
                  </a:cubicBezTo>
                  <a:cubicBezTo>
                    <a:pt x="532" y="70"/>
                    <a:pt x="531" y="70"/>
                    <a:pt x="531" y="69"/>
                  </a:cubicBezTo>
                  <a:cubicBezTo>
                    <a:pt x="533" y="71"/>
                    <a:pt x="533" y="70"/>
                    <a:pt x="535" y="71"/>
                  </a:cubicBezTo>
                  <a:cubicBezTo>
                    <a:pt x="535" y="72"/>
                    <a:pt x="534" y="71"/>
                    <a:pt x="535" y="72"/>
                  </a:cubicBezTo>
                  <a:cubicBezTo>
                    <a:pt x="535" y="72"/>
                    <a:pt x="533" y="70"/>
                    <a:pt x="533" y="70"/>
                  </a:cubicBezTo>
                  <a:cubicBezTo>
                    <a:pt x="533" y="71"/>
                    <a:pt x="533" y="71"/>
                    <a:pt x="533" y="71"/>
                  </a:cubicBezTo>
                  <a:cubicBezTo>
                    <a:pt x="530" y="69"/>
                    <a:pt x="529" y="69"/>
                    <a:pt x="528" y="69"/>
                  </a:cubicBezTo>
                  <a:cubicBezTo>
                    <a:pt x="527" y="68"/>
                    <a:pt x="526" y="68"/>
                    <a:pt x="526" y="67"/>
                  </a:cubicBezTo>
                  <a:cubicBezTo>
                    <a:pt x="522" y="65"/>
                    <a:pt x="523" y="66"/>
                    <a:pt x="519" y="64"/>
                  </a:cubicBezTo>
                  <a:cubicBezTo>
                    <a:pt x="520" y="64"/>
                    <a:pt x="520" y="65"/>
                    <a:pt x="522" y="66"/>
                  </a:cubicBezTo>
                  <a:cubicBezTo>
                    <a:pt x="519" y="65"/>
                    <a:pt x="518" y="63"/>
                    <a:pt x="515" y="62"/>
                  </a:cubicBezTo>
                  <a:cubicBezTo>
                    <a:pt x="516" y="63"/>
                    <a:pt x="522" y="66"/>
                    <a:pt x="526" y="68"/>
                  </a:cubicBezTo>
                  <a:cubicBezTo>
                    <a:pt x="528" y="69"/>
                    <a:pt x="529" y="70"/>
                    <a:pt x="530" y="71"/>
                  </a:cubicBezTo>
                  <a:cubicBezTo>
                    <a:pt x="526" y="68"/>
                    <a:pt x="519" y="65"/>
                    <a:pt x="519" y="66"/>
                  </a:cubicBezTo>
                  <a:cubicBezTo>
                    <a:pt x="517" y="65"/>
                    <a:pt x="516" y="63"/>
                    <a:pt x="513" y="62"/>
                  </a:cubicBezTo>
                  <a:cubicBezTo>
                    <a:pt x="514" y="63"/>
                    <a:pt x="517" y="65"/>
                    <a:pt x="520" y="66"/>
                  </a:cubicBezTo>
                  <a:close/>
                  <a:moveTo>
                    <a:pt x="487" y="49"/>
                  </a:moveTo>
                  <a:cubicBezTo>
                    <a:pt x="488" y="49"/>
                    <a:pt x="489" y="49"/>
                    <a:pt x="490" y="50"/>
                  </a:cubicBezTo>
                  <a:cubicBezTo>
                    <a:pt x="489" y="49"/>
                    <a:pt x="490" y="50"/>
                    <a:pt x="490" y="50"/>
                  </a:cubicBezTo>
                  <a:cubicBezTo>
                    <a:pt x="488" y="49"/>
                    <a:pt x="488" y="49"/>
                    <a:pt x="487" y="49"/>
                  </a:cubicBezTo>
                  <a:close/>
                  <a:moveTo>
                    <a:pt x="592" y="118"/>
                  </a:moveTo>
                  <a:cubicBezTo>
                    <a:pt x="591" y="118"/>
                    <a:pt x="592" y="118"/>
                    <a:pt x="592" y="119"/>
                  </a:cubicBezTo>
                  <a:cubicBezTo>
                    <a:pt x="592" y="119"/>
                    <a:pt x="591" y="118"/>
                    <a:pt x="591" y="118"/>
                  </a:cubicBezTo>
                  <a:cubicBezTo>
                    <a:pt x="589" y="116"/>
                    <a:pt x="590" y="116"/>
                    <a:pt x="592" y="118"/>
                  </a:cubicBezTo>
                  <a:close/>
                  <a:moveTo>
                    <a:pt x="53" y="392"/>
                  </a:moveTo>
                  <a:cubicBezTo>
                    <a:pt x="53" y="391"/>
                    <a:pt x="53" y="390"/>
                    <a:pt x="53" y="388"/>
                  </a:cubicBezTo>
                  <a:cubicBezTo>
                    <a:pt x="53" y="387"/>
                    <a:pt x="53" y="390"/>
                    <a:pt x="53" y="389"/>
                  </a:cubicBezTo>
                  <a:cubicBezTo>
                    <a:pt x="53" y="390"/>
                    <a:pt x="53" y="390"/>
                    <a:pt x="53" y="392"/>
                  </a:cubicBezTo>
                  <a:close/>
                  <a:moveTo>
                    <a:pt x="54" y="463"/>
                  </a:moveTo>
                  <a:cubicBezTo>
                    <a:pt x="54" y="464"/>
                    <a:pt x="52" y="456"/>
                    <a:pt x="53" y="458"/>
                  </a:cubicBezTo>
                  <a:cubicBezTo>
                    <a:pt x="52" y="458"/>
                    <a:pt x="52" y="455"/>
                    <a:pt x="52" y="455"/>
                  </a:cubicBezTo>
                  <a:cubicBezTo>
                    <a:pt x="52" y="456"/>
                    <a:pt x="53" y="459"/>
                    <a:pt x="53" y="459"/>
                  </a:cubicBezTo>
                  <a:cubicBezTo>
                    <a:pt x="53" y="460"/>
                    <a:pt x="53" y="460"/>
                    <a:pt x="53" y="460"/>
                  </a:cubicBezTo>
                  <a:cubicBezTo>
                    <a:pt x="54" y="461"/>
                    <a:pt x="54" y="462"/>
                    <a:pt x="54" y="463"/>
                  </a:cubicBezTo>
                  <a:close/>
                  <a:moveTo>
                    <a:pt x="51" y="462"/>
                  </a:moveTo>
                  <a:cubicBezTo>
                    <a:pt x="51" y="461"/>
                    <a:pt x="50" y="457"/>
                    <a:pt x="50" y="458"/>
                  </a:cubicBezTo>
                  <a:cubicBezTo>
                    <a:pt x="51" y="460"/>
                    <a:pt x="51" y="460"/>
                    <a:pt x="51" y="462"/>
                  </a:cubicBezTo>
                  <a:close/>
                  <a:moveTo>
                    <a:pt x="62" y="512"/>
                  </a:moveTo>
                  <a:cubicBezTo>
                    <a:pt x="61" y="511"/>
                    <a:pt x="61" y="510"/>
                    <a:pt x="60" y="508"/>
                  </a:cubicBezTo>
                  <a:cubicBezTo>
                    <a:pt x="61" y="508"/>
                    <a:pt x="61" y="509"/>
                    <a:pt x="61" y="510"/>
                  </a:cubicBezTo>
                  <a:cubicBezTo>
                    <a:pt x="62" y="510"/>
                    <a:pt x="61" y="510"/>
                    <a:pt x="61" y="509"/>
                  </a:cubicBezTo>
                  <a:cubicBezTo>
                    <a:pt x="61" y="509"/>
                    <a:pt x="61" y="510"/>
                    <a:pt x="62" y="510"/>
                  </a:cubicBezTo>
                  <a:cubicBezTo>
                    <a:pt x="62" y="511"/>
                    <a:pt x="62" y="511"/>
                    <a:pt x="62" y="511"/>
                  </a:cubicBezTo>
                  <a:cubicBezTo>
                    <a:pt x="62" y="510"/>
                    <a:pt x="62" y="512"/>
                    <a:pt x="62" y="512"/>
                  </a:cubicBezTo>
                  <a:close/>
                  <a:moveTo>
                    <a:pt x="23" y="484"/>
                  </a:moveTo>
                  <a:cubicBezTo>
                    <a:pt x="22" y="481"/>
                    <a:pt x="22" y="479"/>
                    <a:pt x="21" y="475"/>
                  </a:cubicBezTo>
                  <a:cubicBezTo>
                    <a:pt x="21" y="475"/>
                    <a:pt x="20" y="472"/>
                    <a:pt x="21" y="475"/>
                  </a:cubicBezTo>
                  <a:cubicBezTo>
                    <a:pt x="22" y="477"/>
                    <a:pt x="22" y="477"/>
                    <a:pt x="22" y="478"/>
                  </a:cubicBezTo>
                  <a:cubicBezTo>
                    <a:pt x="22" y="480"/>
                    <a:pt x="23" y="481"/>
                    <a:pt x="23" y="483"/>
                  </a:cubicBezTo>
                  <a:cubicBezTo>
                    <a:pt x="23" y="483"/>
                    <a:pt x="23" y="484"/>
                    <a:pt x="23" y="484"/>
                  </a:cubicBezTo>
                  <a:close/>
                  <a:moveTo>
                    <a:pt x="10" y="266"/>
                  </a:moveTo>
                  <a:cubicBezTo>
                    <a:pt x="11" y="263"/>
                    <a:pt x="11" y="263"/>
                    <a:pt x="11" y="263"/>
                  </a:cubicBezTo>
                  <a:cubicBezTo>
                    <a:pt x="11" y="263"/>
                    <a:pt x="12" y="260"/>
                    <a:pt x="12" y="259"/>
                  </a:cubicBezTo>
                  <a:cubicBezTo>
                    <a:pt x="11" y="262"/>
                    <a:pt x="12" y="260"/>
                    <a:pt x="11" y="265"/>
                  </a:cubicBezTo>
                  <a:cubicBezTo>
                    <a:pt x="11" y="264"/>
                    <a:pt x="10" y="266"/>
                    <a:pt x="10" y="266"/>
                  </a:cubicBezTo>
                  <a:close/>
                  <a:moveTo>
                    <a:pt x="602" y="92"/>
                  </a:moveTo>
                  <a:cubicBezTo>
                    <a:pt x="603" y="93"/>
                    <a:pt x="605" y="95"/>
                    <a:pt x="605" y="95"/>
                  </a:cubicBezTo>
                  <a:cubicBezTo>
                    <a:pt x="602" y="93"/>
                    <a:pt x="603" y="93"/>
                    <a:pt x="602" y="92"/>
                  </a:cubicBezTo>
                  <a:close/>
                  <a:moveTo>
                    <a:pt x="711" y="298"/>
                  </a:moveTo>
                  <a:cubicBezTo>
                    <a:pt x="710" y="298"/>
                    <a:pt x="710" y="295"/>
                    <a:pt x="710" y="293"/>
                  </a:cubicBezTo>
                  <a:cubicBezTo>
                    <a:pt x="710" y="293"/>
                    <a:pt x="710" y="296"/>
                    <a:pt x="711" y="298"/>
                  </a:cubicBezTo>
                  <a:close/>
                  <a:moveTo>
                    <a:pt x="704" y="267"/>
                  </a:moveTo>
                  <a:cubicBezTo>
                    <a:pt x="704" y="264"/>
                    <a:pt x="703" y="263"/>
                    <a:pt x="703" y="260"/>
                  </a:cubicBezTo>
                  <a:cubicBezTo>
                    <a:pt x="703" y="260"/>
                    <a:pt x="703" y="260"/>
                    <a:pt x="703" y="260"/>
                  </a:cubicBezTo>
                  <a:cubicBezTo>
                    <a:pt x="704" y="263"/>
                    <a:pt x="704" y="265"/>
                    <a:pt x="704" y="267"/>
                  </a:cubicBezTo>
                  <a:close/>
                  <a:moveTo>
                    <a:pt x="692" y="234"/>
                  </a:moveTo>
                  <a:cubicBezTo>
                    <a:pt x="691" y="231"/>
                    <a:pt x="691" y="232"/>
                    <a:pt x="690" y="228"/>
                  </a:cubicBezTo>
                  <a:cubicBezTo>
                    <a:pt x="690" y="227"/>
                    <a:pt x="691" y="231"/>
                    <a:pt x="691" y="230"/>
                  </a:cubicBezTo>
                  <a:cubicBezTo>
                    <a:pt x="691" y="230"/>
                    <a:pt x="689" y="225"/>
                    <a:pt x="690" y="226"/>
                  </a:cubicBezTo>
                  <a:cubicBezTo>
                    <a:pt x="691" y="229"/>
                    <a:pt x="691" y="231"/>
                    <a:pt x="693" y="234"/>
                  </a:cubicBezTo>
                  <a:cubicBezTo>
                    <a:pt x="693" y="236"/>
                    <a:pt x="692" y="234"/>
                    <a:pt x="692" y="234"/>
                  </a:cubicBezTo>
                  <a:close/>
                  <a:moveTo>
                    <a:pt x="688" y="224"/>
                  </a:moveTo>
                  <a:cubicBezTo>
                    <a:pt x="688" y="223"/>
                    <a:pt x="687" y="221"/>
                    <a:pt x="687" y="219"/>
                  </a:cubicBezTo>
                  <a:cubicBezTo>
                    <a:pt x="687" y="219"/>
                    <a:pt x="689" y="224"/>
                    <a:pt x="688" y="224"/>
                  </a:cubicBezTo>
                  <a:close/>
                  <a:moveTo>
                    <a:pt x="687" y="217"/>
                  </a:moveTo>
                  <a:cubicBezTo>
                    <a:pt x="688" y="218"/>
                    <a:pt x="685" y="212"/>
                    <a:pt x="685" y="212"/>
                  </a:cubicBezTo>
                  <a:cubicBezTo>
                    <a:pt x="685" y="211"/>
                    <a:pt x="687" y="215"/>
                    <a:pt x="687" y="217"/>
                  </a:cubicBezTo>
                  <a:close/>
                  <a:moveTo>
                    <a:pt x="683" y="204"/>
                  </a:moveTo>
                  <a:cubicBezTo>
                    <a:pt x="682" y="203"/>
                    <a:pt x="680" y="199"/>
                    <a:pt x="679" y="197"/>
                  </a:cubicBezTo>
                  <a:cubicBezTo>
                    <a:pt x="680" y="196"/>
                    <a:pt x="682" y="203"/>
                    <a:pt x="683" y="204"/>
                  </a:cubicBezTo>
                  <a:close/>
                  <a:moveTo>
                    <a:pt x="678" y="206"/>
                  </a:moveTo>
                  <a:cubicBezTo>
                    <a:pt x="678" y="205"/>
                    <a:pt x="676" y="201"/>
                    <a:pt x="676" y="200"/>
                  </a:cubicBezTo>
                  <a:cubicBezTo>
                    <a:pt x="677" y="202"/>
                    <a:pt x="678" y="205"/>
                    <a:pt x="678" y="206"/>
                  </a:cubicBezTo>
                  <a:close/>
                  <a:moveTo>
                    <a:pt x="672" y="201"/>
                  </a:moveTo>
                  <a:cubicBezTo>
                    <a:pt x="671" y="200"/>
                    <a:pt x="671" y="201"/>
                    <a:pt x="671" y="201"/>
                  </a:cubicBezTo>
                  <a:cubicBezTo>
                    <a:pt x="669" y="197"/>
                    <a:pt x="669" y="197"/>
                    <a:pt x="668" y="195"/>
                  </a:cubicBezTo>
                  <a:cubicBezTo>
                    <a:pt x="666" y="192"/>
                    <a:pt x="665" y="188"/>
                    <a:pt x="668" y="193"/>
                  </a:cubicBezTo>
                  <a:cubicBezTo>
                    <a:pt x="667" y="192"/>
                    <a:pt x="671" y="199"/>
                    <a:pt x="672" y="201"/>
                  </a:cubicBezTo>
                  <a:close/>
                  <a:moveTo>
                    <a:pt x="672" y="193"/>
                  </a:moveTo>
                  <a:cubicBezTo>
                    <a:pt x="672" y="193"/>
                    <a:pt x="670" y="190"/>
                    <a:pt x="670" y="188"/>
                  </a:cubicBezTo>
                  <a:cubicBezTo>
                    <a:pt x="670" y="188"/>
                    <a:pt x="672" y="192"/>
                    <a:pt x="672" y="193"/>
                  </a:cubicBezTo>
                  <a:close/>
                  <a:moveTo>
                    <a:pt x="671" y="197"/>
                  </a:moveTo>
                  <a:cubicBezTo>
                    <a:pt x="671" y="197"/>
                    <a:pt x="669" y="193"/>
                    <a:pt x="669" y="195"/>
                  </a:cubicBezTo>
                  <a:cubicBezTo>
                    <a:pt x="669" y="194"/>
                    <a:pt x="668" y="193"/>
                    <a:pt x="667" y="191"/>
                  </a:cubicBezTo>
                  <a:cubicBezTo>
                    <a:pt x="667" y="190"/>
                    <a:pt x="670" y="195"/>
                    <a:pt x="671" y="197"/>
                  </a:cubicBezTo>
                  <a:close/>
                  <a:moveTo>
                    <a:pt x="671" y="186"/>
                  </a:moveTo>
                  <a:cubicBezTo>
                    <a:pt x="672" y="188"/>
                    <a:pt x="669" y="182"/>
                    <a:pt x="670" y="185"/>
                  </a:cubicBezTo>
                  <a:cubicBezTo>
                    <a:pt x="669" y="182"/>
                    <a:pt x="668" y="181"/>
                    <a:pt x="667" y="179"/>
                  </a:cubicBezTo>
                  <a:cubicBezTo>
                    <a:pt x="667" y="179"/>
                    <a:pt x="667" y="179"/>
                    <a:pt x="667" y="179"/>
                  </a:cubicBezTo>
                  <a:cubicBezTo>
                    <a:pt x="666" y="176"/>
                    <a:pt x="665" y="175"/>
                    <a:pt x="663" y="172"/>
                  </a:cubicBezTo>
                  <a:cubicBezTo>
                    <a:pt x="663" y="172"/>
                    <a:pt x="663" y="172"/>
                    <a:pt x="663" y="172"/>
                  </a:cubicBezTo>
                  <a:cubicBezTo>
                    <a:pt x="661" y="170"/>
                    <a:pt x="663" y="172"/>
                    <a:pt x="663" y="171"/>
                  </a:cubicBezTo>
                  <a:cubicBezTo>
                    <a:pt x="669" y="181"/>
                    <a:pt x="669" y="181"/>
                    <a:pt x="669" y="181"/>
                  </a:cubicBezTo>
                  <a:cubicBezTo>
                    <a:pt x="668" y="181"/>
                    <a:pt x="670" y="184"/>
                    <a:pt x="671" y="186"/>
                  </a:cubicBezTo>
                  <a:close/>
                  <a:moveTo>
                    <a:pt x="668" y="186"/>
                  </a:moveTo>
                  <a:cubicBezTo>
                    <a:pt x="668" y="185"/>
                    <a:pt x="667" y="183"/>
                    <a:pt x="667" y="183"/>
                  </a:cubicBezTo>
                  <a:cubicBezTo>
                    <a:pt x="667" y="182"/>
                    <a:pt x="667" y="183"/>
                    <a:pt x="668" y="185"/>
                  </a:cubicBezTo>
                  <a:cubicBezTo>
                    <a:pt x="669" y="186"/>
                    <a:pt x="669" y="186"/>
                    <a:pt x="668" y="186"/>
                  </a:cubicBezTo>
                  <a:close/>
                  <a:moveTo>
                    <a:pt x="665" y="180"/>
                  </a:moveTo>
                  <a:cubicBezTo>
                    <a:pt x="663" y="178"/>
                    <a:pt x="659" y="170"/>
                    <a:pt x="657" y="166"/>
                  </a:cubicBezTo>
                  <a:cubicBezTo>
                    <a:pt x="655" y="163"/>
                    <a:pt x="655" y="163"/>
                    <a:pt x="653" y="160"/>
                  </a:cubicBezTo>
                  <a:cubicBezTo>
                    <a:pt x="654" y="160"/>
                    <a:pt x="655" y="163"/>
                    <a:pt x="655" y="164"/>
                  </a:cubicBezTo>
                  <a:cubicBezTo>
                    <a:pt x="658" y="167"/>
                    <a:pt x="660" y="172"/>
                    <a:pt x="663" y="176"/>
                  </a:cubicBezTo>
                  <a:cubicBezTo>
                    <a:pt x="663" y="177"/>
                    <a:pt x="664" y="178"/>
                    <a:pt x="665" y="180"/>
                  </a:cubicBezTo>
                  <a:close/>
                  <a:moveTo>
                    <a:pt x="659" y="170"/>
                  </a:moveTo>
                  <a:cubicBezTo>
                    <a:pt x="659" y="171"/>
                    <a:pt x="658" y="169"/>
                    <a:pt x="657" y="168"/>
                  </a:cubicBezTo>
                  <a:cubicBezTo>
                    <a:pt x="656" y="167"/>
                    <a:pt x="655" y="165"/>
                    <a:pt x="655" y="165"/>
                  </a:cubicBezTo>
                  <a:cubicBezTo>
                    <a:pt x="656" y="165"/>
                    <a:pt x="657" y="167"/>
                    <a:pt x="659" y="170"/>
                  </a:cubicBezTo>
                  <a:close/>
                  <a:moveTo>
                    <a:pt x="652" y="163"/>
                  </a:moveTo>
                  <a:cubicBezTo>
                    <a:pt x="650" y="160"/>
                    <a:pt x="652" y="162"/>
                    <a:pt x="651" y="160"/>
                  </a:cubicBezTo>
                  <a:cubicBezTo>
                    <a:pt x="651" y="161"/>
                    <a:pt x="653" y="163"/>
                    <a:pt x="653" y="164"/>
                  </a:cubicBezTo>
                  <a:cubicBezTo>
                    <a:pt x="653" y="164"/>
                    <a:pt x="652" y="163"/>
                    <a:pt x="652" y="163"/>
                  </a:cubicBezTo>
                  <a:cubicBezTo>
                    <a:pt x="652" y="162"/>
                    <a:pt x="652" y="162"/>
                    <a:pt x="652" y="163"/>
                  </a:cubicBezTo>
                  <a:close/>
                  <a:moveTo>
                    <a:pt x="651" y="159"/>
                  </a:moveTo>
                  <a:cubicBezTo>
                    <a:pt x="651" y="160"/>
                    <a:pt x="649" y="157"/>
                    <a:pt x="648" y="156"/>
                  </a:cubicBezTo>
                  <a:cubicBezTo>
                    <a:pt x="648" y="156"/>
                    <a:pt x="648" y="156"/>
                    <a:pt x="649" y="157"/>
                  </a:cubicBezTo>
                  <a:cubicBezTo>
                    <a:pt x="646" y="153"/>
                    <a:pt x="649" y="156"/>
                    <a:pt x="651" y="159"/>
                  </a:cubicBezTo>
                  <a:close/>
                  <a:moveTo>
                    <a:pt x="647" y="152"/>
                  </a:moveTo>
                  <a:cubicBezTo>
                    <a:pt x="645" y="149"/>
                    <a:pt x="649" y="155"/>
                    <a:pt x="647" y="153"/>
                  </a:cubicBezTo>
                  <a:cubicBezTo>
                    <a:pt x="648" y="154"/>
                    <a:pt x="650" y="156"/>
                    <a:pt x="651" y="158"/>
                  </a:cubicBezTo>
                  <a:cubicBezTo>
                    <a:pt x="651" y="158"/>
                    <a:pt x="650" y="156"/>
                    <a:pt x="649" y="156"/>
                  </a:cubicBezTo>
                  <a:cubicBezTo>
                    <a:pt x="649" y="155"/>
                    <a:pt x="649" y="155"/>
                    <a:pt x="648" y="155"/>
                  </a:cubicBezTo>
                  <a:cubicBezTo>
                    <a:pt x="648" y="154"/>
                    <a:pt x="649" y="155"/>
                    <a:pt x="647" y="152"/>
                  </a:cubicBezTo>
                  <a:close/>
                  <a:moveTo>
                    <a:pt x="649" y="150"/>
                  </a:moveTo>
                  <a:cubicBezTo>
                    <a:pt x="649" y="151"/>
                    <a:pt x="648" y="150"/>
                    <a:pt x="648" y="149"/>
                  </a:cubicBezTo>
                  <a:cubicBezTo>
                    <a:pt x="646" y="147"/>
                    <a:pt x="646" y="146"/>
                    <a:pt x="646" y="145"/>
                  </a:cubicBezTo>
                  <a:cubicBezTo>
                    <a:pt x="647" y="147"/>
                    <a:pt x="648" y="149"/>
                    <a:pt x="649" y="150"/>
                  </a:cubicBezTo>
                  <a:close/>
                  <a:moveTo>
                    <a:pt x="645" y="146"/>
                  </a:moveTo>
                  <a:cubicBezTo>
                    <a:pt x="644" y="144"/>
                    <a:pt x="642" y="142"/>
                    <a:pt x="641" y="139"/>
                  </a:cubicBezTo>
                  <a:cubicBezTo>
                    <a:pt x="639" y="136"/>
                    <a:pt x="637" y="134"/>
                    <a:pt x="635" y="132"/>
                  </a:cubicBezTo>
                  <a:cubicBezTo>
                    <a:pt x="637" y="133"/>
                    <a:pt x="638" y="136"/>
                    <a:pt x="640" y="138"/>
                  </a:cubicBezTo>
                  <a:cubicBezTo>
                    <a:pt x="642" y="140"/>
                    <a:pt x="643" y="143"/>
                    <a:pt x="645" y="144"/>
                  </a:cubicBezTo>
                  <a:cubicBezTo>
                    <a:pt x="643" y="143"/>
                    <a:pt x="646" y="147"/>
                    <a:pt x="645" y="146"/>
                  </a:cubicBezTo>
                  <a:close/>
                  <a:moveTo>
                    <a:pt x="633" y="145"/>
                  </a:moveTo>
                  <a:cubicBezTo>
                    <a:pt x="633" y="145"/>
                    <a:pt x="633" y="145"/>
                    <a:pt x="633" y="145"/>
                  </a:cubicBezTo>
                  <a:cubicBezTo>
                    <a:pt x="631" y="143"/>
                    <a:pt x="630" y="141"/>
                    <a:pt x="630" y="141"/>
                  </a:cubicBezTo>
                  <a:cubicBezTo>
                    <a:pt x="631" y="142"/>
                    <a:pt x="632" y="144"/>
                    <a:pt x="633" y="145"/>
                  </a:cubicBezTo>
                  <a:close/>
                  <a:moveTo>
                    <a:pt x="634" y="131"/>
                  </a:moveTo>
                  <a:cubicBezTo>
                    <a:pt x="632" y="128"/>
                    <a:pt x="633" y="130"/>
                    <a:pt x="631" y="127"/>
                  </a:cubicBezTo>
                  <a:cubicBezTo>
                    <a:pt x="631" y="126"/>
                    <a:pt x="634" y="131"/>
                    <a:pt x="634" y="131"/>
                  </a:cubicBezTo>
                  <a:close/>
                  <a:moveTo>
                    <a:pt x="633" y="131"/>
                  </a:moveTo>
                  <a:cubicBezTo>
                    <a:pt x="633" y="132"/>
                    <a:pt x="630" y="128"/>
                    <a:pt x="630" y="128"/>
                  </a:cubicBezTo>
                  <a:cubicBezTo>
                    <a:pt x="630" y="128"/>
                    <a:pt x="631" y="129"/>
                    <a:pt x="633" y="131"/>
                  </a:cubicBezTo>
                  <a:close/>
                  <a:moveTo>
                    <a:pt x="630" y="141"/>
                  </a:moveTo>
                  <a:cubicBezTo>
                    <a:pt x="628" y="139"/>
                    <a:pt x="627" y="138"/>
                    <a:pt x="626" y="136"/>
                  </a:cubicBezTo>
                  <a:cubicBezTo>
                    <a:pt x="626" y="136"/>
                    <a:pt x="627" y="137"/>
                    <a:pt x="627" y="137"/>
                  </a:cubicBezTo>
                  <a:cubicBezTo>
                    <a:pt x="625" y="135"/>
                    <a:pt x="622" y="131"/>
                    <a:pt x="623" y="132"/>
                  </a:cubicBezTo>
                  <a:cubicBezTo>
                    <a:pt x="624" y="133"/>
                    <a:pt x="624" y="134"/>
                    <a:pt x="625" y="134"/>
                  </a:cubicBezTo>
                  <a:cubicBezTo>
                    <a:pt x="626" y="136"/>
                    <a:pt x="627" y="137"/>
                    <a:pt x="629" y="139"/>
                  </a:cubicBezTo>
                  <a:cubicBezTo>
                    <a:pt x="629" y="140"/>
                    <a:pt x="628" y="139"/>
                    <a:pt x="627" y="138"/>
                  </a:cubicBezTo>
                  <a:cubicBezTo>
                    <a:pt x="627" y="137"/>
                    <a:pt x="631" y="142"/>
                    <a:pt x="630" y="141"/>
                  </a:cubicBezTo>
                  <a:close/>
                  <a:moveTo>
                    <a:pt x="628" y="139"/>
                  </a:moveTo>
                  <a:cubicBezTo>
                    <a:pt x="627" y="139"/>
                    <a:pt x="627" y="138"/>
                    <a:pt x="626" y="138"/>
                  </a:cubicBezTo>
                  <a:cubicBezTo>
                    <a:pt x="624" y="135"/>
                    <a:pt x="625" y="135"/>
                    <a:pt x="622" y="132"/>
                  </a:cubicBezTo>
                  <a:cubicBezTo>
                    <a:pt x="622" y="132"/>
                    <a:pt x="624" y="133"/>
                    <a:pt x="624" y="133"/>
                  </a:cubicBezTo>
                  <a:cubicBezTo>
                    <a:pt x="626" y="136"/>
                    <a:pt x="624" y="134"/>
                    <a:pt x="628" y="139"/>
                  </a:cubicBezTo>
                  <a:close/>
                  <a:moveTo>
                    <a:pt x="621" y="146"/>
                  </a:moveTo>
                  <a:cubicBezTo>
                    <a:pt x="621" y="146"/>
                    <a:pt x="620" y="145"/>
                    <a:pt x="621" y="146"/>
                  </a:cubicBezTo>
                  <a:cubicBezTo>
                    <a:pt x="620" y="145"/>
                    <a:pt x="620" y="145"/>
                    <a:pt x="620" y="145"/>
                  </a:cubicBezTo>
                  <a:cubicBezTo>
                    <a:pt x="620" y="145"/>
                    <a:pt x="620" y="145"/>
                    <a:pt x="619" y="144"/>
                  </a:cubicBezTo>
                  <a:cubicBezTo>
                    <a:pt x="620" y="145"/>
                    <a:pt x="620" y="145"/>
                    <a:pt x="621" y="146"/>
                  </a:cubicBezTo>
                  <a:close/>
                  <a:moveTo>
                    <a:pt x="621" y="130"/>
                  </a:moveTo>
                  <a:cubicBezTo>
                    <a:pt x="620" y="129"/>
                    <a:pt x="614" y="123"/>
                    <a:pt x="612" y="120"/>
                  </a:cubicBezTo>
                  <a:cubicBezTo>
                    <a:pt x="615" y="122"/>
                    <a:pt x="617" y="126"/>
                    <a:pt x="621" y="130"/>
                  </a:cubicBezTo>
                  <a:close/>
                  <a:moveTo>
                    <a:pt x="621" y="118"/>
                  </a:moveTo>
                  <a:cubicBezTo>
                    <a:pt x="620" y="118"/>
                    <a:pt x="618" y="116"/>
                    <a:pt x="616" y="114"/>
                  </a:cubicBezTo>
                  <a:cubicBezTo>
                    <a:pt x="614" y="112"/>
                    <a:pt x="612" y="110"/>
                    <a:pt x="610" y="108"/>
                  </a:cubicBezTo>
                  <a:cubicBezTo>
                    <a:pt x="610" y="107"/>
                    <a:pt x="612" y="109"/>
                    <a:pt x="613" y="110"/>
                  </a:cubicBezTo>
                  <a:cubicBezTo>
                    <a:pt x="617" y="114"/>
                    <a:pt x="619" y="116"/>
                    <a:pt x="621" y="118"/>
                  </a:cubicBezTo>
                  <a:close/>
                  <a:moveTo>
                    <a:pt x="614" y="137"/>
                  </a:moveTo>
                  <a:cubicBezTo>
                    <a:pt x="613" y="136"/>
                    <a:pt x="608" y="130"/>
                    <a:pt x="607" y="129"/>
                  </a:cubicBezTo>
                  <a:cubicBezTo>
                    <a:pt x="608" y="130"/>
                    <a:pt x="613" y="136"/>
                    <a:pt x="614" y="137"/>
                  </a:cubicBezTo>
                  <a:close/>
                  <a:moveTo>
                    <a:pt x="610" y="118"/>
                  </a:moveTo>
                  <a:cubicBezTo>
                    <a:pt x="610" y="118"/>
                    <a:pt x="611" y="118"/>
                    <a:pt x="612" y="120"/>
                  </a:cubicBezTo>
                  <a:cubicBezTo>
                    <a:pt x="611" y="119"/>
                    <a:pt x="609" y="117"/>
                    <a:pt x="608" y="116"/>
                  </a:cubicBezTo>
                  <a:cubicBezTo>
                    <a:pt x="607" y="115"/>
                    <a:pt x="609" y="116"/>
                    <a:pt x="610" y="118"/>
                  </a:cubicBezTo>
                  <a:close/>
                  <a:moveTo>
                    <a:pt x="610" y="107"/>
                  </a:moveTo>
                  <a:cubicBezTo>
                    <a:pt x="610" y="107"/>
                    <a:pt x="610" y="107"/>
                    <a:pt x="610" y="107"/>
                  </a:cubicBezTo>
                  <a:cubicBezTo>
                    <a:pt x="607" y="105"/>
                    <a:pt x="608" y="105"/>
                    <a:pt x="607" y="105"/>
                  </a:cubicBezTo>
                  <a:cubicBezTo>
                    <a:pt x="608" y="105"/>
                    <a:pt x="609" y="106"/>
                    <a:pt x="610" y="107"/>
                  </a:cubicBezTo>
                  <a:close/>
                  <a:moveTo>
                    <a:pt x="607" y="115"/>
                  </a:moveTo>
                  <a:cubicBezTo>
                    <a:pt x="606" y="114"/>
                    <a:pt x="603" y="111"/>
                    <a:pt x="602" y="110"/>
                  </a:cubicBezTo>
                  <a:cubicBezTo>
                    <a:pt x="604" y="111"/>
                    <a:pt x="605" y="113"/>
                    <a:pt x="607" y="115"/>
                  </a:cubicBezTo>
                  <a:close/>
                  <a:moveTo>
                    <a:pt x="604" y="125"/>
                  </a:moveTo>
                  <a:cubicBezTo>
                    <a:pt x="604" y="126"/>
                    <a:pt x="602" y="124"/>
                    <a:pt x="601" y="122"/>
                  </a:cubicBezTo>
                  <a:cubicBezTo>
                    <a:pt x="600" y="121"/>
                    <a:pt x="603" y="124"/>
                    <a:pt x="604" y="125"/>
                  </a:cubicBezTo>
                  <a:close/>
                  <a:moveTo>
                    <a:pt x="605" y="107"/>
                  </a:moveTo>
                  <a:cubicBezTo>
                    <a:pt x="606" y="108"/>
                    <a:pt x="605" y="107"/>
                    <a:pt x="604" y="107"/>
                  </a:cubicBezTo>
                  <a:cubicBezTo>
                    <a:pt x="601" y="104"/>
                    <a:pt x="602" y="104"/>
                    <a:pt x="605" y="107"/>
                  </a:cubicBezTo>
                  <a:close/>
                  <a:moveTo>
                    <a:pt x="595" y="101"/>
                  </a:moveTo>
                  <a:cubicBezTo>
                    <a:pt x="597" y="102"/>
                    <a:pt x="600" y="104"/>
                    <a:pt x="601" y="105"/>
                  </a:cubicBezTo>
                  <a:cubicBezTo>
                    <a:pt x="603" y="107"/>
                    <a:pt x="602" y="107"/>
                    <a:pt x="604" y="109"/>
                  </a:cubicBezTo>
                  <a:cubicBezTo>
                    <a:pt x="603" y="108"/>
                    <a:pt x="602" y="107"/>
                    <a:pt x="601" y="106"/>
                  </a:cubicBezTo>
                  <a:cubicBezTo>
                    <a:pt x="600" y="105"/>
                    <a:pt x="599" y="105"/>
                    <a:pt x="598" y="104"/>
                  </a:cubicBezTo>
                  <a:cubicBezTo>
                    <a:pt x="601" y="106"/>
                    <a:pt x="602" y="107"/>
                    <a:pt x="605" y="110"/>
                  </a:cubicBezTo>
                  <a:cubicBezTo>
                    <a:pt x="605" y="110"/>
                    <a:pt x="604" y="110"/>
                    <a:pt x="604" y="109"/>
                  </a:cubicBezTo>
                  <a:cubicBezTo>
                    <a:pt x="602" y="108"/>
                    <a:pt x="602" y="108"/>
                    <a:pt x="601" y="106"/>
                  </a:cubicBezTo>
                  <a:cubicBezTo>
                    <a:pt x="603" y="109"/>
                    <a:pt x="595" y="102"/>
                    <a:pt x="593" y="100"/>
                  </a:cubicBezTo>
                  <a:cubicBezTo>
                    <a:pt x="594" y="100"/>
                    <a:pt x="595" y="101"/>
                    <a:pt x="597" y="103"/>
                  </a:cubicBezTo>
                  <a:cubicBezTo>
                    <a:pt x="597" y="103"/>
                    <a:pt x="597" y="103"/>
                    <a:pt x="598" y="103"/>
                  </a:cubicBezTo>
                  <a:cubicBezTo>
                    <a:pt x="598" y="103"/>
                    <a:pt x="595" y="101"/>
                    <a:pt x="594" y="100"/>
                  </a:cubicBezTo>
                  <a:cubicBezTo>
                    <a:pt x="593" y="98"/>
                    <a:pt x="595" y="100"/>
                    <a:pt x="592" y="98"/>
                  </a:cubicBezTo>
                  <a:cubicBezTo>
                    <a:pt x="593" y="98"/>
                    <a:pt x="595" y="100"/>
                    <a:pt x="595" y="101"/>
                  </a:cubicBezTo>
                  <a:close/>
                  <a:moveTo>
                    <a:pt x="591" y="128"/>
                  </a:moveTo>
                  <a:cubicBezTo>
                    <a:pt x="591" y="128"/>
                    <a:pt x="590" y="127"/>
                    <a:pt x="591" y="128"/>
                  </a:cubicBezTo>
                  <a:cubicBezTo>
                    <a:pt x="590" y="127"/>
                    <a:pt x="588" y="126"/>
                    <a:pt x="587" y="125"/>
                  </a:cubicBezTo>
                  <a:cubicBezTo>
                    <a:pt x="586" y="123"/>
                    <a:pt x="591" y="128"/>
                    <a:pt x="589" y="126"/>
                  </a:cubicBezTo>
                  <a:cubicBezTo>
                    <a:pt x="589" y="126"/>
                    <a:pt x="591" y="128"/>
                    <a:pt x="591" y="128"/>
                  </a:cubicBezTo>
                  <a:close/>
                  <a:moveTo>
                    <a:pt x="590" y="97"/>
                  </a:moveTo>
                  <a:cubicBezTo>
                    <a:pt x="590" y="98"/>
                    <a:pt x="590" y="98"/>
                    <a:pt x="591" y="98"/>
                  </a:cubicBezTo>
                  <a:cubicBezTo>
                    <a:pt x="591" y="98"/>
                    <a:pt x="589" y="96"/>
                    <a:pt x="590" y="97"/>
                  </a:cubicBezTo>
                  <a:cubicBezTo>
                    <a:pt x="593" y="100"/>
                    <a:pt x="592" y="99"/>
                    <a:pt x="595" y="102"/>
                  </a:cubicBezTo>
                  <a:cubicBezTo>
                    <a:pt x="592" y="100"/>
                    <a:pt x="589" y="97"/>
                    <a:pt x="586" y="94"/>
                  </a:cubicBezTo>
                  <a:cubicBezTo>
                    <a:pt x="583" y="91"/>
                    <a:pt x="579" y="88"/>
                    <a:pt x="575" y="85"/>
                  </a:cubicBezTo>
                  <a:cubicBezTo>
                    <a:pt x="575" y="85"/>
                    <a:pt x="575" y="85"/>
                    <a:pt x="574" y="84"/>
                  </a:cubicBezTo>
                  <a:cubicBezTo>
                    <a:pt x="575" y="85"/>
                    <a:pt x="577" y="86"/>
                    <a:pt x="577" y="86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8"/>
                    <a:pt x="580" y="88"/>
                    <a:pt x="582" y="90"/>
                  </a:cubicBezTo>
                  <a:cubicBezTo>
                    <a:pt x="584" y="92"/>
                    <a:pt x="589" y="95"/>
                    <a:pt x="590" y="97"/>
                  </a:cubicBezTo>
                  <a:close/>
                  <a:moveTo>
                    <a:pt x="591" y="96"/>
                  </a:moveTo>
                  <a:cubicBezTo>
                    <a:pt x="590" y="95"/>
                    <a:pt x="591" y="96"/>
                    <a:pt x="591" y="97"/>
                  </a:cubicBezTo>
                  <a:cubicBezTo>
                    <a:pt x="589" y="94"/>
                    <a:pt x="581" y="89"/>
                    <a:pt x="579" y="87"/>
                  </a:cubicBezTo>
                  <a:cubicBezTo>
                    <a:pt x="583" y="89"/>
                    <a:pt x="588" y="94"/>
                    <a:pt x="591" y="96"/>
                  </a:cubicBezTo>
                  <a:close/>
                  <a:moveTo>
                    <a:pt x="585" y="89"/>
                  </a:moveTo>
                  <a:cubicBezTo>
                    <a:pt x="586" y="90"/>
                    <a:pt x="583" y="87"/>
                    <a:pt x="581" y="85"/>
                  </a:cubicBezTo>
                  <a:cubicBezTo>
                    <a:pt x="581" y="85"/>
                    <a:pt x="584" y="88"/>
                    <a:pt x="585" y="89"/>
                  </a:cubicBezTo>
                  <a:close/>
                  <a:moveTo>
                    <a:pt x="586" y="91"/>
                  </a:moveTo>
                  <a:cubicBezTo>
                    <a:pt x="586" y="92"/>
                    <a:pt x="586" y="92"/>
                    <a:pt x="586" y="92"/>
                  </a:cubicBezTo>
                  <a:cubicBezTo>
                    <a:pt x="582" y="89"/>
                    <a:pt x="582" y="88"/>
                    <a:pt x="586" y="91"/>
                  </a:cubicBezTo>
                  <a:close/>
                  <a:moveTo>
                    <a:pt x="579" y="116"/>
                  </a:moveTo>
                  <a:cubicBezTo>
                    <a:pt x="578" y="115"/>
                    <a:pt x="577" y="115"/>
                    <a:pt x="576" y="113"/>
                  </a:cubicBezTo>
                  <a:cubicBezTo>
                    <a:pt x="574" y="112"/>
                    <a:pt x="575" y="113"/>
                    <a:pt x="576" y="113"/>
                  </a:cubicBezTo>
                  <a:cubicBezTo>
                    <a:pt x="577" y="114"/>
                    <a:pt x="578" y="115"/>
                    <a:pt x="579" y="116"/>
                  </a:cubicBezTo>
                  <a:close/>
                  <a:moveTo>
                    <a:pt x="579" y="87"/>
                  </a:moveTo>
                  <a:cubicBezTo>
                    <a:pt x="581" y="88"/>
                    <a:pt x="579" y="86"/>
                    <a:pt x="580" y="87"/>
                  </a:cubicBezTo>
                  <a:cubicBezTo>
                    <a:pt x="582" y="88"/>
                    <a:pt x="582" y="89"/>
                    <a:pt x="579" y="87"/>
                  </a:cubicBezTo>
                  <a:close/>
                  <a:moveTo>
                    <a:pt x="580" y="84"/>
                  </a:moveTo>
                  <a:cubicBezTo>
                    <a:pt x="580" y="84"/>
                    <a:pt x="576" y="81"/>
                    <a:pt x="576" y="81"/>
                  </a:cubicBezTo>
                  <a:cubicBezTo>
                    <a:pt x="578" y="82"/>
                    <a:pt x="580" y="83"/>
                    <a:pt x="580" y="84"/>
                  </a:cubicBezTo>
                  <a:close/>
                  <a:moveTo>
                    <a:pt x="573" y="110"/>
                  </a:moveTo>
                  <a:cubicBezTo>
                    <a:pt x="574" y="111"/>
                    <a:pt x="572" y="110"/>
                    <a:pt x="573" y="111"/>
                  </a:cubicBezTo>
                  <a:cubicBezTo>
                    <a:pt x="574" y="112"/>
                    <a:pt x="570" y="108"/>
                    <a:pt x="570" y="109"/>
                  </a:cubicBezTo>
                  <a:cubicBezTo>
                    <a:pt x="569" y="108"/>
                    <a:pt x="569" y="108"/>
                    <a:pt x="568" y="107"/>
                  </a:cubicBezTo>
                  <a:cubicBezTo>
                    <a:pt x="567" y="106"/>
                    <a:pt x="569" y="107"/>
                    <a:pt x="568" y="107"/>
                  </a:cubicBezTo>
                  <a:cubicBezTo>
                    <a:pt x="567" y="106"/>
                    <a:pt x="567" y="106"/>
                    <a:pt x="566" y="105"/>
                  </a:cubicBezTo>
                  <a:cubicBezTo>
                    <a:pt x="566" y="105"/>
                    <a:pt x="566" y="105"/>
                    <a:pt x="566" y="105"/>
                  </a:cubicBezTo>
                  <a:cubicBezTo>
                    <a:pt x="564" y="103"/>
                    <a:pt x="565" y="105"/>
                    <a:pt x="562" y="102"/>
                  </a:cubicBezTo>
                  <a:cubicBezTo>
                    <a:pt x="562" y="102"/>
                    <a:pt x="564" y="103"/>
                    <a:pt x="566" y="105"/>
                  </a:cubicBezTo>
                  <a:cubicBezTo>
                    <a:pt x="565" y="104"/>
                    <a:pt x="565" y="103"/>
                    <a:pt x="564" y="103"/>
                  </a:cubicBezTo>
                  <a:cubicBezTo>
                    <a:pt x="566" y="104"/>
                    <a:pt x="567" y="105"/>
                    <a:pt x="569" y="107"/>
                  </a:cubicBezTo>
                  <a:cubicBezTo>
                    <a:pt x="568" y="107"/>
                    <a:pt x="571" y="109"/>
                    <a:pt x="573" y="110"/>
                  </a:cubicBezTo>
                  <a:close/>
                  <a:moveTo>
                    <a:pt x="574" y="96"/>
                  </a:moveTo>
                  <a:cubicBezTo>
                    <a:pt x="573" y="97"/>
                    <a:pt x="572" y="95"/>
                    <a:pt x="570" y="94"/>
                  </a:cubicBezTo>
                  <a:cubicBezTo>
                    <a:pt x="569" y="93"/>
                    <a:pt x="572" y="95"/>
                    <a:pt x="574" y="96"/>
                  </a:cubicBezTo>
                  <a:close/>
                  <a:moveTo>
                    <a:pt x="574" y="83"/>
                  </a:moveTo>
                  <a:cubicBezTo>
                    <a:pt x="575" y="84"/>
                    <a:pt x="572" y="82"/>
                    <a:pt x="571" y="81"/>
                  </a:cubicBezTo>
                  <a:cubicBezTo>
                    <a:pt x="571" y="81"/>
                    <a:pt x="573" y="82"/>
                    <a:pt x="574" y="83"/>
                  </a:cubicBezTo>
                  <a:close/>
                  <a:moveTo>
                    <a:pt x="572" y="84"/>
                  </a:moveTo>
                  <a:cubicBezTo>
                    <a:pt x="571" y="82"/>
                    <a:pt x="570" y="82"/>
                    <a:pt x="568" y="80"/>
                  </a:cubicBezTo>
                  <a:cubicBezTo>
                    <a:pt x="568" y="80"/>
                    <a:pt x="573" y="84"/>
                    <a:pt x="572" y="84"/>
                  </a:cubicBezTo>
                  <a:close/>
                  <a:moveTo>
                    <a:pt x="571" y="99"/>
                  </a:moveTo>
                  <a:cubicBezTo>
                    <a:pt x="571" y="99"/>
                    <a:pt x="570" y="98"/>
                    <a:pt x="569" y="98"/>
                  </a:cubicBezTo>
                  <a:cubicBezTo>
                    <a:pt x="569" y="98"/>
                    <a:pt x="569" y="98"/>
                    <a:pt x="570" y="99"/>
                  </a:cubicBezTo>
                  <a:cubicBezTo>
                    <a:pt x="569" y="99"/>
                    <a:pt x="568" y="97"/>
                    <a:pt x="567" y="97"/>
                  </a:cubicBezTo>
                  <a:cubicBezTo>
                    <a:pt x="568" y="97"/>
                    <a:pt x="569" y="98"/>
                    <a:pt x="571" y="99"/>
                  </a:cubicBezTo>
                  <a:close/>
                  <a:moveTo>
                    <a:pt x="548" y="61"/>
                  </a:moveTo>
                  <a:cubicBezTo>
                    <a:pt x="550" y="62"/>
                    <a:pt x="541" y="57"/>
                    <a:pt x="546" y="59"/>
                  </a:cubicBezTo>
                  <a:cubicBezTo>
                    <a:pt x="545" y="58"/>
                    <a:pt x="544" y="58"/>
                    <a:pt x="543" y="58"/>
                  </a:cubicBezTo>
                  <a:cubicBezTo>
                    <a:pt x="543" y="58"/>
                    <a:pt x="544" y="58"/>
                    <a:pt x="544" y="58"/>
                  </a:cubicBezTo>
                  <a:cubicBezTo>
                    <a:pt x="541" y="57"/>
                    <a:pt x="538" y="55"/>
                    <a:pt x="538" y="55"/>
                  </a:cubicBezTo>
                  <a:cubicBezTo>
                    <a:pt x="536" y="54"/>
                    <a:pt x="536" y="54"/>
                    <a:pt x="533" y="52"/>
                  </a:cubicBezTo>
                  <a:cubicBezTo>
                    <a:pt x="533" y="52"/>
                    <a:pt x="534" y="52"/>
                    <a:pt x="535" y="53"/>
                  </a:cubicBezTo>
                  <a:cubicBezTo>
                    <a:pt x="536" y="54"/>
                    <a:pt x="537" y="54"/>
                    <a:pt x="537" y="54"/>
                  </a:cubicBezTo>
                  <a:cubicBezTo>
                    <a:pt x="535" y="53"/>
                    <a:pt x="533" y="52"/>
                    <a:pt x="532" y="51"/>
                  </a:cubicBezTo>
                  <a:cubicBezTo>
                    <a:pt x="531" y="51"/>
                    <a:pt x="534" y="52"/>
                    <a:pt x="533" y="52"/>
                  </a:cubicBezTo>
                  <a:cubicBezTo>
                    <a:pt x="530" y="51"/>
                    <a:pt x="530" y="50"/>
                    <a:pt x="527" y="49"/>
                  </a:cubicBezTo>
                  <a:cubicBezTo>
                    <a:pt x="526" y="48"/>
                    <a:pt x="530" y="50"/>
                    <a:pt x="529" y="50"/>
                  </a:cubicBezTo>
                  <a:cubicBezTo>
                    <a:pt x="529" y="49"/>
                    <a:pt x="527" y="48"/>
                    <a:pt x="526" y="48"/>
                  </a:cubicBezTo>
                  <a:cubicBezTo>
                    <a:pt x="524" y="47"/>
                    <a:pt x="528" y="49"/>
                    <a:pt x="526" y="48"/>
                  </a:cubicBezTo>
                  <a:cubicBezTo>
                    <a:pt x="523" y="47"/>
                    <a:pt x="524" y="47"/>
                    <a:pt x="520" y="45"/>
                  </a:cubicBezTo>
                  <a:cubicBezTo>
                    <a:pt x="520" y="45"/>
                    <a:pt x="521" y="45"/>
                    <a:pt x="521" y="45"/>
                  </a:cubicBezTo>
                  <a:cubicBezTo>
                    <a:pt x="518" y="43"/>
                    <a:pt x="519" y="45"/>
                    <a:pt x="518" y="44"/>
                  </a:cubicBezTo>
                  <a:cubicBezTo>
                    <a:pt x="511" y="40"/>
                    <a:pt x="503" y="37"/>
                    <a:pt x="496" y="34"/>
                  </a:cubicBezTo>
                  <a:cubicBezTo>
                    <a:pt x="495" y="34"/>
                    <a:pt x="489" y="31"/>
                    <a:pt x="489" y="31"/>
                  </a:cubicBezTo>
                  <a:cubicBezTo>
                    <a:pt x="487" y="31"/>
                    <a:pt x="488" y="31"/>
                    <a:pt x="484" y="30"/>
                  </a:cubicBezTo>
                  <a:cubicBezTo>
                    <a:pt x="483" y="29"/>
                    <a:pt x="478" y="27"/>
                    <a:pt x="474" y="26"/>
                  </a:cubicBezTo>
                  <a:cubicBezTo>
                    <a:pt x="473" y="26"/>
                    <a:pt x="471" y="25"/>
                    <a:pt x="470" y="25"/>
                  </a:cubicBezTo>
                  <a:cubicBezTo>
                    <a:pt x="469" y="24"/>
                    <a:pt x="468" y="24"/>
                    <a:pt x="467" y="24"/>
                  </a:cubicBezTo>
                  <a:cubicBezTo>
                    <a:pt x="464" y="23"/>
                    <a:pt x="462" y="23"/>
                    <a:pt x="461" y="22"/>
                  </a:cubicBezTo>
                  <a:cubicBezTo>
                    <a:pt x="461" y="22"/>
                    <a:pt x="462" y="22"/>
                    <a:pt x="463" y="23"/>
                  </a:cubicBezTo>
                  <a:cubicBezTo>
                    <a:pt x="463" y="22"/>
                    <a:pt x="463" y="22"/>
                    <a:pt x="462" y="22"/>
                  </a:cubicBezTo>
                  <a:cubicBezTo>
                    <a:pt x="460" y="22"/>
                    <a:pt x="452" y="20"/>
                    <a:pt x="449" y="19"/>
                  </a:cubicBezTo>
                  <a:cubicBezTo>
                    <a:pt x="445" y="18"/>
                    <a:pt x="441" y="17"/>
                    <a:pt x="436" y="16"/>
                  </a:cubicBezTo>
                  <a:cubicBezTo>
                    <a:pt x="436" y="16"/>
                    <a:pt x="438" y="16"/>
                    <a:pt x="438" y="16"/>
                  </a:cubicBezTo>
                  <a:cubicBezTo>
                    <a:pt x="439" y="16"/>
                    <a:pt x="442" y="17"/>
                    <a:pt x="443" y="17"/>
                  </a:cubicBezTo>
                  <a:cubicBezTo>
                    <a:pt x="443" y="17"/>
                    <a:pt x="442" y="17"/>
                    <a:pt x="440" y="16"/>
                  </a:cubicBezTo>
                  <a:cubicBezTo>
                    <a:pt x="443" y="17"/>
                    <a:pt x="448" y="18"/>
                    <a:pt x="453" y="19"/>
                  </a:cubicBezTo>
                  <a:cubicBezTo>
                    <a:pt x="452" y="19"/>
                    <a:pt x="452" y="19"/>
                    <a:pt x="453" y="19"/>
                  </a:cubicBezTo>
                  <a:cubicBezTo>
                    <a:pt x="454" y="20"/>
                    <a:pt x="456" y="20"/>
                    <a:pt x="457" y="21"/>
                  </a:cubicBezTo>
                  <a:cubicBezTo>
                    <a:pt x="459" y="21"/>
                    <a:pt x="464" y="22"/>
                    <a:pt x="468" y="23"/>
                  </a:cubicBezTo>
                  <a:cubicBezTo>
                    <a:pt x="472" y="24"/>
                    <a:pt x="475" y="25"/>
                    <a:pt x="474" y="25"/>
                  </a:cubicBezTo>
                  <a:cubicBezTo>
                    <a:pt x="480" y="27"/>
                    <a:pt x="482" y="27"/>
                    <a:pt x="488" y="29"/>
                  </a:cubicBezTo>
                  <a:cubicBezTo>
                    <a:pt x="489" y="29"/>
                    <a:pt x="491" y="30"/>
                    <a:pt x="492" y="31"/>
                  </a:cubicBezTo>
                  <a:cubicBezTo>
                    <a:pt x="493" y="31"/>
                    <a:pt x="502" y="34"/>
                    <a:pt x="506" y="36"/>
                  </a:cubicBezTo>
                  <a:cubicBezTo>
                    <a:pt x="508" y="37"/>
                    <a:pt x="508" y="37"/>
                    <a:pt x="509" y="37"/>
                  </a:cubicBezTo>
                  <a:cubicBezTo>
                    <a:pt x="512" y="39"/>
                    <a:pt x="516" y="41"/>
                    <a:pt x="520" y="43"/>
                  </a:cubicBezTo>
                  <a:cubicBezTo>
                    <a:pt x="524" y="45"/>
                    <a:pt x="527" y="46"/>
                    <a:pt x="531" y="48"/>
                  </a:cubicBezTo>
                  <a:cubicBezTo>
                    <a:pt x="531" y="49"/>
                    <a:pt x="535" y="51"/>
                    <a:pt x="539" y="53"/>
                  </a:cubicBezTo>
                  <a:cubicBezTo>
                    <a:pt x="540" y="54"/>
                    <a:pt x="543" y="56"/>
                    <a:pt x="546" y="58"/>
                  </a:cubicBezTo>
                  <a:cubicBezTo>
                    <a:pt x="548" y="59"/>
                    <a:pt x="549" y="59"/>
                    <a:pt x="551" y="60"/>
                  </a:cubicBezTo>
                  <a:cubicBezTo>
                    <a:pt x="552" y="61"/>
                    <a:pt x="553" y="62"/>
                    <a:pt x="554" y="62"/>
                  </a:cubicBezTo>
                  <a:cubicBezTo>
                    <a:pt x="557" y="64"/>
                    <a:pt x="554" y="62"/>
                    <a:pt x="555" y="63"/>
                  </a:cubicBezTo>
                  <a:cubicBezTo>
                    <a:pt x="557" y="65"/>
                    <a:pt x="563" y="68"/>
                    <a:pt x="565" y="70"/>
                  </a:cubicBezTo>
                  <a:cubicBezTo>
                    <a:pt x="562" y="68"/>
                    <a:pt x="569" y="73"/>
                    <a:pt x="571" y="75"/>
                  </a:cubicBezTo>
                  <a:cubicBezTo>
                    <a:pt x="569" y="74"/>
                    <a:pt x="565" y="71"/>
                    <a:pt x="563" y="69"/>
                  </a:cubicBezTo>
                  <a:cubicBezTo>
                    <a:pt x="562" y="69"/>
                    <a:pt x="562" y="69"/>
                    <a:pt x="560" y="67"/>
                  </a:cubicBezTo>
                  <a:cubicBezTo>
                    <a:pt x="560" y="67"/>
                    <a:pt x="560" y="68"/>
                    <a:pt x="560" y="67"/>
                  </a:cubicBezTo>
                  <a:cubicBezTo>
                    <a:pt x="550" y="61"/>
                    <a:pt x="541" y="55"/>
                    <a:pt x="533" y="51"/>
                  </a:cubicBezTo>
                  <a:cubicBezTo>
                    <a:pt x="531" y="50"/>
                    <a:pt x="526" y="47"/>
                    <a:pt x="526" y="47"/>
                  </a:cubicBezTo>
                  <a:cubicBezTo>
                    <a:pt x="529" y="49"/>
                    <a:pt x="533" y="51"/>
                    <a:pt x="536" y="53"/>
                  </a:cubicBezTo>
                  <a:cubicBezTo>
                    <a:pt x="540" y="55"/>
                    <a:pt x="544" y="57"/>
                    <a:pt x="547" y="59"/>
                  </a:cubicBezTo>
                  <a:cubicBezTo>
                    <a:pt x="546" y="59"/>
                    <a:pt x="546" y="59"/>
                    <a:pt x="546" y="59"/>
                  </a:cubicBezTo>
                  <a:cubicBezTo>
                    <a:pt x="546" y="59"/>
                    <a:pt x="548" y="60"/>
                    <a:pt x="549" y="61"/>
                  </a:cubicBezTo>
                  <a:cubicBezTo>
                    <a:pt x="551" y="62"/>
                    <a:pt x="552" y="63"/>
                    <a:pt x="552" y="63"/>
                  </a:cubicBezTo>
                  <a:cubicBezTo>
                    <a:pt x="554" y="64"/>
                    <a:pt x="556" y="66"/>
                    <a:pt x="558" y="66"/>
                  </a:cubicBezTo>
                  <a:cubicBezTo>
                    <a:pt x="561" y="68"/>
                    <a:pt x="564" y="70"/>
                    <a:pt x="564" y="71"/>
                  </a:cubicBezTo>
                  <a:cubicBezTo>
                    <a:pt x="562" y="69"/>
                    <a:pt x="561" y="69"/>
                    <a:pt x="560" y="68"/>
                  </a:cubicBezTo>
                  <a:cubicBezTo>
                    <a:pt x="562" y="69"/>
                    <a:pt x="563" y="70"/>
                    <a:pt x="565" y="72"/>
                  </a:cubicBezTo>
                  <a:cubicBezTo>
                    <a:pt x="565" y="72"/>
                    <a:pt x="564" y="71"/>
                    <a:pt x="566" y="72"/>
                  </a:cubicBezTo>
                  <a:cubicBezTo>
                    <a:pt x="569" y="74"/>
                    <a:pt x="570" y="75"/>
                    <a:pt x="572" y="77"/>
                  </a:cubicBezTo>
                  <a:cubicBezTo>
                    <a:pt x="570" y="76"/>
                    <a:pt x="568" y="74"/>
                    <a:pt x="567" y="74"/>
                  </a:cubicBezTo>
                  <a:cubicBezTo>
                    <a:pt x="565" y="73"/>
                    <a:pt x="565" y="72"/>
                    <a:pt x="565" y="72"/>
                  </a:cubicBezTo>
                  <a:cubicBezTo>
                    <a:pt x="561" y="70"/>
                    <a:pt x="561" y="70"/>
                    <a:pt x="556" y="66"/>
                  </a:cubicBezTo>
                  <a:cubicBezTo>
                    <a:pt x="556" y="67"/>
                    <a:pt x="557" y="68"/>
                    <a:pt x="556" y="67"/>
                  </a:cubicBezTo>
                  <a:cubicBezTo>
                    <a:pt x="552" y="64"/>
                    <a:pt x="553" y="65"/>
                    <a:pt x="551" y="63"/>
                  </a:cubicBezTo>
                  <a:cubicBezTo>
                    <a:pt x="553" y="64"/>
                    <a:pt x="552" y="64"/>
                    <a:pt x="554" y="65"/>
                  </a:cubicBezTo>
                  <a:cubicBezTo>
                    <a:pt x="555" y="66"/>
                    <a:pt x="554" y="65"/>
                    <a:pt x="555" y="66"/>
                  </a:cubicBezTo>
                  <a:cubicBezTo>
                    <a:pt x="552" y="63"/>
                    <a:pt x="549" y="62"/>
                    <a:pt x="545" y="59"/>
                  </a:cubicBezTo>
                  <a:cubicBezTo>
                    <a:pt x="545" y="59"/>
                    <a:pt x="549" y="61"/>
                    <a:pt x="548" y="61"/>
                  </a:cubicBezTo>
                  <a:close/>
                  <a:moveTo>
                    <a:pt x="568" y="76"/>
                  </a:moveTo>
                  <a:cubicBezTo>
                    <a:pt x="568" y="75"/>
                    <a:pt x="566" y="74"/>
                    <a:pt x="564" y="73"/>
                  </a:cubicBezTo>
                  <a:cubicBezTo>
                    <a:pt x="565" y="73"/>
                    <a:pt x="567" y="74"/>
                    <a:pt x="568" y="76"/>
                  </a:cubicBezTo>
                  <a:close/>
                  <a:moveTo>
                    <a:pt x="567" y="80"/>
                  </a:moveTo>
                  <a:cubicBezTo>
                    <a:pt x="566" y="79"/>
                    <a:pt x="565" y="79"/>
                    <a:pt x="566" y="79"/>
                  </a:cubicBezTo>
                  <a:cubicBezTo>
                    <a:pt x="564" y="78"/>
                    <a:pt x="564" y="78"/>
                    <a:pt x="564" y="78"/>
                  </a:cubicBezTo>
                  <a:cubicBezTo>
                    <a:pt x="563" y="77"/>
                    <a:pt x="565" y="78"/>
                    <a:pt x="564" y="78"/>
                  </a:cubicBezTo>
                  <a:cubicBezTo>
                    <a:pt x="563" y="77"/>
                    <a:pt x="563" y="77"/>
                    <a:pt x="561" y="75"/>
                  </a:cubicBezTo>
                  <a:cubicBezTo>
                    <a:pt x="561" y="75"/>
                    <a:pt x="562" y="76"/>
                    <a:pt x="562" y="76"/>
                  </a:cubicBezTo>
                  <a:cubicBezTo>
                    <a:pt x="562" y="75"/>
                    <a:pt x="560" y="75"/>
                    <a:pt x="558" y="73"/>
                  </a:cubicBezTo>
                  <a:cubicBezTo>
                    <a:pt x="561" y="74"/>
                    <a:pt x="565" y="77"/>
                    <a:pt x="567" y="79"/>
                  </a:cubicBezTo>
                  <a:cubicBezTo>
                    <a:pt x="565" y="78"/>
                    <a:pt x="568" y="81"/>
                    <a:pt x="567" y="80"/>
                  </a:cubicBezTo>
                  <a:close/>
                  <a:moveTo>
                    <a:pt x="566" y="78"/>
                  </a:moveTo>
                  <a:cubicBezTo>
                    <a:pt x="566" y="78"/>
                    <a:pt x="560" y="73"/>
                    <a:pt x="559" y="73"/>
                  </a:cubicBezTo>
                  <a:cubicBezTo>
                    <a:pt x="562" y="75"/>
                    <a:pt x="564" y="76"/>
                    <a:pt x="566" y="78"/>
                  </a:cubicBezTo>
                  <a:close/>
                  <a:moveTo>
                    <a:pt x="565" y="73"/>
                  </a:moveTo>
                  <a:cubicBezTo>
                    <a:pt x="565" y="73"/>
                    <a:pt x="564" y="73"/>
                    <a:pt x="563" y="72"/>
                  </a:cubicBezTo>
                  <a:cubicBezTo>
                    <a:pt x="562" y="71"/>
                    <a:pt x="561" y="70"/>
                    <a:pt x="562" y="70"/>
                  </a:cubicBezTo>
                  <a:cubicBezTo>
                    <a:pt x="564" y="72"/>
                    <a:pt x="563" y="72"/>
                    <a:pt x="565" y="73"/>
                  </a:cubicBezTo>
                  <a:close/>
                  <a:moveTo>
                    <a:pt x="560" y="100"/>
                  </a:moveTo>
                  <a:cubicBezTo>
                    <a:pt x="562" y="101"/>
                    <a:pt x="562" y="101"/>
                    <a:pt x="563" y="102"/>
                  </a:cubicBezTo>
                  <a:cubicBezTo>
                    <a:pt x="563" y="102"/>
                    <a:pt x="562" y="101"/>
                    <a:pt x="561" y="101"/>
                  </a:cubicBezTo>
                  <a:cubicBezTo>
                    <a:pt x="560" y="100"/>
                    <a:pt x="561" y="101"/>
                    <a:pt x="559" y="99"/>
                  </a:cubicBezTo>
                  <a:cubicBezTo>
                    <a:pt x="559" y="99"/>
                    <a:pt x="559" y="99"/>
                    <a:pt x="559" y="99"/>
                  </a:cubicBezTo>
                  <a:cubicBezTo>
                    <a:pt x="560" y="100"/>
                    <a:pt x="561" y="100"/>
                    <a:pt x="560" y="100"/>
                  </a:cubicBezTo>
                  <a:close/>
                  <a:moveTo>
                    <a:pt x="563" y="72"/>
                  </a:moveTo>
                  <a:cubicBezTo>
                    <a:pt x="563" y="72"/>
                    <a:pt x="560" y="70"/>
                    <a:pt x="559" y="69"/>
                  </a:cubicBezTo>
                  <a:cubicBezTo>
                    <a:pt x="559" y="69"/>
                    <a:pt x="560" y="69"/>
                    <a:pt x="560" y="69"/>
                  </a:cubicBezTo>
                  <a:cubicBezTo>
                    <a:pt x="561" y="70"/>
                    <a:pt x="560" y="70"/>
                    <a:pt x="563" y="72"/>
                  </a:cubicBezTo>
                  <a:close/>
                  <a:moveTo>
                    <a:pt x="553" y="81"/>
                  </a:moveTo>
                  <a:cubicBezTo>
                    <a:pt x="554" y="81"/>
                    <a:pt x="555" y="82"/>
                    <a:pt x="556" y="83"/>
                  </a:cubicBezTo>
                  <a:cubicBezTo>
                    <a:pt x="557" y="84"/>
                    <a:pt x="557" y="84"/>
                    <a:pt x="558" y="85"/>
                  </a:cubicBezTo>
                  <a:cubicBezTo>
                    <a:pt x="558" y="85"/>
                    <a:pt x="555" y="83"/>
                    <a:pt x="554" y="82"/>
                  </a:cubicBezTo>
                  <a:cubicBezTo>
                    <a:pt x="554" y="82"/>
                    <a:pt x="552" y="81"/>
                    <a:pt x="553" y="81"/>
                  </a:cubicBezTo>
                  <a:cubicBezTo>
                    <a:pt x="551" y="80"/>
                    <a:pt x="550" y="80"/>
                    <a:pt x="548" y="78"/>
                  </a:cubicBezTo>
                  <a:cubicBezTo>
                    <a:pt x="548" y="78"/>
                    <a:pt x="552" y="80"/>
                    <a:pt x="549" y="78"/>
                  </a:cubicBezTo>
                  <a:cubicBezTo>
                    <a:pt x="549" y="78"/>
                    <a:pt x="550" y="79"/>
                    <a:pt x="552" y="80"/>
                  </a:cubicBezTo>
                  <a:cubicBezTo>
                    <a:pt x="552" y="80"/>
                    <a:pt x="551" y="79"/>
                    <a:pt x="551" y="80"/>
                  </a:cubicBezTo>
                  <a:cubicBezTo>
                    <a:pt x="553" y="81"/>
                    <a:pt x="554" y="81"/>
                    <a:pt x="557" y="83"/>
                  </a:cubicBezTo>
                  <a:cubicBezTo>
                    <a:pt x="553" y="81"/>
                    <a:pt x="557" y="83"/>
                    <a:pt x="553" y="81"/>
                  </a:cubicBezTo>
                  <a:close/>
                  <a:moveTo>
                    <a:pt x="552" y="64"/>
                  </a:moveTo>
                  <a:cubicBezTo>
                    <a:pt x="553" y="65"/>
                    <a:pt x="549" y="62"/>
                    <a:pt x="547" y="61"/>
                  </a:cubicBezTo>
                  <a:cubicBezTo>
                    <a:pt x="547" y="61"/>
                    <a:pt x="548" y="62"/>
                    <a:pt x="549" y="62"/>
                  </a:cubicBezTo>
                  <a:cubicBezTo>
                    <a:pt x="550" y="63"/>
                    <a:pt x="551" y="64"/>
                    <a:pt x="552" y="64"/>
                  </a:cubicBezTo>
                  <a:close/>
                  <a:moveTo>
                    <a:pt x="548" y="78"/>
                  </a:moveTo>
                  <a:cubicBezTo>
                    <a:pt x="547" y="77"/>
                    <a:pt x="547" y="77"/>
                    <a:pt x="547" y="77"/>
                  </a:cubicBezTo>
                  <a:cubicBezTo>
                    <a:pt x="544" y="76"/>
                    <a:pt x="545" y="76"/>
                    <a:pt x="543" y="75"/>
                  </a:cubicBezTo>
                  <a:cubicBezTo>
                    <a:pt x="543" y="75"/>
                    <a:pt x="548" y="77"/>
                    <a:pt x="545" y="76"/>
                  </a:cubicBezTo>
                  <a:cubicBezTo>
                    <a:pt x="546" y="76"/>
                    <a:pt x="547" y="77"/>
                    <a:pt x="548" y="78"/>
                  </a:cubicBezTo>
                  <a:close/>
                  <a:moveTo>
                    <a:pt x="542" y="74"/>
                  </a:moveTo>
                  <a:cubicBezTo>
                    <a:pt x="542" y="74"/>
                    <a:pt x="539" y="72"/>
                    <a:pt x="540" y="73"/>
                  </a:cubicBezTo>
                  <a:cubicBezTo>
                    <a:pt x="539" y="72"/>
                    <a:pt x="540" y="73"/>
                    <a:pt x="537" y="71"/>
                  </a:cubicBezTo>
                  <a:cubicBezTo>
                    <a:pt x="540" y="73"/>
                    <a:pt x="537" y="71"/>
                    <a:pt x="536" y="70"/>
                  </a:cubicBezTo>
                  <a:cubicBezTo>
                    <a:pt x="537" y="71"/>
                    <a:pt x="540" y="72"/>
                    <a:pt x="542" y="74"/>
                  </a:cubicBezTo>
                  <a:close/>
                  <a:moveTo>
                    <a:pt x="537" y="70"/>
                  </a:moveTo>
                  <a:cubicBezTo>
                    <a:pt x="537" y="70"/>
                    <a:pt x="538" y="71"/>
                    <a:pt x="540" y="72"/>
                  </a:cubicBezTo>
                  <a:cubicBezTo>
                    <a:pt x="540" y="72"/>
                    <a:pt x="540" y="72"/>
                    <a:pt x="540" y="72"/>
                  </a:cubicBezTo>
                  <a:cubicBezTo>
                    <a:pt x="539" y="72"/>
                    <a:pt x="539" y="72"/>
                    <a:pt x="538" y="71"/>
                  </a:cubicBezTo>
                  <a:cubicBezTo>
                    <a:pt x="539" y="71"/>
                    <a:pt x="539" y="71"/>
                    <a:pt x="537" y="70"/>
                  </a:cubicBezTo>
                  <a:close/>
                  <a:moveTo>
                    <a:pt x="538" y="56"/>
                  </a:moveTo>
                  <a:cubicBezTo>
                    <a:pt x="539" y="56"/>
                    <a:pt x="535" y="54"/>
                    <a:pt x="534" y="53"/>
                  </a:cubicBezTo>
                  <a:cubicBezTo>
                    <a:pt x="534" y="53"/>
                    <a:pt x="536" y="54"/>
                    <a:pt x="538" y="56"/>
                  </a:cubicBezTo>
                  <a:close/>
                  <a:moveTo>
                    <a:pt x="537" y="85"/>
                  </a:moveTo>
                  <a:cubicBezTo>
                    <a:pt x="538" y="85"/>
                    <a:pt x="536" y="84"/>
                    <a:pt x="537" y="85"/>
                  </a:cubicBezTo>
                  <a:cubicBezTo>
                    <a:pt x="535" y="84"/>
                    <a:pt x="531" y="82"/>
                    <a:pt x="531" y="81"/>
                  </a:cubicBezTo>
                  <a:cubicBezTo>
                    <a:pt x="536" y="85"/>
                    <a:pt x="535" y="83"/>
                    <a:pt x="537" y="85"/>
                  </a:cubicBezTo>
                  <a:close/>
                  <a:moveTo>
                    <a:pt x="535" y="74"/>
                  </a:moveTo>
                  <a:cubicBezTo>
                    <a:pt x="535" y="73"/>
                    <a:pt x="534" y="73"/>
                    <a:pt x="535" y="74"/>
                  </a:cubicBezTo>
                  <a:cubicBezTo>
                    <a:pt x="533" y="73"/>
                    <a:pt x="533" y="73"/>
                    <a:pt x="532" y="72"/>
                  </a:cubicBezTo>
                  <a:cubicBezTo>
                    <a:pt x="532" y="72"/>
                    <a:pt x="533" y="72"/>
                    <a:pt x="535" y="74"/>
                  </a:cubicBezTo>
                  <a:close/>
                  <a:moveTo>
                    <a:pt x="531" y="67"/>
                  </a:moveTo>
                  <a:cubicBezTo>
                    <a:pt x="532" y="68"/>
                    <a:pt x="528" y="66"/>
                    <a:pt x="528" y="66"/>
                  </a:cubicBezTo>
                  <a:cubicBezTo>
                    <a:pt x="525" y="64"/>
                    <a:pt x="528" y="65"/>
                    <a:pt x="526" y="65"/>
                  </a:cubicBezTo>
                  <a:cubicBezTo>
                    <a:pt x="525" y="64"/>
                    <a:pt x="522" y="63"/>
                    <a:pt x="520" y="61"/>
                  </a:cubicBezTo>
                  <a:cubicBezTo>
                    <a:pt x="524" y="63"/>
                    <a:pt x="528" y="65"/>
                    <a:pt x="531" y="67"/>
                  </a:cubicBezTo>
                  <a:close/>
                  <a:moveTo>
                    <a:pt x="529" y="66"/>
                  </a:moveTo>
                  <a:cubicBezTo>
                    <a:pt x="526" y="65"/>
                    <a:pt x="522" y="62"/>
                    <a:pt x="519" y="61"/>
                  </a:cubicBezTo>
                  <a:cubicBezTo>
                    <a:pt x="521" y="62"/>
                    <a:pt x="526" y="65"/>
                    <a:pt x="529" y="66"/>
                  </a:cubicBezTo>
                  <a:close/>
                  <a:moveTo>
                    <a:pt x="528" y="80"/>
                  </a:moveTo>
                  <a:cubicBezTo>
                    <a:pt x="526" y="79"/>
                    <a:pt x="527" y="79"/>
                    <a:pt x="525" y="78"/>
                  </a:cubicBezTo>
                  <a:cubicBezTo>
                    <a:pt x="526" y="78"/>
                    <a:pt x="530" y="81"/>
                    <a:pt x="528" y="80"/>
                  </a:cubicBezTo>
                  <a:close/>
                  <a:moveTo>
                    <a:pt x="520" y="68"/>
                  </a:moveTo>
                  <a:cubicBezTo>
                    <a:pt x="516" y="66"/>
                    <a:pt x="518" y="67"/>
                    <a:pt x="514" y="64"/>
                  </a:cubicBezTo>
                  <a:cubicBezTo>
                    <a:pt x="518" y="66"/>
                    <a:pt x="521" y="68"/>
                    <a:pt x="520" y="68"/>
                  </a:cubicBezTo>
                  <a:close/>
                  <a:moveTo>
                    <a:pt x="517" y="59"/>
                  </a:moveTo>
                  <a:cubicBezTo>
                    <a:pt x="516" y="59"/>
                    <a:pt x="515" y="59"/>
                    <a:pt x="514" y="58"/>
                  </a:cubicBezTo>
                  <a:cubicBezTo>
                    <a:pt x="512" y="57"/>
                    <a:pt x="511" y="57"/>
                    <a:pt x="510" y="56"/>
                  </a:cubicBezTo>
                  <a:cubicBezTo>
                    <a:pt x="510" y="56"/>
                    <a:pt x="506" y="54"/>
                    <a:pt x="502" y="52"/>
                  </a:cubicBezTo>
                  <a:cubicBezTo>
                    <a:pt x="502" y="52"/>
                    <a:pt x="502" y="53"/>
                    <a:pt x="502" y="52"/>
                  </a:cubicBezTo>
                  <a:cubicBezTo>
                    <a:pt x="505" y="53"/>
                    <a:pt x="504" y="54"/>
                    <a:pt x="506" y="54"/>
                  </a:cubicBezTo>
                  <a:cubicBezTo>
                    <a:pt x="506" y="54"/>
                    <a:pt x="509" y="56"/>
                    <a:pt x="510" y="56"/>
                  </a:cubicBezTo>
                  <a:cubicBezTo>
                    <a:pt x="511" y="56"/>
                    <a:pt x="513" y="58"/>
                    <a:pt x="514" y="58"/>
                  </a:cubicBezTo>
                  <a:cubicBezTo>
                    <a:pt x="515" y="58"/>
                    <a:pt x="516" y="59"/>
                    <a:pt x="517" y="59"/>
                  </a:cubicBezTo>
                  <a:close/>
                  <a:moveTo>
                    <a:pt x="513" y="61"/>
                  </a:moveTo>
                  <a:cubicBezTo>
                    <a:pt x="513" y="61"/>
                    <a:pt x="512" y="60"/>
                    <a:pt x="511" y="60"/>
                  </a:cubicBezTo>
                  <a:cubicBezTo>
                    <a:pt x="510" y="59"/>
                    <a:pt x="514" y="61"/>
                    <a:pt x="513" y="61"/>
                  </a:cubicBezTo>
                  <a:close/>
                  <a:moveTo>
                    <a:pt x="509" y="60"/>
                  </a:moveTo>
                  <a:cubicBezTo>
                    <a:pt x="508" y="60"/>
                    <a:pt x="504" y="58"/>
                    <a:pt x="501" y="57"/>
                  </a:cubicBezTo>
                  <a:cubicBezTo>
                    <a:pt x="503" y="58"/>
                    <a:pt x="505" y="59"/>
                    <a:pt x="509" y="60"/>
                  </a:cubicBezTo>
                  <a:close/>
                  <a:moveTo>
                    <a:pt x="508" y="59"/>
                  </a:moveTo>
                  <a:cubicBezTo>
                    <a:pt x="509" y="59"/>
                    <a:pt x="505" y="58"/>
                    <a:pt x="504" y="57"/>
                  </a:cubicBezTo>
                  <a:cubicBezTo>
                    <a:pt x="504" y="57"/>
                    <a:pt x="506" y="58"/>
                    <a:pt x="508" y="59"/>
                  </a:cubicBezTo>
                  <a:close/>
                  <a:moveTo>
                    <a:pt x="498" y="51"/>
                  </a:moveTo>
                  <a:cubicBezTo>
                    <a:pt x="497" y="50"/>
                    <a:pt x="496" y="50"/>
                    <a:pt x="496" y="50"/>
                  </a:cubicBezTo>
                  <a:cubicBezTo>
                    <a:pt x="493" y="49"/>
                    <a:pt x="498" y="50"/>
                    <a:pt x="498" y="51"/>
                  </a:cubicBezTo>
                  <a:close/>
                  <a:moveTo>
                    <a:pt x="497" y="53"/>
                  </a:moveTo>
                  <a:cubicBezTo>
                    <a:pt x="496" y="52"/>
                    <a:pt x="494" y="51"/>
                    <a:pt x="493" y="51"/>
                  </a:cubicBezTo>
                  <a:cubicBezTo>
                    <a:pt x="495" y="52"/>
                    <a:pt x="495" y="52"/>
                    <a:pt x="497" y="53"/>
                  </a:cubicBezTo>
                  <a:close/>
                  <a:moveTo>
                    <a:pt x="497" y="56"/>
                  </a:moveTo>
                  <a:cubicBezTo>
                    <a:pt x="495" y="55"/>
                    <a:pt x="491" y="54"/>
                    <a:pt x="487" y="53"/>
                  </a:cubicBezTo>
                  <a:cubicBezTo>
                    <a:pt x="487" y="52"/>
                    <a:pt x="492" y="54"/>
                    <a:pt x="491" y="54"/>
                  </a:cubicBezTo>
                  <a:cubicBezTo>
                    <a:pt x="493" y="54"/>
                    <a:pt x="495" y="55"/>
                    <a:pt x="497" y="56"/>
                  </a:cubicBezTo>
                  <a:close/>
                  <a:moveTo>
                    <a:pt x="490" y="53"/>
                  </a:moveTo>
                  <a:cubicBezTo>
                    <a:pt x="488" y="53"/>
                    <a:pt x="483" y="51"/>
                    <a:pt x="483" y="51"/>
                  </a:cubicBezTo>
                  <a:cubicBezTo>
                    <a:pt x="486" y="52"/>
                    <a:pt x="487" y="52"/>
                    <a:pt x="490" y="53"/>
                  </a:cubicBezTo>
                  <a:close/>
                  <a:moveTo>
                    <a:pt x="480" y="47"/>
                  </a:moveTo>
                  <a:cubicBezTo>
                    <a:pt x="478" y="46"/>
                    <a:pt x="478" y="46"/>
                    <a:pt x="475" y="45"/>
                  </a:cubicBezTo>
                  <a:cubicBezTo>
                    <a:pt x="475" y="44"/>
                    <a:pt x="476" y="45"/>
                    <a:pt x="476" y="45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1" y="46"/>
                    <a:pt x="481" y="47"/>
                    <a:pt x="480" y="47"/>
                  </a:cubicBezTo>
                  <a:close/>
                  <a:moveTo>
                    <a:pt x="477" y="33"/>
                  </a:moveTo>
                  <a:cubicBezTo>
                    <a:pt x="478" y="34"/>
                    <a:pt x="475" y="32"/>
                    <a:pt x="476" y="33"/>
                  </a:cubicBezTo>
                  <a:cubicBezTo>
                    <a:pt x="474" y="32"/>
                    <a:pt x="475" y="32"/>
                    <a:pt x="477" y="33"/>
                  </a:cubicBezTo>
                  <a:close/>
                  <a:moveTo>
                    <a:pt x="473" y="32"/>
                  </a:moveTo>
                  <a:cubicBezTo>
                    <a:pt x="468" y="30"/>
                    <a:pt x="470" y="31"/>
                    <a:pt x="464" y="29"/>
                  </a:cubicBezTo>
                  <a:cubicBezTo>
                    <a:pt x="464" y="29"/>
                    <a:pt x="463" y="29"/>
                    <a:pt x="463" y="29"/>
                  </a:cubicBezTo>
                  <a:cubicBezTo>
                    <a:pt x="465" y="29"/>
                    <a:pt x="467" y="30"/>
                    <a:pt x="469" y="30"/>
                  </a:cubicBezTo>
                  <a:cubicBezTo>
                    <a:pt x="470" y="31"/>
                    <a:pt x="472" y="31"/>
                    <a:pt x="474" y="32"/>
                  </a:cubicBezTo>
                  <a:cubicBezTo>
                    <a:pt x="474" y="32"/>
                    <a:pt x="474" y="32"/>
                    <a:pt x="471" y="32"/>
                  </a:cubicBezTo>
                  <a:cubicBezTo>
                    <a:pt x="471" y="31"/>
                    <a:pt x="472" y="31"/>
                    <a:pt x="473" y="32"/>
                  </a:cubicBezTo>
                  <a:close/>
                  <a:moveTo>
                    <a:pt x="471" y="43"/>
                  </a:moveTo>
                  <a:cubicBezTo>
                    <a:pt x="472" y="44"/>
                    <a:pt x="472" y="44"/>
                    <a:pt x="472" y="44"/>
                  </a:cubicBezTo>
                  <a:cubicBezTo>
                    <a:pt x="470" y="43"/>
                    <a:pt x="469" y="43"/>
                    <a:pt x="468" y="43"/>
                  </a:cubicBezTo>
                  <a:cubicBezTo>
                    <a:pt x="468" y="42"/>
                    <a:pt x="471" y="44"/>
                    <a:pt x="471" y="43"/>
                  </a:cubicBezTo>
                  <a:close/>
                  <a:moveTo>
                    <a:pt x="470" y="40"/>
                  </a:moveTo>
                  <a:cubicBezTo>
                    <a:pt x="472" y="41"/>
                    <a:pt x="468" y="40"/>
                    <a:pt x="468" y="40"/>
                  </a:cubicBezTo>
                  <a:cubicBezTo>
                    <a:pt x="466" y="39"/>
                    <a:pt x="469" y="40"/>
                    <a:pt x="468" y="40"/>
                  </a:cubicBezTo>
                  <a:cubicBezTo>
                    <a:pt x="466" y="39"/>
                    <a:pt x="466" y="39"/>
                    <a:pt x="465" y="39"/>
                  </a:cubicBezTo>
                  <a:cubicBezTo>
                    <a:pt x="467" y="39"/>
                    <a:pt x="469" y="40"/>
                    <a:pt x="470" y="40"/>
                  </a:cubicBezTo>
                  <a:close/>
                  <a:moveTo>
                    <a:pt x="464" y="38"/>
                  </a:moveTo>
                  <a:cubicBezTo>
                    <a:pt x="466" y="39"/>
                    <a:pt x="462" y="38"/>
                    <a:pt x="462" y="38"/>
                  </a:cubicBezTo>
                  <a:cubicBezTo>
                    <a:pt x="461" y="38"/>
                    <a:pt x="462" y="38"/>
                    <a:pt x="463" y="38"/>
                  </a:cubicBezTo>
                  <a:cubicBezTo>
                    <a:pt x="462" y="38"/>
                    <a:pt x="461" y="37"/>
                    <a:pt x="460" y="37"/>
                  </a:cubicBezTo>
                  <a:cubicBezTo>
                    <a:pt x="460" y="37"/>
                    <a:pt x="460" y="37"/>
                    <a:pt x="461" y="38"/>
                  </a:cubicBezTo>
                  <a:cubicBezTo>
                    <a:pt x="461" y="38"/>
                    <a:pt x="454" y="35"/>
                    <a:pt x="458" y="37"/>
                  </a:cubicBezTo>
                  <a:cubicBezTo>
                    <a:pt x="457" y="36"/>
                    <a:pt x="454" y="35"/>
                    <a:pt x="455" y="36"/>
                  </a:cubicBezTo>
                  <a:cubicBezTo>
                    <a:pt x="454" y="36"/>
                    <a:pt x="453" y="36"/>
                    <a:pt x="452" y="35"/>
                  </a:cubicBezTo>
                  <a:cubicBezTo>
                    <a:pt x="452" y="35"/>
                    <a:pt x="454" y="35"/>
                    <a:pt x="454" y="35"/>
                  </a:cubicBezTo>
                  <a:cubicBezTo>
                    <a:pt x="457" y="36"/>
                    <a:pt x="460" y="37"/>
                    <a:pt x="464" y="38"/>
                  </a:cubicBezTo>
                  <a:cubicBezTo>
                    <a:pt x="465" y="38"/>
                    <a:pt x="462" y="38"/>
                    <a:pt x="464" y="38"/>
                  </a:cubicBezTo>
                  <a:close/>
                  <a:moveTo>
                    <a:pt x="456" y="20"/>
                  </a:moveTo>
                  <a:cubicBezTo>
                    <a:pt x="456" y="19"/>
                    <a:pt x="456" y="19"/>
                    <a:pt x="456" y="19"/>
                  </a:cubicBezTo>
                  <a:cubicBezTo>
                    <a:pt x="459" y="20"/>
                    <a:pt x="459" y="21"/>
                    <a:pt x="456" y="20"/>
                  </a:cubicBezTo>
                  <a:close/>
                  <a:moveTo>
                    <a:pt x="455" y="19"/>
                  </a:moveTo>
                  <a:cubicBezTo>
                    <a:pt x="453" y="18"/>
                    <a:pt x="452" y="19"/>
                    <a:pt x="449" y="18"/>
                  </a:cubicBezTo>
                  <a:cubicBezTo>
                    <a:pt x="451" y="18"/>
                    <a:pt x="449" y="18"/>
                    <a:pt x="449" y="17"/>
                  </a:cubicBezTo>
                  <a:cubicBezTo>
                    <a:pt x="452" y="18"/>
                    <a:pt x="455" y="19"/>
                    <a:pt x="455" y="19"/>
                  </a:cubicBezTo>
                  <a:close/>
                  <a:moveTo>
                    <a:pt x="456" y="35"/>
                  </a:moveTo>
                  <a:cubicBezTo>
                    <a:pt x="456" y="35"/>
                    <a:pt x="455" y="35"/>
                    <a:pt x="455" y="35"/>
                  </a:cubicBezTo>
                  <a:cubicBezTo>
                    <a:pt x="453" y="35"/>
                    <a:pt x="454" y="35"/>
                    <a:pt x="452" y="34"/>
                  </a:cubicBezTo>
                  <a:cubicBezTo>
                    <a:pt x="452" y="34"/>
                    <a:pt x="455" y="35"/>
                    <a:pt x="456" y="35"/>
                  </a:cubicBezTo>
                  <a:close/>
                  <a:moveTo>
                    <a:pt x="438" y="31"/>
                  </a:moveTo>
                  <a:cubicBezTo>
                    <a:pt x="437" y="31"/>
                    <a:pt x="433" y="30"/>
                    <a:pt x="434" y="30"/>
                  </a:cubicBezTo>
                  <a:cubicBezTo>
                    <a:pt x="436" y="31"/>
                    <a:pt x="436" y="31"/>
                    <a:pt x="438" y="31"/>
                  </a:cubicBezTo>
                  <a:close/>
                  <a:moveTo>
                    <a:pt x="431" y="29"/>
                  </a:moveTo>
                  <a:cubicBezTo>
                    <a:pt x="429" y="28"/>
                    <a:pt x="426" y="28"/>
                    <a:pt x="425" y="27"/>
                  </a:cubicBezTo>
                  <a:cubicBezTo>
                    <a:pt x="429" y="28"/>
                    <a:pt x="430" y="28"/>
                    <a:pt x="431" y="29"/>
                  </a:cubicBezTo>
                  <a:close/>
                  <a:moveTo>
                    <a:pt x="424" y="28"/>
                  </a:moveTo>
                  <a:cubicBezTo>
                    <a:pt x="422" y="27"/>
                    <a:pt x="422" y="27"/>
                    <a:pt x="420" y="27"/>
                  </a:cubicBezTo>
                  <a:cubicBezTo>
                    <a:pt x="421" y="27"/>
                    <a:pt x="422" y="27"/>
                    <a:pt x="424" y="27"/>
                  </a:cubicBezTo>
                  <a:cubicBezTo>
                    <a:pt x="425" y="28"/>
                    <a:pt x="423" y="27"/>
                    <a:pt x="424" y="28"/>
                  </a:cubicBezTo>
                  <a:close/>
                  <a:moveTo>
                    <a:pt x="408" y="4"/>
                  </a:moveTo>
                  <a:cubicBezTo>
                    <a:pt x="407" y="4"/>
                    <a:pt x="407" y="4"/>
                    <a:pt x="406" y="4"/>
                  </a:cubicBezTo>
                  <a:cubicBezTo>
                    <a:pt x="404" y="4"/>
                    <a:pt x="405" y="4"/>
                    <a:pt x="402" y="4"/>
                  </a:cubicBezTo>
                  <a:cubicBezTo>
                    <a:pt x="403" y="3"/>
                    <a:pt x="408" y="4"/>
                    <a:pt x="408" y="4"/>
                  </a:cubicBezTo>
                  <a:close/>
                  <a:moveTo>
                    <a:pt x="410" y="27"/>
                  </a:moveTo>
                  <a:cubicBezTo>
                    <a:pt x="410" y="27"/>
                    <a:pt x="406" y="26"/>
                    <a:pt x="407" y="26"/>
                  </a:cubicBezTo>
                  <a:cubicBezTo>
                    <a:pt x="409" y="27"/>
                    <a:pt x="407" y="27"/>
                    <a:pt x="410" y="27"/>
                  </a:cubicBezTo>
                  <a:close/>
                  <a:moveTo>
                    <a:pt x="409" y="25"/>
                  </a:moveTo>
                  <a:cubicBezTo>
                    <a:pt x="406" y="25"/>
                    <a:pt x="405" y="25"/>
                    <a:pt x="402" y="25"/>
                  </a:cubicBezTo>
                  <a:cubicBezTo>
                    <a:pt x="402" y="24"/>
                    <a:pt x="406" y="25"/>
                    <a:pt x="405" y="25"/>
                  </a:cubicBezTo>
                  <a:cubicBezTo>
                    <a:pt x="406" y="25"/>
                    <a:pt x="408" y="25"/>
                    <a:pt x="409" y="25"/>
                  </a:cubicBezTo>
                  <a:close/>
                  <a:moveTo>
                    <a:pt x="390" y="2"/>
                  </a:moveTo>
                  <a:cubicBezTo>
                    <a:pt x="391" y="2"/>
                    <a:pt x="385" y="2"/>
                    <a:pt x="386" y="2"/>
                  </a:cubicBezTo>
                  <a:cubicBezTo>
                    <a:pt x="388" y="2"/>
                    <a:pt x="388" y="2"/>
                    <a:pt x="390" y="2"/>
                  </a:cubicBezTo>
                  <a:close/>
                  <a:moveTo>
                    <a:pt x="402" y="24"/>
                  </a:moveTo>
                  <a:cubicBezTo>
                    <a:pt x="401" y="24"/>
                    <a:pt x="401" y="24"/>
                    <a:pt x="401" y="24"/>
                  </a:cubicBezTo>
                  <a:cubicBezTo>
                    <a:pt x="397" y="24"/>
                    <a:pt x="398" y="23"/>
                    <a:pt x="402" y="24"/>
                  </a:cubicBezTo>
                  <a:close/>
                  <a:moveTo>
                    <a:pt x="400" y="22"/>
                  </a:moveTo>
                  <a:cubicBezTo>
                    <a:pt x="399" y="23"/>
                    <a:pt x="397" y="22"/>
                    <a:pt x="396" y="22"/>
                  </a:cubicBezTo>
                  <a:cubicBezTo>
                    <a:pt x="396" y="22"/>
                    <a:pt x="399" y="22"/>
                    <a:pt x="400" y="22"/>
                  </a:cubicBezTo>
                  <a:close/>
                  <a:moveTo>
                    <a:pt x="392" y="19"/>
                  </a:moveTo>
                  <a:cubicBezTo>
                    <a:pt x="390" y="18"/>
                    <a:pt x="386" y="18"/>
                    <a:pt x="386" y="18"/>
                  </a:cubicBezTo>
                  <a:cubicBezTo>
                    <a:pt x="388" y="18"/>
                    <a:pt x="392" y="18"/>
                    <a:pt x="392" y="19"/>
                  </a:cubicBezTo>
                  <a:close/>
                  <a:moveTo>
                    <a:pt x="382" y="3"/>
                  </a:moveTo>
                  <a:cubicBezTo>
                    <a:pt x="380" y="2"/>
                    <a:pt x="376" y="3"/>
                    <a:pt x="377" y="2"/>
                  </a:cubicBezTo>
                  <a:cubicBezTo>
                    <a:pt x="380" y="2"/>
                    <a:pt x="382" y="2"/>
                    <a:pt x="382" y="3"/>
                  </a:cubicBezTo>
                  <a:close/>
                  <a:moveTo>
                    <a:pt x="392" y="23"/>
                  </a:moveTo>
                  <a:cubicBezTo>
                    <a:pt x="389" y="23"/>
                    <a:pt x="390" y="22"/>
                    <a:pt x="388" y="22"/>
                  </a:cubicBezTo>
                  <a:cubicBezTo>
                    <a:pt x="388" y="22"/>
                    <a:pt x="390" y="22"/>
                    <a:pt x="391" y="22"/>
                  </a:cubicBezTo>
                  <a:cubicBezTo>
                    <a:pt x="393" y="23"/>
                    <a:pt x="391" y="23"/>
                    <a:pt x="392" y="23"/>
                  </a:cubicBezTo>
                  <a:close/>
                  <a:moveTo>
                    <a:pt x="385" y="22"/>
                  </a:moveTo>
                  <a:cubicBezTo>
                    <a:pt x="385" y="22"/>
                    <a:pt x="381" y="22"/>
                    <a:pt x="379" y="22"/>
                  </a:cubicBezTo>
                  <a:cubicBezTo>
                    <a:pt x="380" y="22"/>
                    <a:pt x="384" y="22"/>
                    <a:pt x="385" y="22"/>
                  </a:cubicBezTo>
                  <a:close/>
                  <a:moveTo>
                    <a:pt x="380" y="18"/>
                  </a:moveTo>
                  <a:cubicBezTo>
                    <a:pt x="380" y="18"/>
                    <a:pt x="381" y="18"/>
                    <a:pt x="378" y="18"/>
                  </a:cubicBezTo>
                  <a:cubicBezTo>
                    <a:pt x="378" y="18"/>
                    <a:pt x="378" y="18"/>
                    <a:pt x="380" y="18"/>
                  </a:cubicBezTo>
                  <a:close/>
                  <a:moveTo>
                    <a:pt x="381" y="20"/>
                  </a:moveTo>
                  <a:cubicBezTo>
                    <a:pt x="381" y="20"/>
                    <a:pt x="377" y="20"/>
                    <a:pt x="377" y="20"/>
                  </a:cubicBezTo>
                  <a:cubicBezTo>
                    <a:pt x="377" y="20"/>
                    <a:pt x="377" y="19"/>
                    <a:pt x="380" y="20"/>
                  </a:cubicBezTo>
                  <a:cubicBezTo>
                    <a:pt x="379" y="20"/>
                    <a:pt x="379" y="20"/>
                    <a:pt x="381" y="20"/>
                  </a:cubicBezTo>
                  <a:close/>
                  <a:moveTo>
                    <a:pt x="362" y="19"/>
                  </a:moveTo>
                  <a:cubicBezTo>
                    <a:pt x="363" y="19"/>
                    <a:pt x="364" y="19"/>
                    <a:pt x="366" y="19"/>
                  </a:cubicBezTo>
                  <a:cubicBezTo>
                    <a:pt x="366" y="19"/>
                    <a:pt x="363" y="19"/>
                    <a:pt x="363" y="19"/>
                  </a:cubicBezTo>
                  <a:cubicBezTo>
                    <a:pt x="361" y="19"/>
                    <a:pt x="364" y="19"/>
                    <a:pt x="362" y="19"/>
                  </a:cubicBezTo>
                  <a:close/>
                  <a:moveTo>
                    <a:pt x="338" y="4"/>
                  </a:moveTo>
                  <a:cubicBezTo>
                    <a:pt x="337" y="4"/>
                    <a:pt x="336" y="4"/>
                    <a:pt x="334" y="4"/>
                  </a:cubicBezTo>
                  <a:cubicBezTo>
                    <a:pt x="332" y="4"/>
                    <a:pt x="337" y="4"/>
                    <a:pt x="338" y="4"/>
                  </a:cubicBezTo>
                  <a:close/>
                  <a:moveTo>
                    <a:pt x="333" y="21"/>
                  </a:moveTo>
                  <a:cubicBezTo>
                    <a:pt x="333" y="22"/>
                    <a:pt x="327" y="22"/>
                    <a:pt x="328" y="22"/>
                  </a:cubicBezTo>
                  <a:cubicBezTo>
                    <a:pt x="331" y="21"/>
                    <a:pt x="330" y="22"/>
                    <a:pt x="333" y="21"/>
                  </a:cubicBezTo>
                  <a:close/>
                  <a:moveTo>
                    <a:pt x="323" y="13"/>
                  </a:moveTo>
                  <a:cubicBezTo>
                    <a:pt x="323" y="13"/>
                    <a:pt x="322" y="13"/>
                    <a:pt x="322" y="13"/>
                  </a:cubicBezTo>
                  <a:cubicBezTo>
                    <a:pt x="321" y="13"/>
                    <a:pt x="319" y="13"/>
                    <a:pt x="317" y="13"/>
                  </a:cubicBezTo>
                  <a:cubicBezTo>
                    <a:pt x="318" y="13"/>
                    <a:pt x="321" y="13"/>
                    <a:pt x="323" y="13"/>
                  </a:cubicBezTo>
                  <a:close/>
                  <a:moveTo>
                    <a:pt x="286" y="20"/>
                  </a:moveTo>
                  <a:cubicBezTo>
                    <a:pt x="286" y="20"/>
                    <a:pt x="285" y="20"/>
                    <a:pt x="283" y="21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4" y="20"/>
                    <a:pt x="285" y="20"/>
                    <a:pt x="286" y="20"/>
                  </a:cubicBezTo>
                  <a:close/>
                  <a:moveTo>
                    <a:pt x="265" y="15"/>
                  </a:moveTo>
                  <a:cubicBezTo>
                    <a:pt x="261" y="17"/>
                    <a:pt x="258" y="17"/>
                    <a:pt x="253" y="19"/>
                  </a:cubicBezTo>
                  <a:cubicBezTo>
                    <a:pt x="253" y="19"/>
                    <a:pt x="257" y="18"/>
                    <a:pt x="258" y="17"/>
                  </a:cubicBezTo>
                  <a:cubicBezTo>
                    <a:pt x="258" y="17"/>
                    <a:pt x="256" y="18"/>
                    <a:pt x="255" y="18"/>
                  </a:cubicBezTo>
                  <a:cubicBezTo>
                    <a:pt x="259" y="17"/>
                    <a:pt x="263" y="15"/>
                    <a:pt x="265" y="15"/>
                  </a:cubicBezTo>
                  <a:close/>
                  <a:moveTo>
                    <a:pt x="206" y="36"/>
                  </a:moveTo>
                  <a:cubicBezTo>
                    <a:pt x="207" y="36"/>
                    <a:pt x="205" y="37"/>
                    <a:pt x="204" y="38"/>
                  </a:cubicBezTo>
                  <a:cubicBezTo>
                    <a:pt x="203" y="38"/>
                    <a:pt x="205" y="37"/>
                    <a:pt x="206" y="36"/>
                  </a:cubicBezTo>
                  <a:close/>
                  <a:moveTo>
                    <a:pt x="135" y="111"/>
                  </a:moveTo>
                  <a:cubicBezTo>
                    <a:pt x="134" y="111"/>
                    <a:pt x="136" y="110"/>
                    <a:pt x="135" y="110"/>
                  </a:cubicBezTo>
                  <a:cubicBezTo>
                    <a:pt x="137" y="109"/>
                    <a:pt x="137" y="109"/>
                    <a:pt x="135" y="111"/>
                  </a:cubicBezTo>
                  <a:close/>
                  <a:moveTo>
                    <a:pt x="101" y="112"/>
                  </a:moveTo>
                  <a:cubicBezTo>
                    <a:pt x="103" y="111"/>
                    <a:pt x="98" y="116"/>
                    <a:pt x="98" y="116"/>
                  </a:cubicBezTo>
                  <a:cubicBezTo>
                    <a:pt x="100" y="113"/>
                    <a:pt x="99" y="114"/>
                    <a:pt x="101" y="112"/>
                  </a:cubicBezTo>
                  <a:close/>
                  <a:moveTo>
                    <a:pt x="88" y="120"/>
                  </a:moveTo>
                  <a:cubicBezTo>
                    <a:pt x="87" y="121"/>
                    <a:pt x="88" y="120"/>
                    <a:pt x="86" y="123"/>
                  </a:cubicBezTo>
                  <a:cubicBezTo>
                    <a:pt x="85" y="123"/>
                    <a:pt x="86" y="122"/>
                    <a:pt x="88" y="120"/>
                  </a:cubicBezTo>
                  <a:close/>
                  <a:moveTo>
                    <a:pt x="41" y="192"/>
                  </a:moveTo>
                  <a:cubicBezTo>
                    <a:pt x="41" y="192"/>
                    <a:pt x="39" y="195"/>
                    <a:pt x="39" y="197"/>
                  </a:cubicBezTo>
                  <a:cubicBezTo>
                    <a:pt x="38" y="197"/>
                    <a:pt x="40" y="194"/>
                    <a:pt x="41" y="192"/>
                  </a:cubicBezTo>
                  <a:close/>
                  <a:moveTo>
                    <a:pt x="85" y="233"/>
                  </a:moveTo>
                  <a:cubicBezTo>
                    <a:pt x="86" y="230"/>
                    <a:pt x="88" y="228"/>
                    <a:pt x="88" y="226"/>
                  </a:cubicBezTo>
                  <a:cubicBezTo>
                    <a:pt x="91" y="222"/>
                    <a:pt x="87" y="230"/>
                    <a:pt x="86" y="232"/>
                  </a:cubicBezTo>
                  <a:cubicBezTo>
                    <a:pt x="87" y="231"/>
                    <a:pt x="86" y="231"/>
                    <a:pt x="86" y="232"/>
                  </a:cubicBezTo>
                  <a:cubicBezTo>
                    <a:pt x="85" y="233"/>
                    <a:pt x="86" y="232"/>
                    <a:pt x="85" y="233"/>
                  </a:cubicBezTo>
                  <a:close/>
                  <a:moveTo>
                    <a:pt x="27" y="236"/>
                  </a:moveTo>
                  <a:cubicBezTo>
                    <a:pt x="28" y="234"/>
                    <a:pt x="26" y="239"/>
                    <a:pt x="26" y="240"/>
                  </a:cubicBezTo>
                  <a:cubicBezTo>
                    <a:pt x="24" y="243"/>
                    <a:pt x="27" y="237"/>
                    <a:pt x="27" y="236"/>
                  </a:cubicBezTo>
                  <a:close/>
                  <a:moveTo>
                    <a:pt x="24" y="243"/>
                  </a:moveTo>
                  <a:cubicBezTo>
                    <a:pt x="24" y="243"/>
                    <a:pt x="25" y="241"/>
                    <a:pt x="25" y="242"/>
                  </a:cubicBezTo>
                  <a:cubicBezTo>
                    <a:pt x="24" y="246"/>
                    <a:pt x="22" y="250"/>
                    <a:pt x="21" y="253"/>
                  </a:cubicBezTo>
                  <a:cubicBezTo>
                    <a:pt x="20" y="256"/>
                    <a:pt x="19" y="259"/>
                    <a:pt x="18" y="263"/>
                  </a:cubicBezTo>
                  <a:cubicBezTo>
                    <a:pt x="19" y="260"/>
                    <a:pt x="18" y="266"/>
                    <a:pt x="19" y="263"/>
                  </a:cubicBezTo>
                  <a:cubicBezTo>
                    <a:pt x="19" y="261"/>
                    <a:pt x="20" y="259"/>
                    <a:pt x="20" y="258"/>
                  </a:cubicBezTo>
                  <a:cubicBezTo>
                    <a:pt x="21" y="256"/>
                    <a:pt x="21" y="258"/>
                    <a:pt x="22" y="254"/>
                  </a:cubicBezTo>
                  <a:cubicBezTo>
                    <a:pt x="22" y="255"/>
                    <a:pt x="22" y="256"/>
                    <a:pt x="22" y="256"/>
                  </a:cubicBezTo>
                  <a:cubicBezTo>
                    <a:pt x="21" y="260"/>
                    <a:pt x="22" y="256"/>
                    <a:pt x="21" y="259"/>
                  </a:cubicBezTo>
                  <a:cubicBezTo>
                    <a:pt x="20" y="259"/>
                    <a:pt x="21" y="258"/>
                    <a:pt x="20" y="258"/>
                  </a:cubicBezTo>
                  <a:cubicBezTo>
                    <a:pt x="21" y="259"/>
                    <a:pt x="20" y="260"/>
                    <a:pt x="20" y="261"/>
                  </a:cubicBezTo>
                  <a:cubicBezTo>
                    <a:pt x="19" y="263"/>
                    <a:pt x="19" y="264"/>
                    <a:pt x="19" y="265"/>
                  </a:cubicBezTo>
                  <a:cubicBezTo>
                    <a:pt x="19" y="264"/>
                    <a:pt x="17" y="269"/>
                    <a:pt x="18" y="266"/>
                  </a:cubicBezTo>
                  <a:cubicBezTo>
                    <a:pt x="17" y="266"/>
                    <a:pt x="17" y="269"/>
                    <a:pt x="16" y="271"/>
                  </a:cubicBezTo>
                  <a:cubicBezTo>
                    <a:pt x="16" y="271"/>
                    <a:pt x="16" y="270"/>
                    <a:pt x="16" y="270"/>
                  </a:cubicBezTo>
                  <a:cubicBezTo>
                    <a:pt x="17" y="268"/>
                    <a:pt x="17" y="266"/>
                    <a:pt x="18" y="265"/>
                  </a:cubicBezTo>
                  <a:cubicBezTo>
                    <a:pt x="17" y="266"/>
                    <a:pt x="16" y="269"/>
                    <a:pt x="16" y="269"/>
                  </a:cubicBezTo>
                  <a:cubicBezTo>
                    <a:pt x="17" y="267"/>
                    <a:pt x="17" y="265"/>
                    <a:pt x="18" y="262"/>
                  </a:cubicBezTo>
                  <a:cubicBezTo>
                    <a:pt x="17" y="264"/>
                    <a:pt x="17" y="264"/>
                    <a:pt x="16" y="269"/>
                  </a:cubicBezTo>
                  <a:cubicBezTo>
                    <a:pt x="15" y="270"/>
                    <a:pt x="16" y="267"/>
                    <a:pt x="17" y="265"/>
                  </a:cubicBezTo>
                  <a:cubicBezTo>
                    <a:pt x="16" y="265"/>
                    <a:pt x="16" y="267"/>
                    <a:pt x="16" y="266"/>
                  </a:cubicBezTo>
                  <a:cubicBezTo>
                    <a:pt x="15" y="268"/>
                    <a:pt x="15" y="270"/>
                    <a:pt x="14" y="272"/>
                  </a:cubicBezTo>
                  <a:cubicBezTo>
                    <a:pt x="14" y="272"/>
                    <a:pt x="15" y="267"/>
                    <a:pt x="14" y="270"/>
                  </a:cubicBezTo>
                  <a:cubicBezTo>
                    <a:pt x="15" y="267"/>
                    <a:pt x="15" y="267"/>
                    <a:pt x="16" y="266"/>
                  </a:cubicBezTo>
                  <a:cubicBezTo>
                    <a:pt x="16" y="265"/>
                    <a:pt x="16" y="266"/>
                    <a:pt x="15" y="266"/>
                  </a:cubicBezTo>
                  <a:cubicBezTo>
                    <a:pt x="16" y="264"/>
                    <a:pt x="16" y="264"/>
                    <a:pt x="16" y="265"/>
                  </a:cubicBezTo>
                  <a:cubicBezTo>
                    <a:pt x="16" y="263"/>
                    <a:pt x="16" y="262"/>
                    <a:pt x="17" y="261"/>
                  </a:cubicBezTo>
                  <a:cubicBezTo>
                    <a:pt x="17" y="260"/>
                    <a:pt x="17" y="261"/>
                    <a:pt x="17" y="261"/>
                  </a:cubicBezTo>
                  <a:cubicBezTo>
                    <a:pt x="19" y="257"/>
                    <a:pt x="20" y="252"/>
                    <a:pt x="22" y="246"/>
                  </a:cubicBezTo>
                  <a:cubicBezTo>
                    <a:pt x="22" y="247"/>
                    <a:pt x="21" y="248"/>
                    <a:pt x="21" y="248"/>
                  </a:cubicBezTo>
                  <a:cubicBezTo>
                    <a:pt x="22" y="246"/>
                    <a:pt x="22" y="246"/>
                    <a:pt x="23" y="243"/>
                  </a:cubicBezTo>
                  <a:cubicBezTo>
                    <a:pt x="23" y="244"/>
                    <a:pt x="25" y="240"/>
                    <a:pt x="26" y="238"/>
                  </a:cubicBezTo>
                  <a:cubicBezTo>
                    <a:pt x="26" y="238"/>
                    <a:pt x="26" y="240"/>
                    <a:pt x="24" y="243"/>
                  </a:cubicBezTo>
                  <a:close/>
                  <a:moveTo>
                    <a:pt x="24" y="249"/>
                  </a:moveTo>
                  <a:cubicBezTo>
                    <a:pt x="23" y="250"/>
                    <a:pt x="24" y="250"/>
                    <a:pt x="24" y="251"/>
                  </a:cubicBezTo>
                  <a:cubicBezTo>
                    <a:pt x="22" y="255"/>
                    <a:pt x="22" y="255"/>
                    <a:pt x="22" y="255"/>
                  </a:cubicBezTo>
                  <a:cubicBezTo>
                    <a:pt x="22" y="254"/>
                    <a:pt x="23" y="251"/>
                    <a:pt x="24" y="249"/>
                  </a:cubicBezTo>
                  <a:close/>
                  <a:moveTo>
                    <a:pt x="25" y="245"/>
                  </a:moveTo>
                  <a:cubicBezTo>
                    <a:pt x="25" y="245"/>
                    <a:pt x="25" y="247"/>
                    <a:pt x="24" y="249"/>
                  </a:cubicBezTo>
                  <a:cubicBezTo>
                    <a:pt x="24" y="249"/>
                    <a:pt x="24" y="249"/>
                    <a:pt x="24" y="249"/>
                  </a:cubicBezTo>
                  <a:cubicBezTo>
                    <a:pt x="25" y="247"/>
                    <a:pt x="25" y="247"/>
                    <a:pt x="25" y="245"/>
                  </a:cubicBezTo>
                  <a:close/>
                  <a:moveTo>
                    <a:pt x="15" y="251"/>
                  </a:moveTo>
                  <a:cubicBezTo>
                    <a:pt x="15" y="251"/>
                    <a:pt x="14" y="253"/>
                    <a:pt x="14" y="255"/>
                  </a:cubicBezTo>
                  <a:cubicBezTo>
                    <a:pt x="13" y="255"/>
                    <a:pt x="14" y="253"/>
                    <a:pt x="15" y="251"/>
                  </a:cubicBezTo>
                  <a:close/>
                  <a:moveTo>
                    <a:pt x="82" y="240"/>
                  </a:moveTo>
                  <a:cubicBezTo>
                    <a:pt x="81" y="242"/>
                    <a:pt x="80" y="245"/>
                    <a:pt x="79" y="247"/>
                  </a:cubicBezTo>
                  <a:cubicBezTo>
                    <a:pt x="78" y="249"/>
                    <a:pt x="77" y="251"/>
                    <a:pt x="77" y="253"/>
                  </a:cubicBezTo>
                  <a:cubicBezTo>
                    <a:pt x="77" y="252"/>
                    <a:pt x="78" y="249"/>
                    <a:pt x="79" y="247"/>
                  </a:cubicBezTo>
                  <a:cubicBezTo>
                    <a:pt x="80" y="244"/>
                    <a:pt x="81" y="242"/>
                    <a:pt x="82" y="240"/>
                  </a:cubicBezTo>
                  <a:close/>
                  <a:moveTo>
                    <a:pt x="19" y="254"/>
                  </a:moveTo>
                  <a:cubicBezTo>
                    <a:pt x="19" y="255"/>
                    <a:pt x="18" y="257"/>
                    <a:pt x="17" y="259"/>
                  </a:cubicBezTo>
                  <a:cubicBezTo>
                    <a:pt x="17" y="260"/>
                    <a:pt x="17" y="258"/>
                    <a:pt x="17" y="259"/>
                  </a:cubicBezTo>
                  <a:cubicBezTo>
                    <a:pt x="18" y="256"/>
                    <a:pt x="18" y="257"/>
                    <a:pt x="19" y="254"/>
                  </a:cubicBezTo>
                  <a:close/>
                  <a:moveTo>
                    <a:pt x="16" y="261"/>
                  </a:moveTo>
                  <a:cubicBezTo>
                    <a:pt x="16" y="261"/>
                    <a:pt x="16" y="262"/>
                    <a:pt x="16" y="262"/>
                  </a:cubicBezTo>
                  <a:cubicBezTo>
                    <a:pt x="15" y="264"/>
                    <a:pt x="15" y="266"/>
                    <a:pt x="14" y="268"/>
                  </a:cubicBezTo>
                  <a:cubicBezTo>
                    <a:pt x="15" y="265"/>
                    <a:pt x="15" y="263"/>
                    <a:pt x="16" y="261"/>
                  </a:cubicBezTo>
                  <a:close/>
                  <a:moveTo>
                    <a:pt x="17" y="269"/>
                  </a:moveTo>
                  <a:cubicBezTo>
                    <a:pt x="18" y="268"/>
                    <a:pt x="17" y="270"/>
                    <a:pt x="17" y="270"/>
                  </a:cubicBezTo>
                  <a:cubicBezTo>
                    <a:pt x="17" y="272"/>
                    <a:pt x="17" y="271"/>
                    <a:pt x="16" y="271"/>
                  </a:cubicBezTo>
                  <a:cubicBezTo>
                    <a:pt x="17" y="271"/>
                    <a:pt x="17" y="270"/>
                    <a:pt x="17" y="269"/>
                  </a:cubicBezTo>
                  <a:close/>
                  <a:moveTo>
                    <a:pt x="74" y="259"/>
                  </a:moveTo>
                  <a:cubicBezTo>
                    <a:pt x="75" y="259"/>
                    <a:pt x="74" y="262"/>
                    <a:pt x="73" y="263"/>
                  </a:cubicBezTo>
                  <a:cubicBezTo>
                    <a:pt x="73" y="262"/>
                    <a:pt x="74" y="260"/>
                    <a:pt x="74" y="259"/>
                  </a:cubicBezTo>
                  <a:close/>
                  <a:moveTo>
                    <a:pt x="60" y="299"/>
                  </a:moveTo>
                  <a:cubicBezTo>
                    <a:pt x="60" y="300"/>
                    <a:pt x="60" y="302"/>
                    <a:pt x="59" y="304"/>
                  </a:cubicBezTo>
                  <a:cubicBezTo>
                    <a:pt x="59" y="306"/>
                    <a:pt x="58" y="307"/>
                    <a:pt x="58" y="308"/>
                  </a:cubicBezTo>
                  <a:cubicBezTo>
                    <a:pt x="58" y="310"/>
                    <a:pt x="58" y="311"/>
                    <a:pt x="57" y="312"/>
                  </a:cubicBezTo>
                  <a:cubicBezTo>
                    <a:pt x="57" y="311"/>
                    <a:pt x="58" y="309"/>
                    <a:pt x="58" y="306"/>
                  </a:cubicBezTo>
                  <a:cubicBezTo>
                    <a:pt x="59" y="303"/>
                    <a:pt x="60" y="300"/>
                    <a:pt x="60" y="299"/>
                  </a:cubicBezTo>
                  <a:close/>
                  <a:moveTo>
                    <a:pt x="3" y="340"/>
                  </a:moveTo>
                  <a:cubicBezTo>
                    <a:pt x="3" y="343"/>
                    <a:pt x="3" y="349"/>
                    <a:pt x="2" y="350"/>
                  </a:cubicBezTo>
                  <a:cubicBezTo>
                    <a:pt x="2" y="348"/>
                    <a:pt x="2" y="345"/>
                    <a:pt x="2" y="346"/>
                  </a:cubicBezTo>
                  <a:cubicBezTo>
                    <a:pt x="2" y="344"/>
                    <a:pt x="2" y="343"/>
                    <a:pt x="2" y="341"/>
                  </a:cubicBezTo>
                  <a:cubicBezTo>
                    <a:pt x="3" y="341"/>
                    <a:pt x="3" y="340"/>
                    <a:pt x="3" y="340"/>
                  </a:cubicBezTo>
                  <a:close/>
                  <a:moveTo>
                    <a:pt x="57" y="317"/>
                  </a:moveTo>
                  <a:cubicBezTo>
                    <a:pt x="58" y="316"/>
                    <a:pt x="57" y="320"/>
                    <a:pt x="57" y="322"/>
                  </a:cubicBezTo>
                  <a:cubicBezTo>
                    <a:pt x="56" y="322"/>
                    <a:pt x="57" y="319"/>
                    <a:pt x="57" y="317"/>
                  </a:cubicBezTo>
                  <a:close/>
                  <a:moveTo>
                    <a:pt x="4" y="343"/>
                  </a:moveTo>
                  <a:cubicBezTo>
                    <a:pt x="4" y="343"/>
                    <a:pt x="3" y="346"/>
                    <a:pt x="3" y="348"/>
                  </a:cubicBezTo>
                  <a:cubicBezTo>
                    <a:pt x="3" y="347"/>
                    <a:pt x="3" y="344"/>
                    <a:pt x="4" y="343"/>
                  </a:cubicBezTo>
                  <a:close/>
                  <a:moveTo>
                    <a:pt x="56" y="323"/>
                  </a:moveTo>
                  <a:cubicBezTo>
                    <a:pt x="56" y="324"/>
                    <a:pt x="56" y="325"/>
                    <a:pt x="56" y="326"/>
                  </a:cubicBezTo>
                  <a:cubicBezTo>
                    <a:pt x="55" y="327"/>
                    <a:pt x="56" y="323"/>
                    <a:pt x="56" y="323"/>
                  </a:cubicBezTo>
                  <a:close/>
                  <a:moveTo>
                    <a:pt x="54" y="350"/>
                  </a:moveTo>
                  <a:cubicBezTo>
                    <a:pt x="54" y="349"/>
                    <a:pt x="53" y="354"/>
                    <a:pt x="53" y="353"/>
                  </a:cubicBezTo>
                  <a:cubicBezTo>
                    <a:pt x="53" y="352"/>
                    <a:pt x="53" y="352"/>
                    <a:pt x="54" y="350"/>
                  </a:cubicBezTo>
                  <a:close/>
                  <a:moveTo>
                    <a:pt x="51" y="356"/>
                  </a:moveTo>
                  <a:cubicBezTo>
                    <a:pt x="51" y="362"/>
                    <a:pt x="50" y="371"/>
                    <a:pt x="51" y="375"/>
                  </a:cubicBezTo>
                  <a:cubicBezTo>
                    <a:pt x="51" y="378"/>
                    <a:pt x="51" y="376"/>
                    <a:pt x="51" y="378"/>
                  </a:cubicBezTo>
                  <a:cubicBezTo>
                    <a:pt x="51" y="377"/>
                    <a:pt x="50" y="376"/>
                    <a:pt x="50" y="375"/>
                  </a:cubicBezTo>
                  <a:cubicBezTo>
                    <a:pt x="50" y="371"/>
                    <a:pt x="50" y="368"/>
                    <a:pt x="50" y="365"/>
                  </a:cubicBezTo>
                  <a:cubicBezTo>
                    <a:pt x="50" y="363"/>
                    <a:pt x="50" y="362"/>
                    <a:pt x="50" y="359"/>
                  </a:cubicBezTo>
                  <a:cubicBezTo>
                    <a:pt x="51" y="359"/>
                    <a:pt x="50" y="361"/>
                    <a:pt x="50" y="363"/>
                  </a:cubicBezTo>
                  <a:cubicBezTo>
                    <a:pt x="51" y="362"/>
                    <a:pt x="51" y="358"/>
                    <a:pt x="51" y="356"/>
                  </a:cubicBezTo>
                  <a:close/>
                  <a:moveTo>
                    <a:pt x="53" y="361"/>
                  </a:moveTo>
                  <a:cubicBezTo>
                    <a:pt x="53" y="361"/>
                    <a:pt x="53" y="362"/>
                    <a:pt x="53" y="361"/>
                  </a:cubicBezTo>
                  <a:cubicBezTo>
                    <a:pt x="53" y="363"/>
                    <a:pt x="53" y="363"/>
                    <a:pt x="53" y="363"/>
                  </a:cubicBezTo>
                  <a:cubicBezTo>
                    <a:pt x="52" y="364"/>
                    <a:pt x="53" y="355"/>
                    <a:pt x="53" y="361"/>
                  </a:cubicBezTo>
                  <a:close/>
                  <a:moveTo>
                    <a:pt x="52" y="362"/>
                  </a:moveTo>
                  <a:cubicBezTo>
                    <a:pt x="52" y="363"/>
                    <a:pt x="52" y="365"/>
                    <a:pt x="52" y="367"/>
                  </a:cubicBezTo>
                  <a:cubicBezTo>
                    <a:pt x="52" y="367"/>
                    <a:pt x="52" y="364"/>
                    <a:pt x="52" y="362"/>
                  </a:cubicBezTo>
                  <a:close/>
                  <a:moveTo>
                    <a:pt x="43" y="370"/>
                  </a:moveTo>
                  <a:cubicBezTo>
                    <a:pt x="43" y="368"/>
                    <a:pt x="43" y="372"/>
                    <a:pt x="43" y="371"/>
                  </a:cubicBezTo>
                  <a:cubicBezTo>
                    <a:pt x="43" y="372"/>
                    <a:pt x="43" y="374"/>
                    <a:pt x="43" y="374"/>
                  </a:cubicBezTo>
                  <a:cubicBezTo>
                    <a:pt x="43" y="372"/>
                    <a:pt x="43" y="371"/>
                    <a:pt x="43" y="370"/>
                  </a:cubicBezTo>
                  <a:close/>
                  <a:moveTo>
                    <a:pt x="42" y="376"/>
                  </a:moveTo>
                  <a:cubicBezTo>
                    <a:pt x="42" y="375"/>
                    <a:pt x="42" y="379"/>
                    <a:pt x="42" y="375"/>
                  </a:cubicBezTo>
                  <a:cubicBezTo>
                    <a:pt x="43" y="382"/>
                    <a:pt x="42" y="381"/>
                    <a:pt x="42" y="381"/>
                  </a:cubicBezTo>
                  <a:cubicBezTo>
                    <a:pt x="42" y="381"/>
                    <a:pt x="42" y="381"/>
                    <a:pt x="42" y="380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1" y="378"/>
                    <a:pt x="42" y="378"/>
                    <a:pt x="42" y="376"/>
                  </a:cubicBezTo>
                  <a:close/>
                  <a:moveTo>
                    <a:pt x="51" y="371"/>
                  </a:moveTo>
                  <a:cubicBezTo>
                    <a:pt x="52" y="371"/>
                    <a:pt x="52" y="376"/>
                    <a:pt x="52" y="376"/>
                  </a:cubicBezTo>
                  <a:cubicBezTo>
                    <a:pt x="52" y="378"/>
                    <a:pt x="51" y="374"/>
                    <a:pt x="51" y="371"/>
                  </a:cubicBezTo>
                  <a:close/>
                  <a:moveTo>
                    <a:pt x="44" y="377"/>
                  </a:moveTo>
                  <a:cubicBezTo>
                    <a:pt x="45" y="377"/>
                    <a:pt x="45" y="382"/>
                    <a:pt x="44" y="382"/>
                  </a:cubicBezTo>
                  <a:cubicBezTo>
                    <a:pt x="44" y="379"/>
                    <a:pt x="44" y="379"/>
                    <a:pt x="44" y="377"/>
                  </a:cubicBezTo>
                  <a:close/>
                  <a:moveTo>
                    <a:pt x="51" y="384"/>
                  </a:moveTo>
                  <a:cubicBezTo>
                    <a:pt x="51" y="384"/>
                    <a:pt x="50" y="384"/>
                    <a:pt x="50" y="381"/>
                  </a:cubicBezTo>
                  <a:cubicBezTo>
                    <a:pt x="51" y="384"/>
                    <a:pt x="51" y="379"/>
                    <a:pt x="51" y="384"/>
                  </a:cubicBezTo>
                  <a:close/>
                  <a:moveTo>
                    <a:pt x="53" y="380"/>
                  </a:moveTo>
                  <a:cubicBezTo>
                    <a:pt x="53" y="381"/>
                    <a:pt x="53" y="386"/>
                    <a:pt x="53" y="386"/>
                  </a:cubicBezTo>
                  <a:cubicBezTo>
                    <a:pt x="53" y="387"/>
                    <a:pt x="53" y="381"/>
                    <a:pt x="53" y="379"/>
                  </a:cubicBezTo>
                  <a:cubicBezTo>
                    <a:pt x="53" y="379"/>
                    <a:pt x="53" y="382"/>
                    <a:pt x="53" y="380"/>
                  </a:cubicBezTo>
                  <a:close/>
                  <a:moveTo>
                    <a:pt x="49" y="385"/>
                  </a:moveTo>
                  <a:cubicBezTo>
                    <a:pt x="49" y="385"/>
                    <a:pt x="49" y="386"/>
                    <a:pt x="50" y="387"/>
                  </a:cubicBezTo>
                  <a:cubicBezTo>
                    <a:pt x="49" y="388"/>
                    <a:pt x="49" y="388"/>
                    <a:pt x="49" y="388"/>
                  </a:cubicBezTo>
                  <a:cubicBezTo>
                    <a:pt x="49" y="385"/>
                    <a:pt x="49" y="387"/>
                    <a:pt x="49" y="385"/>
                  </a:cubicBezTo>
                  <a:close/>
                  <a:moveTo>
                    <a:pt x="51" y="394"/>
                  </a:moveTo>
                  <a:cubicBezTo>
                    <a:pt x="51" y="392"/>
                    <a:pt x="51" y="396"/>
                    <a:pt x="51" y="397"/>
                  </a:cubicBezTo>
                  <a:cubicBezTo>
                    <a:pt x="51" y="396"/>
                    <a:pt x="50" y="396"/>
                    <a:pt x="50" y="394"/>
                  </a:cubicBezTo>
                  <a:cubicBezTo>
                    <a:pt x="50" y="391"/>
                    <a:pt x="50" y="390"/>
                    <a:pt x="51" y="387"/>
                  </a:cubicBezTo>
                  <a:cubicBezTo>
                    <a:pt x="51" y="389"/>
                    <a:pt x="51" y="390"/>
                    <a:pt x="51" y="393"/>
                  </a:cubicBezTo>
                  <a:cubicBezTo>
                    <a:pt x="51" y="394"/>
                    <a:pt x="51" y="395"/>
                    <a:pt x="51" y="394"/>
                  </a:cubicBezTo>
                  <a:close/>
                  <a:moveTo>
                    <a:pt x="51" y="391"/>
                  </a:moveTo>
                  <a:cubicBezTo>
                    <a:pt x="51" y="390"/>
                    <a:pt x="52" y="392"/>
                    <a:pt x="52" y="392"/>
                  </a:cubicBezTo>
                  <a:cubicBezTo>
                    <a:pt x="52" y="394"/>
                    <a:pt x="52" y="394"/>
                    <a:pt x="52" y="396"/>
                  </a:cubicBezTo>
                  <a:cubicBezTo>
                    <a:pt x="52" y="395"/>
                    <a:pt x="52" y="392"/>
                    <a:pt x="51" y="391"/>
                  </a:cubicBezTo>
                  <a:close/>
                  <a:moveTo>
                    <a:pt x="47" y="395"/>
                  </a:moveTo>
                  <a:cubicBezTo>
                    <a:pt x="46" y="394"/>
                    <a:pt x="47" y="396"/>
                    <a:pt x="47" y="395"/>
                  </a:cubicBezTo>
                  <a:cubicBezTo>
                    <a:pt x="47" y="397"/>
                    <a:pt x="47" y="397"/>
                    <a:pt x="47" y="399"/>
                  </a:cubicBezTo>
                  <a:cubicBezTo>
                    <a:pt x="47" y="400"/>
                    <a:pt x="47" y="396"/>
                    <a:pt x="47" y="395"/>
                  </a:cubicBezTo>
                  <a:close/>
                  <a:moveTo>
                    <a:pt x="52" y="396"/>
                  </a:moveTo>
                  <a:cubicBezTo>
                    <a:pt x="53" y="397"/>
                    <a:pt x="53" y="396"/>
                    <a:pt x="53" y="396"/>
                  </a:cubicBezTo>
                  <a:cubicBezTo>
                    <a:pt x="53" y="398"/>
                    <a:pt x="53" y="398"/>
                    <a:pt x="53" y="398"/>
                  </a:cubicBezTo>
                  <a:cubicBezTo>
                    <a:pt x="53" y="398"/>
                    <a:pt x="53" y="396"/>
                    <a:pt x="53" y="399"/>
                  </a:cubicBezTo>
                  <a:cubicBezTo>
                    <a:pt x="53" y="399"/>
                    <a:pt x="53" y="397"/>
                    <a:pt x="52" y="396"/>
                  </a:cubicBezTo>
                  <a:close/>
                  <a:moveTo>
                    <a:pt x="9" y="431"/>
                  </a:moveTo>
                  <a:cubicBezTo>
                    <a:pt x="10" y="431"/>
                    <a:pt x="10" y="436"/>
                    <a:pt x="11" y="438"/>
                  </a:cubicBezTo>
                  <a:cubicBezTo>
                    <a:pt x="10" y="437"/>
                    <a:pt x="10" y="432"/>
                    <a:pt x="9" y="431"/>
                  </a:cubicBezTo>
                  <a:close/>
                  <a:moveTo>
                    <a:pt x="9" y="453"/>
                  </a:moveTo>
                  <a:cubicBezTo>
                    <a:pt x="10" y="453"/>
                    <a:pt x="10" y="453"/>
                    <a:pt x="10" y="453"/>
                  </a:cubicBezTo>
                  <a:cubicBezTo>
                    <a:pt x="11" y="457"/>
                    <a:pt x="11" y="457"/>
                    <a:pt x="11" y="460"/>
                  </a:cubicBezTo>
                  <a:cubicBezTo>
                    <a:pt x="11" y="460"/>
                    <a:pt x="11" y="459"/>
                    <a:pt x="10" y="458"/>
                  </a:cubicBezTo>
                  <a:cubicBezTo>
                    <a:pt x="10" y="456"/>
                    <a:pt x="10" y="455"/>
                    <a:pt x="9" y="453"/>
                  </a:cubicBezTo>
                  <a:close/>
                  <a:moveTo>
                    <a:pt x="9" y="462"/>
                  </a:moveTo>
                  <a:cubicBezTo>
                    <a:pt x="10" y="461"/>
                    <a:pt x="10" y="464"/>
                    <a:pt x="11" y="467"/>
                  </a:cubicBezTo>
                  <a:cubicBezTo>
                    <a:pt x="10" y="467"/>
                    <a:pt x="10" y="465"/>
                    <a:pt x="9" y="462"/>
                  </a:cubicBezTo>
                  <a:close/>
                  <a:moveTo>
                    <a:pt x="15" y="457"/>
                  </a:moveTo>
                  <a:cubicBezTo>
                    <a:pt x="16" y="461"/>
                    <a:pt x="16" y="461"/>
                    <a:pt x="16" y="461"/>
                  </a:cubicBezTo>
                  <a:cubicBezTo>
                    <a:pt x="16" y="461"/>
                    <a:pt x="16" y="462"/>
                    <a:pt x="16" y="463"/>
                  </a:cubicBezTo>
                  <a:cubicBezTo>
                    <a:pt x="15" y="460"/>
                    <a:pt x="15" y="460"/>
                    <a:pt x="15" y="460"/>
                  </a:cubicBezTo>
                  <a:cubicBezTo>
                    <a:pt x="16" y="462"/>
                    <a:pt x="15" y="459"/>
                    <a:pt x="15" y="457"/>
                  </a:cubicBezTo>
                  <a:close/>
                  <a:moveTo>
                    <a:pt x="40" y="438"/>
                  </a:moveTo>
                  <a:cubicBezTo>
                    <a:pt x="41" y="440"/>
                    <a:pt x="41" y="441"/>
                    <a:pt x="41" y="443"/>
                  </a:cubicBezTo>
                  <a:cubicBezTo>
                    <a:pt x="41" y="445"/>
                    <a:pt x="41" y="445"/>
                    <a:pt x="42" y="446"/>
                  </a:cubicBezTo>
                  <a:cubicBezTo>
                    <a:pt x="42" y="446"/>
                    <a:pt x="42" y="445"/>
                    <a:pt x="42" y="444"/>
                  </a:cubicBezTo>
                  <a:cubicBezTo>
                    <a:pt x="42" y="443"/>
                    <a:pt x="42" y="445"/>
                    <a:pt x="42" y="445"/>
                  </a:cubicBezTo>
                  <a:cubicBezTo>
                    <a:pt x="41" y="443"/>
                    <a:pt x="41" y="443"/>
                    <a:pt x="41" y="441"/>
                  </a:cubicBezTo>
                  <a:cubicBezTo>
                    <a:pt x="41" y="441"/>
                    <a:pt x="42" y="444"/>
                    <a:pt x="42" y="443"/>
                  </a:cubicBezTo>
                  <a:cubicBezTo>
                    <a:pt x="42" y="441"/>
                    <a:pt x="41" y="440"/>
                    <a:pt x="41" y="439"/>
                  </a:cubicBezTo>
                  <a:cubicBezTo>
                    <a:pt x="41" y="439"/>
                    <a:pt x="42" y="444"/>
                    <a:pt x="42" y="443"/>
                  </a:cubicBezTo>
                  <a:cubicBezTo>
                    <a:pt x="43" y="445"/>
                    <a:pt x="43" y="446"/>
                    <a:pt x="43" y="447"/>
                  </a:cubicBezTo>
                  <a:cubicBezTo>
                    <a:pt x="44" y="448"/>
                    <a:pt x="43" y="446"/>
                    <a:pt x="43" y="444"/>
                  </a:cubicBezTo>
                  <a:cubicBezTo>
                    <a:pt x="43" y="444"/>
                    <a:pt x="43" y="444"/>
                    <a:pt x="43" y="444"/>
                  </a:cubicBezTo>
                  <a:cubicBezTo>
                    <a:pt x="44" y="447"/>
                    <a:pt x="44" y="448"/>
                    <a:pt x="44" y="450"/>
                  </a:cubicBezTo>
                  <a:cubicBezTo>
                    <a:pt x="44" y="451"/>
                    <a:pt x="45" y="452"/>
                    <a:pt x="44" y="450"/>
                  </a:cubicBezTo>
                  <a:cubicBezTo>
                    <a:pt x="46" y="454"/>
                    <a:pt x="47" y="458"/>
                    <a:pt x="47" y="461"/>
                  </a:cubicBezTo>
                  <a:cubicBezTo>
                    <a:pt x="48" y="464"/>
                    <a:pt x="47" y="460"/>
                    <a:pt x="48" y="462"/>
                  </a:cubicBezTo>
                  <a:cubicBezTo>
                    <a:pt x="48" y="463"/>
                    <a:pt x="48" y="465"/>
                    <a:pt x="47" y="465"/>
                  </a:cubicBezTo>
                  <a:cubicBezTo>
                    <a:pt x="46" y="460"/>
                    <a:pt x="46" y="457"/>
                    <a:pt x="45" y="452"/>
                  </a:cubicBezTo>
                  <a:cubicBezTo>
                    <a:pt x="45" y="453"/>
                    <a:pt x="45" y="456"/>
                    <a:pt x="46" y="459"/>
                  </a:cubicBezTo>
                  <a:cubicBezTo>
                    <a:pt x="45" y="457"/>
                    <a:pt x="46" y="459"/>
                    <a:pt x="46" y="461"/>
                  </a:cubicBezTo>
                  <a:cubicBezTo>
                    <a:pt x="46" y="460"/>
                    <a:pt x="45" y="456"/>
                    <a:pt x="44" y="452"/>
                  </a:cubicBezTo>
                  <a:cubicBezTo>
                    <a:pt x="44" y="454"/>
                    <a:pt x="45" y="460"/>
                    <a:pt x="47" y="464"/>
                  </a:cubicBezTo>
                  <a:cubicBezTo>
                    <a:pt x="46" y="464"/>
                    <a:pt x="46" y="462"/>
                    <a:pt x="46" y="463"/>
                  </a:cubicBezTo>
                  <a:cubicBezTo>
                    <a:pt x="46" y="464"/>
                    <a:pt x="46" y="465"/>
                    <a:pt x="47" y="467"/>
                  </a:cubicBezTo>
                  <a:cubicBezTo>
                    <a:pt x="47" y="467"/>
                    <a:pt x="46" y="463"/>
                    <a:pt x="45" y="461"/>
                  </a:cubicBezTo>
                  <a:cubicBezTo>
                    <a:pt x="45" y="462"/>
                    <a:pt x="46" y="463"/>
                    <a:pt x="45" y="460"/>
                  </a:cubicBezTo>
                  <a:cubicBezTo>
                    <a:pt x="44" y="458"/>
                    <a:pt x="44" y="454"/>
                    <a:pt x="42" y="451"/>
                  </a:cubicBezTo>
                  <a:cubicBezTo>
                    <a:pt x="43" y="454"/>
                    <a:pt x="44" y="456"/>
                    <a:pt x="45" y="460"/>
                  </a:cubicBezTo>
                  <a:cubicBezTo>
                    <a:pt x="44" y="459"/>
                    <a:pt x="45" y="461"/>
                    <a:pt x="45" y="462"/>
                  </a:cubicBezTo>
                  <a:cubicBezTo>
                    <a:pt x="45" y="463"/>
                    <a:pt x="45" y="462"/>
                    <a:pt x="44" y="460"/>
                  </a:cubicBezTo>
                  <a:cubicBezTo>
                    <a:pt x="44" y="460"/>
                    <a:pt x="44" y="460"/>
                    <a:pt x="44" y="461"/>
                  </a:cubicBezTo>
                  <a:cubicBezTo>
                    <a:pt x="44" y="457"/>
                    <a:pt x="43" y="454"/>
                    <a:pt x="42" y="452"/>
                  </a:cubicBezTo>
                  <a:cubicBezTo>
                    <a:pt x="42" y="449"/>
                    <a:pt x="41" y="448"/>
                    <a:pt x="41" y="446"/>
                  </a:cubicBezTo>
                  <a:cubicBezTo>
                    <a:pt x="41" y="446"/>
                    <a:pt x="41" y="446"/>
                    <a:pt x="41" y="446"/>
                  </a:cubicBezTo>
                  <a:cubicBezTo>
                    <a:pt x="41" y="443"/>
                    <a:pt x="41" y="442"/>
                    <a:pt x="40" y="439"/>
                  </a:cubicBezTo>
                  <a:cubicBezTo>
                    <a:pt x="41" y="441"/>
                    <a:pt x="40" y="438"/>
                    <a:pt x="40" y="438"/>
                  </a:cubicBezTo>
                  <a:close/>
                  <a:moveTo>
                    <a:pt x="43" y="441"/>
                  </a:moveTo>
                  <a:cubicBezTo>
                    <a:pt x="44" y="445"/>
                    <a:pt x="44" y="446"/>
                    <a:pt x="44" y="444"/>
                  </a:cubicBezTo>
                  <a:cubicBezTo>
                    <a:pt x="44" y="446"/>
                    <a:pt x="44" y="447"/>
                    <a:pt x="45" y="449"/>
                  </a:cubicBezTo>
                  <a:cubicBezTo>
                    <a:pt x="45" y="451"/>
                    <a:pt x="45" y="451"/>
                    <a:pt x="45" y="453"/>
                  </a:cubicBezTo>
                  <a:cubicBezTo>
                    <a:pt x="45" y="451"/>
                    <a:pt x="44" y="449"/>
                    <a:pt x="44" y="447"/>
                  </a:cubicBezTo>
                  <a:cubicBezTo>
                    <a:pt x="45" y="448"/>
                    <a:pt x="43" y="442"/>
                    <a:pt x="43" y="441"/>
                  </a:cubicBezTo>
                  <a:close/>
                  <a:moveTo>
                    <a:pt x="39" y="440"/>
                  </a:moveTo>
                  <a:cubicBezTo>
                    <a:pt x="39" y="440"/>
                    <a:pt x="40" y="443"/>
                    <a:pt x="40" y="444"/>
                  </a:cubicBezTo>
                  <a:cubicBezTo>
                    <a:pt x="40" y="445"/>
                    <a:pt x="39" y="442"/>
                    <a:pt x="39" y="440"/>
                  </a:cubicBezTo>
                  <a:close/>
                  <a:moveTo>
                    <a:pt x="45" y="450"/>
                  </a:moveTo>
                  <a:cubicBezTo>
                    <a:pt x="46" y="452"/>
                    <a:pt x="47" y="455"/>
                    <a:pt x="47" y="456"/>
                  </a:cubicBezTo>
                  <a:cubicBezTo>
                    <a:pt x="48" y="459"/>
                    <a:pt x="47" y="456"/>
                    <a:pt x="47" y="457"/>
                  </a:cubicBezTo>
                  <a:cubicBezTo>
                    <a:pt x="48" y="460"/>
                    <a:pt x="49" y="464"/>
                    <a:pt x="49" y="465"/>
                  </a:cubicBezTo>
                  <a:cubicBezTo>
                    <a:pt x="49" y="466"/>
                    <a:pt x="49" y="464"/>
                    <a:pt x="49" y="463"/>
                  </a:cubicBezTo>
                  <a:cubicBezTo>
                    <a:pt x="48" y="463"/>
                    <a:pt x="49" y="464"/>
                    <a:pt x="49" y="465"/>
                  </a:cubicBezTo>
                  <a:cubicBezTo>
                    <a:pt x="49" y="467"/>
                    <a:pt x="50" y="468"/>
                    <a:pt x="50" y="470"/>
                  </a:cubicBezTo>
                  <a:cubicBezTo>
                    <a:pt x="50" y="470"/>
                    <a:pt x="49" y="468"/>
                    <a:pt x="49" y="469"/>
                  </a:cubicBezTo>
                  <a:cubicBezTo>
                    <a:pt x="49" y="466"/>
                    <a:pt x="49" y="468"/>
                    <a:pt x="48" y="464"/>
                  </a:cubicBezTo>
                  <a:cubicBezTo>
                    <a:pt x="48" y="464"/>
                    <a:pt x="49" y="466"/>
                    <a:pt x="49" y="466"/>
                  </a:cubicBezTo>
                  <a:cubicBezTo>
                    <a:pt x="48" y="463"/>
                    <a:pt x="47" y="459"/>
                    <a:pt x="46" y="454"/>
                  </a:cubicBezTo>
                  <a:cubicBezTo>
                    <a:pt x="47" y="458"/>
                    <a:pt x="48" y="460"/>
                    <a:pt x="48" y="463"/>
                  </a:cubicBezTo>
                  <a:cubicBezTo>
                    <a:pt x="48" y="460"/>
                    <a:pt x="45" y="452"/>
                    <a:pt x="45" y="450"/>
                  </a:cubicBezTo>
                  <a:close/>
                  <a:moveTo>
                    <a:pt x="52" y="449"/>
                  </a:moveTo>
                  <a:cubicBezTo>
                    <a:pt x="52" y="450"/>
                    <a:pt x="53" y="454"/>
                    <a:pt x="53" y="454"/>
                  </a:cubicBezTo>
                  <a:cubicBezTo>
                    <a:pt x="52" y="451"/>
                    <a:pt x="52" y="450"/>
                    <a:pt x="52" y="449"/>
                  </a:cubicBezTo>
                  <a:close/>
                  <a:moveTo>
                    <a:pt x="24" y="482"/>
                  </a:moveTo>
                  <a:cubicBezTo>
                    <a:pt x="25" y="484"/>
                    <a:pt x="25" y="484"/>
                    <a:pt x="25" y="484"/>
                  </a:cubicBezTo>
                  <a:cubicBezTo>
                    <a:pt x="25" y="485"/>
                    <a:pt x="25" y="485"/>
                    <a:pt x="25" y="485"/>
                  </a:cubicBezTo>
                  <a:cubicBezTo>
                    <a:pt x="24" y="483"/>
                    <a:pt x="24" y="482"/>
                    <a:pt x="24" y="482"/>
                  </a:cubicBezTo>
                  <a:close/>
                  <a:moveTo>
                    <a:pt x="53" y="456"/>
                  </a:moveTo>
                  <a:cubicBezTo>
                    <a:pt x="53" y="456"/>
                    <a:pt x="53" y="457"/>
                    <a:pt x="53" y="458"/>
                  </a:cubicBezTo>
                  <a:cubicBezTo>
                    <a:pt x="53" y="458"/>
                    <a:pt x="52" y="455"/>
                    <a:pt x="52" y="454"/>
                  </a:cubicBezTo>
                  <a:cubicBezTo>
                    <a:pt x="52" y="455"/>
                    <a:pt x="53" y="455"/>
                    <a:pt x="53" y="457"/>
                  </a:cubicBezTo>
                  <a:cubicBezTo>
                    <a:pt x="53" y="457"/>
                    <a:pt x="53" y="456"/>
                    <a:pt x="53" y="456"/>
                  </a:cubicBezTo>
                  <a:close/>
                  <a:moveTo>
                    <a:pt x="48" y="465"/>
                  </a:moveTo>
                  <a:cubicBezTo>
                    <a:pt x="48" y="466"/>
                    <a:pt x="49" y="467"/>
                    <a:pt x="49" y="468"/>
                  </a:cubicBezTo>
                  <a:cubicBezTo>
                    <a:pt x="49" y="468"/>
                    <a:pt x="49" y="468"/>
                    <a:pt x="49" y="468"/>
                  </a:cubicBezTo>
                  <a:cubicBezTo>
                    <a:pt x="48" y="466"/>
                    <a:pt x="48" y="465"/>
                    <a:pt x="48" y="465"/>
                  </a:cubicBezTo>
                  <a:close/>
                  <a:moveTo>
                    <a:pt x="54" y="459"/>
                  </a:moveTo>
                  <a:cubicBezTo>
                    <a:pt x="54" y="460"/>
                    <a:pt x="55" y="465"/>
                    <a:pt x="55" y="464"/>
                  </a:cubicBezTo>
                  <a:cubicBezTo>
                    <a:pt x="54" y="461"/>
                    <a:pt x="54" y="461"/>
                    <a:pt x="54" y="459"/>
                  </a:cubicBezTo>
                  <a:close/>
                  <a:moveTo>
                    <a:pt x="48" y="474"/>
                  </a:moveTo>
                  <a:cubicBezTo>
                    <a:pt x="48" y="474"/>
                    <a:pt x="48" y="474"/>
                    <a:pt x="48" y="474"/>
                  </a:cubicBezTo>
                  <a:cubicBezTo>
                    <a:pt x="48" y="475"/>
                    <a:pt x="48" y="475"/>
                    <a:pt x="49" y="475"/>
                  </a:cubicBezTo>
                  <a:cubicBezTo>
                    <a:pt x="49" y="477"/>
                    <a:pt x="48" y="476"/>
                    <a:pt x="48" y="474"/>
                  </a:cubicBezTo>
                  <a:close/>
                  <a:moveTo>
                    <a:pt x="53" y="474"/>
                  </a:moveTo>
                  <a:cubicBezTo>
                    <a:pt x="54" y="474"/>
                    <a:pt x="55" y="478"/>
                    <a:pt x="54" y="478"/>
                  </a:cubicBezTo>
                  <a:cubicBezTo>
                    <a:pt x="54" y="476"/>
                    <a:pt x="54" y="475"/>
                    <a:pt x="53" y="474"/>
                  </a:cubicBezTo>
                  <a:close/>
                  <a:moveTo>
                    <a:pt x="56" y="480"/>
                  </a:moveTo>
                  <a:cubicBezTo>
                    <a:pt x="56" y="482"/>
                    <a:pt x="57" y="483"/>
                    <a:pt x="57" y="484"/>
                  </a:cubicBezTo>
                  <a:cubicBezTo>
                    <a:pt x="57" y="484"/>
                    <a:pt x="56" y="482"/>
                    <a:pt x="56" y="482"/>
                  </a:cubicBezTo>
                  <a:cubicBezTo>
                    <a:pt x="56" y="480"/>
                    <a:pt x="56" y="480"/>
                    <a:pt x="56" y="480"/>
                  </a:cubicBezTo>
                  <a:close/>
                  <a:moveTo>
                    <a:pt x="58" y="537"/>
                  </a:moveTo>
                  <a:cubicBezTo>
                    <a:pt x="59" y="539"/>
                    <a:pt x="56" y="534"/>
                    <a:pt x="57" y="535"/>
                  </a:cubicBezTo>
                  <a:cubicBezTo>
                    <a:pt x="60" y="540"/>
                    <a:pt x="63" y="546"/>
                    <a:pt x="66" y="551"/>
                  </a:cubicBezTo>
                  <a:cubicBezTo>
                    <a:pt x="66" y="551"/>
                    <a:pt x="66" y="552"/>
                    <a:pt x="67" y="555"/>
                  </a:cubicBezTo>
                  <a:cubicBezTo>
                    <a:pt x="66" y="554"/>
                    <a:pt x="67" y="555"/>
                    <a:pt x="67" y="555"/>
                  </a:cubicBezTo>
                  <a:cubicBezTo>
                    <a:pt x="66" y="553"/>
                    <a:pt x="65" y="552"/>
                    <a:pt x="65" y="551"/>
                  </a:cubicBezTo>
                  <a:cubicBezTo>
                    <a:pt x="63" y="548"/>
                    <a:pt x="61" y="544"/>
                    <a:pt x="60" y="543"/>
                  </a:cubicBezTo>
                  <a:cubicBezTo>
                    <a:pt x="59" y="541"/>
                    <a:pt x="59" y="541"/>
                    <a:pt x="59" y="540"/>
                  </a:cubicBezTo>
                  <a:cubicBezTo>
                    <a:pt x="57" y="537"/>
                    <a:pt x="56" y="536"/>
                    <a:pt x="56" y="535"/>
                  </a:cubicBezTo>
                  <a:cubicBezTo>
                    <a:pt x="57" y="535"/>
                    <a:pt x="58" y="537"/>
                    <a:pt x="58" y="537"/>
                  </a:cubicBezTo>
                  <a:close/>
                  <a:moveTo>
                    <a:pt x="57" y="535"/>
                  </a:moveTo>
                  <a:cubicBezTo>
                    <a:pt x="55" y="534"/>
                    <a:pt x="57" y="538"/>
                    <a:pt x="57" y="539"/>
                  </a:cubicBezTo>
                  <a:cubicBezTo>
                    <a:pt x="56" y="536"/>
                    <a:pt x="55" y="534"/>
                    <a:pt x="54" y="531"/>
                  </a:cubicBezTo>
                  <a:cubicBezTo>
                    <a:pt x="52" y="529"/>
                    <a:pt x="51" y="526"/>
                    <a:pt x="50" y="524"/>
                  </a:cubicBezTo>
                  <a:cubicBezTo>
                    <a:pt x="49" y="521"/>
                    <a:pt x="48" y="519"/>
                    <a:pt x="47" y="517"/>
                  </a:cubicBezTo>
                  <a:cubicBezTo>
                    <a:pt x="46" y="515"/>
                    <a:pt x="46" y="513"/>
                    <a:pt x="45" y="512"/>
                  </a:cubicBezTo>
                  <a:cubicBezTo>
                    <a:pt x="44" y="510"/>
                    <a:pt x="44" y="509"/>
                    <a:pt x="43" y="507"/>
                  </a:cubicBezTo>
                  <a:cubicBezTo>
                    <a:pt x="42" y="505"/>
                    <a:pt x="43" y="508"/>
                    <a:pt x="43" y="507"/>
                  </a:cubicBezTo>
                  <a:cubicBezTo>
                    <a:pt x="42" y="505"/>
                    <a:pt x="41" y="502"/>
                    <a:pt x="41" y="501"/>
                  </a:cubicBezTo>
                  <a:cubicBezTo>
                    <a:pt x="44" y="509"/>
                    <a:pt x="45" y="511"/>
                    <a:pt x="47" y="516"/>
                  </a:cubicBezTo>
                  <a:cubicBezTo>
                    <a:pt x="47" y="516"/>
                    <a:pt x="47" y="515"/>
                    <a:pt x="47" y="514"/>
                  </a:cubicBezTo>
                  <a:cubicBezTo>
                    <a:pt x="48" y="516"/>
                    <a:pt x="49" y="519"/>
                    <a:pt x="50" y="521"/>
                  </a:cubicBezTo>
                  <a:cubicBezTo>
                    <a:pt x="51" y="524"/>
                    <a:pt x="53" y="527"/>
                    <a:pt x="55" y="531"/>
                  </a:cubicBezTo>
                  <a:cubicBezTo>
                    <a:pt x="55" y="532"/>
                    <a:pt x="55" y="533"/>
                    <a:pt x="55" y="534"/>
                  </a:cubicBezTo>
                  <a:cubicBezTo>
                    <a:pt x="56" y="534"/>
                    <a:pt x="56" y="534"/>
                    <a:pt x="57" y="535"/>
                  </a:cubicBezTo>
                  <a:close/>
                  <a:moveTo>
                    <a:pt x="45" y="527"/>
                  </a:moveTo>
                  <a:cubicBezTo>
                    <a:pt x="45" y="526"/>
                    <a:pt x="47" y="530"/>
                    <a:pt x="46" y="530"/>
                  </a:cubicBezTo>
                  <a:lnTo>
                    <a:pt x="45" y="527"/>
                  </a:lnTo>
                  <a:close/>
                  <a:moveTo>
                    <a:pt x="59" y="505"/>
                  </a:moveTo>
                  <a:cubicBezTo>
                    <a:pt x="60" y="505"/>
                    <a:pt x="62" y="511"/>
                    <a:pt x="59" y="505"/>
                  </a:cubicBezTo>
                  <a:close/>
                  <a:moveTo>
                    <a:pt x="59" y="506"/>
                  </a:moveTo>
                  <a:cubicBezTo>
                    <a:pt x="59" y="506"/>
                    <a:pt x="61" y="510"/>
                    <a:pt x="61" y="510"/>
                  </a:cubicBezTo>
                  <a:cubicBezTo>
                    <a:pt x="60" y="508"/>
                    <a:pt x="60" y="508"/>
                    <a:pt x="59" y="506"/>
                  </a:cubicBezTo>
                  <a:close/>
                  <a:moveTo>
                    <a:pt x="46" y="530"/>
                  </a:moveTo>
                  <a:cubicBezTo>
                    <a:pt x="47" y="533"/>
                    <a:pt x="47" y="534"/>
                    <a:pt x="48" y="536"/>
                  </a:cubicBezTo>
                  <a:cubicBezTo>
                    <a:pt x="48" y="535"/>
                    <a:pt x="47" y="533"/>
                    <a:pt x="46" y="532"/>
                  </a:cubicBezTo>
                  <a:cubicBezTo>
                    <a:pt x="46" y="531"/>
                    <a:pt x="46" y="530"/>
                    <a:pt x="46" y="530"/>
                  </a:cubicBezTo>
                  <a:close/>
                  <a:moveTo>
                    <a:pt x="55" y="547"/>
                  </a:moveTo>
                  <a:cubicBezTo>
                    <a:pt x="56" y="548"/>
                    <a:pt x="56" y="549"/>
                    <a:pt x="58" y="551"/>
                  </a:cubicBezTo>
                  <a:cubicBezTo>
                    <a:pt x="57" y="550"/>
                    <a:pt x="56" y="548"/>
                    <a:pt x="56" y="548"/>
                  </a:cubicBezTo>
                  <a:cubicBezTo>
                    <a:pt x="56" y="547"/>
                    <a:pt x="58" y="551"/>
                    <a:pt x="59" y="553"/>
                  </a:cubicBezTo>
                  <a:cubicBezTo>
                    <a:pt x="59" y="553"/>
                    <a:pt x="61" y="556"/>
                    <a:pt x="61" y="557"/>
                  </a:cubicBezTo>
                  <a:cubicBezTo>
                    <a:pt x="59" y="554"/>
                    <a:pt x="57" y="551"/>
                    <a:pt x="57" y="551"/>
                  </a:cubicBezTo>
                  <a:cubicBezTo>
                    <a:pt x="56" y="549"/>
                    <a:pt x="56" y="549"/>
                    <a:pt x="55" y="547"/>
                  </a:cubicBezTo>
                  <a:close/>
                  <a:moveTo>
                    <a:pt x="72" y="534"/>
                  </a:moveTo>
                  <a:cubicBezTo>
                    <a:pt x="72" y="533"/>
                    <a:pt x="74" y="537"/>
                    <a:pt x="73" y="537"/>
                  </a:cubicBezTo>
                  <a:cubicBezTo>
                    <a:pt x="73" y="536"/>
                    <a:pt x="72" y="535"/>
                    <a:pt x="72" y="534"/>
                  </a:cubicBezTo>
                  <a:close/>
                  <a:moveTo>
                    <a:pt x="75" y="544"/>
                  </a:moveTo>
                  <a:cubicBezTo>
                    <a:pt x="75" y="542"/>
                    <a:pt x="73" y="540"/>
                    <a:pt x="73" y="540"/>
                  </a:cubicBezTo>
                  <a:cubicBezTo>
                    <a:pt x="74" y="542"/>
                    <a:pt x="76" y="544"/>
                    <a:pt x="75" y="544"/>
                  </a:cubicBezTo>
                  <a:close/>
                  <a:moveTo>
                    <a:pt x="78" y="548"/>
                  </a:moveTo>
                  <a:cubicBezTo>
                    <a:pt x="79" y="548"/>
                    <a:pt x="80" y="551"/>
                    <a:pt x="78" y="549"/>
                  </a:cubicBezTo>
                  <a:cubicBezTo>
                    <a:pt x="80" y="552"/>
                    <a:pt x="83" y="556"/>
                    <a:pt x="83" y="557"/>
                  </a:cubicBezTo>
                  <a:cubicBezTo>
                    <a:pt x="80" y="552"/>
                    <a:pt x="77" y="547"/>
                    <a:pt x="75" y="544"/>
                  </a:cubicBezTo>
                  <a:cubicBezTo>
                    <a:pt x="76" y="544"/>
                    <a:pt x="77" y="546"/>
                    <a:pt x="78" y="547"/>
                  </a:cubicBezTo>
                  <a:cubicBezTo>
                    <a:pt x="76" y="544"/>
                    <a:pt x="74" y="540"/>
                    <a:pt x="72" y="538"/>
                  </a:cubicBezTo>
                  <a:cubicBezTo>
                    <a:pt x="72" y="537"/>
                    <a:pt x="73" y="538"/>
                    <a:pt x="74" y="540"/>
                  </a:cubicBezTo>
                  <a:cubicBezTo>
                    <a:pt x="75" y="542"/>
                    <a:pt x="77" y="545"/>
                    <a:pt x="77" y="546"/>
                  </a:cubicBezTo>
                  <a:cubicBezTo>
                    <a:pt x="78" y="547"/>
                    <a:pt x="79" y="548"/>
                    <a:pt x="78" y="547"/>
                  </a:cubicBezTo>
                  <a:cubicBezTo>
                    <a:pt x="79" y="548"/>
                    <a:pt x="81" y="551"/>
                    <a:pt x="82" y="553"/>
                  </a:cubicBezTo>
                  <a:cubicBezTo>
                    <a:pt x="81" y="553"/>
                    <a:pt x="79" y="548"/>
                    <a:pt x="78" y="548"/>
                  </a:cubicBezTo>
                  <a:close/>
                  <a:moveTo>
                    <a:pt x="66" y="556"/>
                  </a:moveTo>
                  <a:cubicBezTo>
                    <a:pt x="67" y="556"/>
                    <a:pt x="68" y="559"/>
                    <a:pt x="70" y="561"/>
                  </a:cubicBezTo>
                  <a:cubicBezTo>
                    <a:pt x="70" y="560"/>
                    <a:pt x="68" y="558"/>
                    <a:pt x="68" y="557"/>
                  </a:cubicBezTo>
                  <a:cubicBezTo>
                    <a:pt x="68" y="557"/>
                    <a:pt x="69" y="558"/>
                    <a:pt x="70" y="560"/>
                  </a:cubicBezTo>
                  <a:cubicBezTo>
                    <a:pt x="72" y="564"/>
                    <a:pt x="70" y="562"/>
                    <a:pt x="72" y="566"/>
                  </a:cubicBezTo>
                  <a:cubicBezTo>
                    <a:pt x="70" y="563"/>
                    <a:pt x="71" y="565"/>
                    <a:pt x="69" y="562"/>
                  </a:cubicBezTo>
                  <a:cubicBezTo>
                    <a:pt x="70" y="563"/>
                    <a:pt x="70" y="563"/>
                    <a:pt x="69" y="561"/>
                  </a:cubicBezTo>
                  <a:cubicBezTo>
                    <a:pt x="68" y="559"/>
                    <a:pt x="67" y="558"/>
                    <a:pt x="66" y="556"/>
                  </a:cubicBezTo>
                  <a:close/>
                  <a:moveTo>
                    <a:pt x="84" y="556"/>
                  </a:moveTo>
                  <a:cubicBezTo>
                    <a:pt x="85" y="557"/>
                    <a:pt x="85" y="559"/>
                    <a:pt x="87" y="561"/>
                  </a:cubicBezTo>
                  <a:cubicBezTo>
                    <a:pt x="86" y="560"/>
                    <a:pt x="85" y="558"/>
                    <a:pt x="84" y="556"/>
                  </a:cubicBezTo>
                  <a:close/>
                  <a:moveTo>
                    <a:pt x="579" y="111"/>
                  </a:moveTo>
                  <a:cubicBezTo>
                    <a:pt x="576" y="108"/>
                    <a:pt x="574" y="107"/>
                    <a:pt x="572" y="106"/>
                  </a:cubicBezTo>
                  <a:cubicBezTo>
                    <a:pt x="573" y="106"/>
                    <a:pt x="574" y="107"/>
                    <a:pt x="574" y="106"/>
                  </a:cubicBezTo>
                  <a:cubicBezTo>
                    <a:pt x="574" y="107"/>
                    <a:pt x="575" y="108"/>
                    <a:pt x="576" y="108"/>
                  </a:cubicBezTo>
                  <a:cubicBezTo>
                    <a:pt x="577" y="109"/>
                    <a:pt x="578" y="110"/>
                    <a:pt x="579" y="111"/>
                  </a:cubicBezTo>
                  <a:close/>
                  <a:moveTo>
                    <a:pt x="562" y="96"/>
                  </a:moveTo>
                  <a:cubicBezTo>
                    <a:pt x="563" y="96"/>
                    <a:pt x="564" y="98"/>
                    <a:pt x="564" y="97"/>
                  </a:cubicBezTo>
                  <a:cubicBezTo>
                    <a:pt x="567" y="99"/>
                    <a:pt x="567" y="100"/>
                    <a:pt x="569" y="101"/>
                  </a:cubicBezTo>
                  <a:cubicBezTo>
                    <a:pt x="568" y="101"/>
                    <a:pt x="565" y="98"/>
                    <a:pt x="562" y="96"/>
                  </a:cubicBezTo>
                  <a:close/>
                  <a:moveTo>
                    <a:pt x="566" y="99"/>
                  </a:moveTo>
                  <a:cubicBezTo>
                    <a:pt x="569" y="102"/>
                    <a:pt x="565" y="99"/>
                    <a:pt x="563" y="97"/>
                  </a:cubicBezTo>
                  <a:cubicBezTo>
                    <a:pt x="564" y="98"/>
                    <a:pt x="565" y="98"/>
                    <a:pt x="566" y="99"/>
                  </a:cubicBezTo>
                  <a:cubicBezTo>
                    <a:pt x="567" y="100"/>
                    <a:pt x="569" y="101"/>
                    <a:pt x="570" y="103"/>
                  </a:cubicBezTo>
                  <a:cubicBezTo>
                    <a:pt x="569" y="102"/>
                    <a:pt x="568" y="101"/>
                    <a:pt x="56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noProof="1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8" name="Freeform 32"/>
            <p:cNvSpPr>
              <a:spLocks noEditPoints="1"/>
            </p:cNvSpPr>
            <p:nvPr/>
          </p:nvSpPr>
          <p:spPr bwMode="auto">
            <a:xfrm>
              <a:off x="3171826" y="2763838"/>
              <a:ext cx="2784475" cy="2035175"/>
            </a:xfrm>
            <a:custGeom>
              <a:avLst/>
              <a:gdLst>
                <a:gd name="T0" fmla="*/ 3 w 740"/>
                <a:gd name="T1" fmla="*/ 208 h 540"/>
                <a:gd name="T2" fmla="*/ 37 w 740"/>
                <a:gd name="T3" fmla="*/ 320 h 540"/>
                <a:gd name="T4" fmla="*/ 119 w 740"/>
                <a:gd name="T5" fmla="*/ 427 h 540"/>
                <a:gd name="T6" fmla="*/ 299 w 740"/>
                <a:gd name="T7" fmla="*/ 523 h 540"/>
                <a:gd name="T8" fmla="*/ 325 w 740"/>
                <a:gd name="T9" fmla="*/ 534 h 540"/>
                <a:gd name="T10" fmla="*/ 560 w 740"/>
                <a:gd name="T11" fmla="*/ 488 h 540"/>
                <a:gd name="T12" fmla="*/ 577 w 740"/>
                <a:gd name="T13" fmla="*/ 477 h 540"/>
                <a:gd name="T14" fmla="*/ 649 w 740"/>
                <a:gd name="T15" fmla="*/ 414 h 540"/>
                <a:gd name="T16" fmla="*/ 695 w 740"/>
                <a:gd name="T17" fmla="*/ 347 h 540"/>
                <a:gd name="T18" fmla="*/ 722 w 740"/>
                <a:gd name="T19" fmla="*/ 279 h 540"/>
                <a:gd name="T20" fmla="*/ 732 w 740"/>
                <a:gd name="T21" fmla="*/ 252 h 540"/>
                <a:gd name="T22" fmla="*/ 739 w 740"/>
                <a:gd name="T23" fmla="*/ 209 h 540"/>
                <a:gd name="T24" fmla="*/ 733 w 740"/>
                <a:gd name="T25" fmla="*/ 142 h 540"/>
                <a:gd name="T26" fmla="*/ 720 w 740"/>
                <a:gd name="T27" fmla="*/ 118 h 540"/>
                <a:gd name="T28" fmla="*/ 709 w 740"/>
                <a:gd name="T29" fmla="*/ 118 h 540"/>
                <a:gd name="T30" fmla="*/ 706 w 740"/>
                <a:gd name="T31" fmla="*/ 217 h 540"/>
                <a:gd name="T32" fmla="*/ 688 w 740"/>
                <a:gd name="T33" fmla="*/ 253 h 540"/>
                <a:gd name="T34" fmla="*/ 666 w 740"/>
                <a:gd name="T35" fmla="*/ 301 h 540"/>
                <a:gd name="T36" fmla="*/ 528 w 740"/>
                <a:gd name="T37" fmla="*/ 440 h 540"/>
                <a:gd name="T38" fmla="*/ 499 w 740"/>
                <a:gd name="T39" fmla="*/ 457 h 540"/>
                <a:gd name="T40" fmla="*/ 178 w 740"/>
                <a:gd name="T41" fmla="*/ 419 h 540"/>
                <a:gd name="T42" fmla="*/ 143 w 740"/>
                <a:gd name="T43" fmla="*/ 400 h 540"/>
                <a:gd name="T44" fmla="*/ 48 w 740"/>
                <a:gd name="T45" fmla="*/ 255 h 540"/>
                <a:gd name="T46" fmla="*/ 54 w 740"/>
                <a:gd name="T47" fmla="*/ 281 h 540"/>
                <a:gd name="T48" fmla="*/ 64 w 740"/>
                <a:gd name="T49" fmla="*/ 307 h 540"/>
                <a:gd name="T50" fmla="*/ 70 w 740"/>
                <a:gd name="T51" fmla="*/ 319 h 540"/>
                <a:gd name="T52" fmla="*/ 46 w 740"/>
                <a:gd name="T53" fmla="*/ 273 h 540"/>
                <a:gd name="T54" fmla="*/ 40 w 740"/>
                <a:gd name="T55" fmla="*/ 263 h 540"/>
                <a:gd name="T56" fmla="*/ 45 w 740"/>
                <a:gd name="T57" fmla="*/ 284 h 540"/>
                <a:gd name="T58" fmla="*/ 79 w 740"/>
                <a:gd name="T59" fmla="*/ 349 h 540"/>
                <a:gd name="T60" fmla="*/ 138 w 740"/>
                <a:gd name="T61" fmla="*/ 415 h 540"/>
                <a:gd name="T62" fmla="*/ 152 w 740"/>
                <a:gd name="T63" fmla="*/ 430 h 540"/>
                <a:gd name="T64" fmla="*/ 176 w 740"/>
                <a:gd name="T65" fmla="*/ 450 h 540"/>
                <a:gd name="T66" fmla="*/ 97 w 740"/>
                <a:gd name="T67" fmla="*/ 383 h 540"/>
                <a:gd name="T68" fmla="*/ 43 w 740"/>
                <a:gd name="T69" fmla="*/ 300 h 540"/>
                <a:gd name="T70" fmla="*/ 17 w 740"/>
                <a:gd name="T71" fmla="*/ 210 h 540"/>
                <a:gd name="T72" fmla="*/ 20 w 740"/>
                <a:gd name="T73" fmla="*/ 239 h 540"/>
                <a:gd name="T74" fmla="*/ 6 w 740"/>
                <a:gd name="T75" fmla="*/ 206 h 540"/>
                <a:gd name="T76" fmla="*/ 11 w 740"/>
                <a:gd name="T77" fmla="*/ 174 h 540"/>
                <a:gd name="T78" fmla="*/ 5 w 740"/>
                <a:gd name="T79" fmla="*/ 153 h 540"/>
                <a:gd name="T80" fmla="*/ 4 w 740"/>
                <a:gd name="T81" fmla="*/ 124 h 540"/>
                <a:gd name="T82" fmla="*/ 195 w 740"/>
                <a:gd name="T83" fmla="*/ 460 h 540"/>
                <a:gd name="T84" fmla="*/ 79 w 740"/>
                <a:gd name="T85" fmla="*/ 343 h 540"/>
                <a:gd name="T86" fmla="*/ 696 w 740"/>
                <a:gd name="T87" fmla="*/ 240 h 540"/>
                <a:gd name="T88" fmla="*/ 6 w 740"/>
                <a:gd name="T89" fmla="*/ 153 h 540"/>
                <a:gd name="T90" fmla="*/ 10 w 740"/>
                <a:gd name="T91" fmla="*/ 209 h 540"/>
                <a:gd name="T92" fmla="*/ 21 w 740"/>
                <a:gd name="T93" fmla="*/ 263 h 540"/>
                <a:gd name="T94" fmla="*/ 42 w 740"/>
                <a:gd name="T95" fmla="*/ 300 h 540"/>
                <a:gd name="T96" fmla="*/ 56 w 740"/>
                <a:gd name="T97" fmla="*/ 297 h 540"/>
                <a:gd name="T98" fmla="*/ 47 w 740"/>
                <a:gd name="T99" fmla="*/ 323 h 540"/>
                <a:gd name="T100" fmla="*/ 64 w 740"/>
                <a:gd name="T101" fmla="*/ 297 h 540"/>
                <a:gd name="T102" fmla="*/ 74 w 740"/>
                <a:gd name="T103" fmla="*/ 332 h 540"/>
                <a:gd name="T104" fmla="*/ 105 w 740"/>
                <a:gd name="T105" fmla="*/ 373 h 540"/>
                <a:gd name="T106" fmla="*/ 141 w 740"/>
                <a:gd name="T107" fmla="*/ 417 h 540"/>
                <a:gd name="T108" fmla="*/ 190 w 740"/>
                <a:gd name="T109" fmla="*/ 458 h 540"/>
                <a:gd name="T110" fmla="*/ 555 w 740"/>
                <a:gd name="T111" fmla="*/ 425 h 540"/>
                <a:gd name="T112" fmla="*/ 561 w 740"/>
                <a:gd name="T113" fmla="*/ 420 h 540"/>
                <a:gd name="T114" fmla="*/ 646 w 740"/>
                <a:gd name="T115" fmla="*/ 335 h 540"/>
                <a:gd name="T116" fmla="*/ 670 w 740"/>
                <a:gd name="T117" fmla="*/ 298 h 540"/>
                <a:gd name="T118" fmla="*/ 701 w 740"/>
                <a:gd name="T119" fmla="*/ 244 h 540"/>
                <a:gd name="T120" fmla="*/ 700 w 740"/>
                <a:gd name="T121" fmla="*/ 239 h 540"/>
                <a:gd name="T122" fmla="*/ 709 w 740"/>
                <a:gd name="T123" fmla="*/ 196 h 540"/>
                <a:gd name="T124" fmla="*/ 61 w 740"/>
                <a:gd name="T125" fmla="*/ 30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0" h="540">
                  <a:moveTo>
                    <a:pt x="40" y="3"/>
                  </a:moveTo>
                  <a:cubicBezTo>
                    <a:pt x="40" y="5"/>
                    <a:pt x="39" y="6"/>
                    <a:pt x="38" y="7"/>
                  </a:cubicBezTo>
                  <a:cubicBezTo>
                    <a:pt x="40" y="4"/>
                    <a:pt x="38" y="7"/>
                    <a:pt x="38" y="7"/>
                  </a:cubicBezTo>
                  <a:cubicBezTo>
                    <a:pt x="38" y="6"/>
                    <a:pt x="39" y="5"/>
                    <a:pt x="39" y="4"/>
                  </a:cubicBezTo>
                  <a:cubicBezTo>
                    <a:pt x="39" y="4"/>
                    <a:pt x="36" y="12"/>
                    <a:pt x="34" y="16"/>
                  </a:cubicBezTo>
                  <a:cubicBezTo>
                    <a:pt x="32" y="19"/>
                    <a:pt x="32" y="18"/>
                    <a:pt x="30" y="22"/>
                  </a:cubicBezTo>
                  <a:cubicBezTo>
                    <a:pt x="31" y="22"/>
                    <a:pt x="31" y="21"/>
                    <a:pt x="31" y="20"/>
                  </a:cubicBezTo>
                  <a:cubicBezTo>
                    <a:pt x="30" y="24"/>
                    <a:pt x="29" y="28"/>
                    <a:pt x="27" y="31"/>
                  </a:cubicBezTo>
                  <a:cubicBezTo>
                    <a:pt x="28" y="28"/>
                    <a:pt x="27" y="30"/>
                    <a:pt x="26" y="32"/>
                  </a:cubicBezTo>
                  <a:cubicBezTo>
                    <a:pt x="26" y="34"/>
                    <a:pt x="25" y="35"/>
                    <a:pt x="24" y="38"/>
                  </a:cubicBezTo>
                  <a:cubicBezTo>
                    <a:pt x="25" y="36"/>
                    <a:pt x="23" y="42"/>
                    <a:pt x="23" y="39"/>
                  </a:cubicBezTo>
                  <a:cubicBezTo>
                    <a:pt x="22" y="44"/>
                    <a:pt x="23" y="41"/>
                    <a:pt x="22" y="43"/>
                  </a:cubicBezTo>
                  <a:cubicBezTo>
                    <a:pt x="21" y="45"/>
                    <a:pt x="22" y="43"/>
                    <a:pt x="21" y="46"/>
                  </a:cubicBezTo>
                  <a:cubicBezTo>
                    <a:pt x="21" y="47"/>
                    <a:pt x="20" y="49"/>
                    <a:pt x="20" y="47"/>
                  </a:cubicBezTo>
                  <a:cubicBezTo>
                    <a:pt x="20" y="50"/>
                    <a:pt x="19" y="51"/>
                    <a:pt x="19" y="53"/>
                  </a:cubicBezTo>
                  <a:cubicBezTo>
                    <a:pt x="18" y="55"/>
                    <a:pt x="18" y="56"/>
                    <a:pt x="17" y="58"/>
                  </a:cubicBezTo>
                  <a:cubicBezTo>
                    <a:pt x="17" y="59"/>
                    <a:pt x="17" y="59"/>
                    <a:pt x="17" y="60"/>
                  </a:cubicBezTo>
                  <a:cubicBezTo>
                    <a:pt x="16" y="64"/>
                    <a:pt x="15" y="67"/>
                    <a:pt x="13" y="72"/>
                  </a:cubicBezTo>
                  <a:cubicBezTo>
                    <a:pt x="13" y="72"/>
                    <a:pt x="10" y="84"/>
                    <a:pt x="8" y="88"/>
                  </a:cubicBezTo>
                  <a:cubicBezTo>
                    <a:pt x="9" y="88"/>
                    <a:pt x="9" y="88"/>
                    <a:pt x="9" y="89"/>
                  </a:cubicBezTo>
                  <a:cubicBezTo>
                    <a:pt x="8" y="91"/>
                    <a:pt x="8" y="91"/>
                    <a:pt x="8" y="93"/>
                  </a:cubicBezTo>
                  <a:cubicBezTo>
                    <a:pt x="8" y="93"/>
                    <a:pt x="8" y="89"/>
                    <a:pt x="9" y="90"/>
                  </a:cubicBezTo>
                  <a:cubicBezTo>
                    <a:pt x="8" y="92"/>
                    <a:pt x="8" y="95"/>
                    <a:pt x="7" y="98"/>
                  </a:cubicBezTo>
                  <a:cubicBezTo>
                    <a:pt x="7" y="100"/>
                    <a:pt x="7" y="101"/>
                    <a:pt x="6" y="103"/>
                  </a:cubicBezTo>
                  <a:cubicBezTo>
                    <a:pt x="6" y="104"/>
                    <a:pt x="6" y="106"/>
                    <a:pt x="6" y="107"/>
                  </a:cubicBezTo>
                  <a:cubicBezTo>
                    <a:pt x="6" y="104"/>
                    <a:pt x="6" y="102"/>
                    <a:pt x="6" y="104"/>
                  </a:cubicBezTo>
                  <a:cubicBezTo>
                    <a:pt x="6" y="106"/>
                    <a:pt x="6" y="107"/>
                    <a:pt x="5" y="110"/>
                  </a:cubicBezTo>
                  <a:cubicBezTo>
                    <a:pt x="5" y="109"/>
                    <a:pt x="5" y="110"/>
                    <a:pt x="5" y="109"/>
                  </a:cubicBezTo>
                  <a:cubicBezTo>
                    <a:pt x="4" y="113"/>
                    <a:pt x="4" y="118"/>
                    <a:pt x="3" y="121"/>
                  </a:cubicBezTo>
                  <a:cubicBezTo>
                    <a:pt x="3" y="121"/>
                    <a:pt x="3" y="121"/>
                    <a:pt x="3" y="120"/>
                  </a:cubicBezTo>
                  <a:cubicBezTo>
                    <a:pt x="4" y="114"/>
                    <a:pt x="6" y="104"/>
                    <a:pt x="6" y="101"/>
                  </a:cubicBezTo>
                  <a:cubicBezTo>
                    <a:pt x="5" y="104"/>
                    <a:pt x="5" y="108"/>
                    <a:pt x="4" y="111"/>
                  </a:cubicBezTo>
                  <a:cubicBezTo>
                    <a:pt x="4" y="115"/>
                    <a:pt x="3" y="119"/>
                    <a:pt x="3" y="122"/>
                  </a:cubicBezTo>
                  <a:cubicBezTo>
                    <a:pt x="2" y="122"/>
                    <a:pt x="2" y="134"/>
                    <a:pt x="1" y="136"/>
                  </a:cubicBezTo>
                  <a:cubicBezTo>
                    <a:pt x="1" y="141"/>
                    <a:pt x="1" y="147"/>
                    <a:pt x="1" y="152"/>
                  </a:cubicBezTo>
                  <a:cubicBezTo>
                    <a:pt x="1" y="158"/>
                    <a:pt x="1" y="164"/>
                    <a:pt x="0" y="16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9"/>
                    <a:pt x="0" y="170"/>
                    <a:pt x="1" y="171"/>
                  </a:cubicBezTo>
                  <a:cubicBezTo>
                    <a:pt x="1" y="170"/>
                    <a:pt x="1" y="169"/>
                    <a:pt x="1" y="170"/>
                  </a:cubicBezTo>
                  <a:cubicBezTo>
                    <a:pt x="1" y="175"/>
                    <a:pt x="1" y="177"/>
                    <a:pt x="1" y="181"/>
                  </a:cubicBezTo>
                  <a:cubicBezTo>
                    <a:pt x="1" y="180"/>
                    <a:pt x="1" y="180"/>
                    <a:pt x="1" y="179"/>
                  </a:cubicBezTo>
                  <a:cubicBezTo>
                    <a:pt x="1" y="184"/>
                    <a:pt x="1" y="184"/>
                    <a:pt x="1" y="190"/>
                  </a:cubicBezTo>
                  <a:cubicBezTo>
                    <a:pt x="1" y="189"/>
                    <a:pt x="1" y="187"/>
                    <a:pt x="2" y="189"/>
                  </a:cubicBezTo>
                  <a:cubicBezTo>
                    <a:pt x="1" y="189"/>
                    <a:pt x="2" y="192"/>
                    <a:pt x="2" y="193"/>
                  </a:cubicBezTo>
                  <a:cubicBezTo>
                    <a:pt x="2" y="194"/>
                    <a:pt x="2" y="191"/>
                    <a:pt x="2" y="194"/>
                  </a:cubicBezTo>
                  <a:cubicBezTo>
                    <a:pt x="3" y="200"/>
                    <a:pt x="3" y="200"/>
                    <a:pt x="4" y="205"/>
                  </a:cubicBezTo>
                  <a:cubicBezTo>
                    <a:pt x="3" y="205"/>
                    <a:pt x="4" y="210"/>
                    <a:pt x="3" y="208"/>
                  </a:cubicBezTo>
                  <a:cubicBezTo>
                    <a:pt x="4" y="213"/>
                    <a:pt x="4" y="215"/>
                    <a:pt x="5" y="217"/>
                  </a:cubicBezTo>
                  <a:cubicBezTo>
                    <a:pt x="5" y="216"/>
                    <a:pt x="5" y="219"/>
                    <a:pt x="4" y="217"/>
                  </a:cubicBezTo>
                  <a:cubicBezTo>
                    <a:pt x="5" y="219"/>
                    <a:pt x="5" y="219"/>
                    <a:pt x="5" y="220"/>
                  </a:cubicBezTo>
                  <a:cubicBezTo>
                    <a:pt x="5" y="220"/>
                    <a:pt x="5" y="218"/>
                    <a:pt x="6" y="221"/>
                  </a:cubicBezTo>
                  <a:cubicBezTo>
                    <a:pt x="7" y="230"/>
                    <a:pt x="9" y="241"/>
                    <a:pt x="11" y="247"/>
                  </a:cubicBezTo>
                  <a:cubicBezTo>
                    <a:pt x="11" y="247"/>
                    <a:pt x="11" y="247"/>
                    <a:pt x="11" y="247"/>
                  </a:cubicBezTo>
                  <a:cubicBezTo>
                    <a:pt x="12" y="251"/>
                    <a:pt x="12" y="251"/>
                    <a:pt x="12" y="251"/>
                  </a:cubicBezTo>
                  <a:cubicBezTo>
                    <a:pt x="12" y="250"/>
                    <a:pt x="12" y="251"/>
                    <a:pt x="13" y="253"/>
                  </a:cubicBezTo>
                  <a:cubicBezTo>
                    <a:pt x="12" y="251"/>
                    <a:pt x="13" y="255"/>
                    <a:pt x="13" y="255"/>
                  </a:cubicBezTo>
                  <a:cubicBezTo>
                    <a:pt x="12" y="252"/>
                    <a:pt x="11" y="248"/>
                    <a:pt x="10" y="243"/>
                  </a:cubicBezTo>
                  <a:cubicBezTo>
                    <a:pt x="9" y="242"/>
                    <a:pt x="7" y="231"/>
                    <a:pt x="7" y="229"/>
                  </a:cubicBezTo>
                  <a:cubicBezTo>
                    <a:pt x="7" y="231"/>
                    <a:pt x="8" y="235"/>
                    <a:pt x="8" y="239"/>
                  </a:cubicBezTo>
                  <a:cubicBezTo>
                    <a:pt x="9" y="243"/>
                    <a:pt x="11" y="247"/>
                    <a:pt x="11" y="249"/>
                  </a:cubicBezTo>
                  <a:cubicBezTo>
                    <a:pt x="12" y="251"/>
                    <a:pt x="12" y="254"/>
                    <a:pt x="13" y="256"/>
                  </a:cubicBezTo>
                  <a:cubicBezTo>
                    <a:pt x="13" y="259"/>
                    <a:pt x="14" y="262"/>
                    <a:pt x="15" y="265"/>
                  </a:cubicBezTo>
                  <a:cubicBezTo>
                    <a:pt x="15" y="264"/>
                    <a:pt x="16" y="266"/>
                    <a:pt x="16" y="267"/>
                  </a:cubicBezTo>
                  <a:cubicBezTo>
                    <a:pt x="16" y="267"/>
                    <a:pt x="16" y="265"/>
                    <a:pt x="16" y="266"/>
                  </a:cubicBezTo>
                  <a:cubicBezTo>
                    <a:pt x="15" y="263"/>
                    <a:pt x="16" y="264"/>
                    <a:pt x="15" y="262"/>
                  </a:cubicBezTo>
                  <a:cubicBezTo>
                    <a:pt x="15" y="263"/>
                    <a:pt x="14" y="258"/>
                    <a:pt x="14" y="259"/>
                  </a:cubicBezTo>
                  <a:cubicBezTo>
                    <a:pt x="16" y="263"/>
                    <a:pt x="17" y="268"/>
                    <a:pt x="18" y="269"/>
                  </a:cubicBezTo>
                  <a:cubicBezTo>
                    <a:pt x="18" y="271"/>
                    <a:pt x="19" y="272"/>
                    <a:pt x="19" y="273"/>
                  </a:cubicBezTo>
                  <a:cubicBezTo>
                    <a:pt x="19" y="273"/>
                    <a:pt x="19" y="273"/>
                    <a:pt x="18" y="272"/>
                  </a:cubicBezTo>
                  <a:cubicBezTo>
                    <a:pt x="20" y="277"/>
                    <a:pt x="18" y="271"/>
                    <a:pt x="20" y="276"/>
                  </a:cubicBezTo>
                  <a:cubicBezTo>
                    <a:pt x="20" y="277"/>
                    <a:pt x="20" y="278"/>
                    <a:pt x="21" y="279"/>
                  </a:cubicBezTo>
                  <a:cubicBezTo>
                    <a:pt x="22" y="282"/>
                    <a:pt x="20" y="278"/>
                    <a:pt x="21" y="280"/>
                  </a:cubicBezTo>
                  <a:cubicBezTo>
                    <a:pt x="21" y="280"/>
                    <a:pt x="23" y="285"/>
                    <a:pt x="23" y="285"/>
                  </a:cubicBezTo>
                  <a:cubicBezTo>
                    <a:pt x="23" y="286"/>
                    <a:pt x="22" y="285"/>
                    <a:pt x="22" y="284"/>
                  </a:cubicBezTo>
                  <a:cubicBezTo>
                    <a:pt x="23" y="285"/>
                    <a:pt x="20" y="279"/>
                    <a:pt x="19" y="277"/>
                  </a:cubicBezTo>
                  <a:cubicBezTo>
                    <a:pt x="19" y="276"/>
                    <a:pt x="19" y="276"/>
                    <a:pt x="19" y="274"/>
                  </a:cubicBezTo>
                  <a:cubicBezTo>
                    <a:pt x="18" y="274"/>
                    <a:pt x="17" y="270"/>
                    <a:pt x="17" y="268"/>
                  </a:cubicBezTo>
                  <a:cubicBezTo>
                    <a:pt x="17" y="270"/>
                    <a:pt x="18" y="274"/>
                    <a:pt x="19" y="276"/>
                  </a:cubicBezTo>
                  <a:cubicBezTo>
                    <a:pt x="19" y="276"/>
                    <a:pt x="18" y="273"/>
                    <a:pt x="17" y="272"/>
                  </a:cubicBezTo>
                  <a:cubicBezTo>
                    <a:pt x="18" y="276"/>
                    <a:pt x="20" y="279"/>
                    <a:pt x="20" y="281"/>
                  </a:cubicBezTo>
                  <a:cubicBezTo>
                    <a:pt x="20" y="281"/>
                    <a:pt x="22" y="286"/>
                    <a:pt x="22" y="284"/>
                  </a:cubicBezTo>
                  <a:cubicBezTo>
                    <a:pt x="21" y="282"/>
                    <a:pt x="20" y="280"/>
                    <a:pt x="20" y="279"/>
                  </a:cubicBezTo>
                  <a:cubicBezTo>
                    <a:pt x="21" y="282"/>
                    <a:pt x="22" y="285"/>
                    <a:pt x="23" y="288"/>
                  </a:cubicBezTo>
                  <a:cubicBezTo>
                    <a:pt x="23" y="288"/>
                    <a:pt x="22" y="285"/>
                    <a:pt x="23" y="286"/>
                  </a:cubicBezTo>
                  <a:cubicBezTo>
                    <a:pt x="23" y="286"/>
                    <a:pt x="23" y="287"/>
                    <a:pt x="23" y="287"/>
                  </a:cubicBezTo>
                  <a:cubicBezTo>
                    <a:pt x="25" y="291"/>
                    <a:pt x="25" y="292"/>
                    <a:pt x="26" y="295"/>
                  </a:cubicBezTo>
                  <a:cubicBezTo>
                    <a:pt x="27" y="298"/>
                    <a:pt x="26" y="294"/>
                    <a:pt x="26" y="294"/>
                  </a:cubicBezTo>
                  <a:cubicBezTo>
                    <a:pt x="26" y="295"/>
                    <a:pt x="27" y="296"/>
                    <a:pt x="27" y="297"/>
                  </a:cubicBezTo>
                  <a:cubicBezTo>
                    <a:pt x="27" y="298"/>
                    <a:pt x="28" y="299"/>
                    <a:pt x="28" y="299"/>
                  </a:cubicBezTo>
                  <a:cubicBezTo>
                    <a:pt x="28" y="300"/>
                    <a:pt x="26" y="296"/>
                    <a:pt x="27" y="297"/>
                  </a:cubicBezTo>
                  <a:cubicBezTo>
                    <a:pt x="28" y="300"/>
                    <a:pt x="28" y="301"/>
                    <a:pt x="29" y="304"/>
                  </a:cubicBezTo>
                  <a:cubicBezTo>
                    <a:pt x="30" y="305"/>
                    <a:pt x="30" y="305"/>
                    <a:pt x="31" y="307"/>
                  </a:cubicBezTo>
                  <a:cubicBezTo>
                    <a:pt x="32" y="309"/>
                    <a:pt x="32" y="309"/>
                    <a:pt x="32" y="311"/>
                  </a:cubicBezTo>
                  <a:cubicBezTo>
                    <a:pt x="33" y="312"/>
                    <a:pt x="35" y="316"/>
                    <a:pt x="37" y="320"/>
                  </a:cubicBezTo>
                  <a:cubicBezTo>
                    <a:pt x="38" y="320"/>
                    <a:pt x="38" y="322"/>
                    <a:pt x="39" y="323"/>
                  </a:cubicBezTo>
                  <a:cubicBezTo>
                    <a:pt x="37" y="319"/>
                    <a:pt x="36" y="318"/>
                    <a:pt x="36" y="316"/>
                  </a:cubicBezTo>
                  <a:cubicBezTo>
                    <a:pt x="36" y="317"/>
                    <a:pt x="37" y="318"/>
                    <a:pt x="37" y="318"/>
                  </a:cubicBezTo>
                  <a:cubicBezTo>
                    <a:pt x="36" y="316"/>
                    <a:pt x="36" y="316"/>
                    <a:pt x="35" y="315"/>
                  </a:cubicBezTo>
                  <a:cubicBezTo>
                    <a:pt x="36" y="315"/>
                    <a:pt x="33" y="310"/>
                    <a:pt x="33" y="309"/>
                  </a:cubicBezTo>
                  <a:cubicBezTo>
                    <a:pt x="33" y="309"/>
                    <a:pt x="33" y="310"/>
                    <a:pt x="33" y="309"/>
                  </a:cubicBezTo>
                  <a:cubicBezTo>
                    <a:pt x="31" y="305"/>
                    <a:pt x="28" y="298"/>
                    <a:pt x="27" y="295"/>
                  </a:cubicBezTo>
                  <a:cubicBezTo>
                    <a:pt x="27" y="297"/>
                    <a:pt x="23" y="287"/>
                    <a:pt x="25" y="290"/>
                  </a:cubicBezTo>
                  <a:cubicBezTo>
                    <a:pt x="24" y="286"/>
                    <a:pt x="25" y="289"/>
                    <a:pt x="24" y="287"/>
                  </a:cubicBezTo>
                  <a:cubicBezTo>
                    <a:pt x="23" y="286"/>
                    <a:pt x="23" y="285"/>
                    <a:pt x="23" y="285"/>
                  </a:cubicBezTo>
                  <a:cubicBezTo>
                    <a:pt x="26" y="292"/>
                    <a:pt x="28" y="296"/>
                    <a:pt x="30" y="303"/>
                  </a:cubicBezTo>
                  <a:cubicBezTo>
                    <a:pt x="33" y="308"/>
                    <a:pt x="34" y="310"/>
                    <a:pt x="35" y="313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36" y="313"/>
                    <a:pt x="39" y="322"/>
                    <a:pt x="38" y="319"/>
                  </a:cubicBezTo>
                  <a:cubicBezTo>
                    <a:pt x="37" y="317"/>
                    <a:pt x="35" y="312"/>
                    <a:pt x="35" y="312"/>
                  </a:cubicBezTo>
                  <a:cubicBezTo>
                    <a:pt x="38" y="317"/>
                    <a:pt x="39" y="319"/>
                    <a:pt x="41" y="324"/>
                  </a:cubicBezTo>
                  <a:cubicBezTo>
                    <a:pt x="40" y="323"/>
                    <a:pt x="41" y="324"/>
                    <a:pt x="42" y="326"/>
                  </a:cubicBezTo>
                  <a:cubicBezTo>
                    <a:pt x="42" y="325"/>
                    <a:pt x="45" y="330"/>
                    <a:pt x="44" y="330"/>
                  </a:cubicBezTo>
                  <a:cubicBezTo>
                    <a:pt x="46" y="333"/>
                    <a:pt x="47" y="336"/>
                    <a:pt x="50" y="340"/>
                  </a:cubicBezTo>
                  <a:cubicBezTo>
                    <a:pt x="52" y="344"/>
                    <a:pt x="54" y="347"/>
                    <a:pt x="56" y="351"/>
                  </a:cubicBezTo>
                  <a:cubicBezTo>
                    <a:pt x="57" y="352"/>
                    <a:pt x="58" y="353"/>
                    <a:pt x="58" y="355"/>
                  </a:cubicBezTo>
                  <a:cubicBezTo>
                    <a:pt x="59" y="356"/>
                    <a:pt x="61" y="358"/>
                    <a:pt x="61" y="359"/>
                  </a:cubicBezTo>
                  <a:cubicBezTo>
                    <a:pt x="61" y="359"/>
                    <a:pt x="61" y="359"/>
                    <a:pt x="61" y="358"/>
                  </a:cubicBezTo>
                  <a:cubicBezTo>
                    <a:pt x="63" y="361"/>
                    <a:pt x="63" y="362"/>
                    <a:pt x="64" y="363"/>
                  </a:cubicBezTo>
                  <a:cubicBezTo>
                    <a:pt x="66" y="365"/>
                    <a:pt x="62" y="360"/>
                    <a:pt x="63" y="362"/>
                  </a:cubicBezTo>
                  <a:cubicBezTo>
                    <a:pt x="65" y="364"/>
                    <a:pt x="66" y="366"/>
                    <a:pt x="67" y="367"/>
                  </a:cubicBezTo>
                  <a:cubicBezTo>
                    <a:pt x="68" y="369"/>
                    <a:pt x="71" y="373"/>
                    <a:pt x="74" y="377"/>
                  </a:cubicBezTo>
                  <a:cubicBezTo>
                    <a:pt x="77" y="380"/>
                    <a:pt x="79" y="384"/>
                    <a:pt x="81" y="386"/>
                  </a:cubicBezTo>
                  <a:cubicBezTo>
                    <a:pt x="83" y="388"/>
                    <a:pt x="88" y="394"/>
                    <a:pt x="93" y="399"/>
                  </a:cubicBezTo>
                  <a:cubicBezTo>
                    <a:pt x="97" y="404"/>
                    <a:pt x="100" y="407"/>
                    <a:pt x="96" y="403"/>
                  </a:cubicBezTo>
                  <a:cubicBezTo>
                    <a:pt x="100" y="408"/>
                    <a:pt x="105" y="413"/>
                    <a:pt x="108" y="416"/>
                  </a:cubicBezTo>
                  <a:cubicBezTo>
                    <a:pt x="105" y="413"/>
                    <a:pt x="109" y="417"/>
                    <a:pt x="108" y="416"/>
                  </a:cubicBezTo>
                  <a:cubicBezTo>
                    <a:pt x="110" y="418"/>
                    <a:pt x="110" y="418"/>
                    <a:pt x="111" y="419"/>
                  </a:cubicBezTo>
                  <a:cubicBezTo>
                    <a:pt x="111" y="419"/>
                    <a:pt x="115" y="423"/>
                    <a:pt x="117" y="424"/>
                  </a:cubicBezTo>
                  <a:cubicBezTo>
                    <a:pt x="116" y="424"/>
                    <a:pt x="116" y="423"/>
                    <a:pt x="117" y="424"/>
                  </a:cubicBezTo>
                  <a:cubicBezTo>
                    <a:pt x="117" y="425"/>
                    <a:pt x="117" y="425"/>
                    <a:pt x="118" y="426"/>
                  </a:cubicBezTo>
                  <a:cubicBezTo>
                    <a:pt x="116" y="425"/>
                    <a:pt x="116" y="424"/>
                    <a:pt x="113" y="422"/>
                  </a:cubicBezTo>
                  <a:cubicBezTo>
                    <a:pt x="114" y="423"/>
                    <a:pt x="113" y="422"/>
                    <a:pt x="112" y="421"/>
                  </a:cubicBezTo>
                  <a:cubicBezTo>
                    <a:pt x="116" y="425"/>
                    <a:pt x="118" y="427"/>
                    <a:pt x="119" y="428"/>
                  </a:cubicBezTo>
                  <a:cubicBezTo>
                    <a:pt x="121" y="430"/>
                    <a:pt x="122" y="431"/>
                    <a:pt x="126" y="434"/>
                  </a:cubicBezTo>
                  <a:cubicBezTo>
                    <a:pt x="126" y="434"/>
                    <a:pt x="123" y="431"/>
                    <a:pt x="123" y="431"/>
                  </a:cubicBezTo>
                  <a:cubicBezTo>
                    <a:pt x="126" y="434"/>
                    <a:pt x="126" y="434"/>
                    <a:pt x="126" y="434"/>
                  </a:cubicBezTo>
                  <a:cubicBezTo>
                    <a:pt x="126" y="433"/>
                    <a:pt x="126" y="433"/>
                    <a:pt x="125" y="432"/>
                  </a:cubicBezTo>
                  <a:cubicBezTo>
                    <a:pt x="125" y="433"/>
                    <a:pt x="123" y="430"/>
                    <a:pt x="122" y="430"/>
                  </a:cubicBezTo>
                  <a:cubicBezTo>
                    <a:pt x="121" y="429"/>
                    <a:pt x="120" y="428"/>
                    <a:pt x="120" y="428"/>
                  </a:cubicBezTo>
                  <a:cubicBezTo>
                    <a:pt x="121" y="429"/>
                    <a:pt x="123" y="431"/>
                    <a:pt x="123" y="430"/>
                  </a:cubicBezTo>
                  <a:cubicBezTo>
                    <a:pt x="121" y="429"/>
                    <a:pt x="120" y="428"/>
                    <a:pt x="119" y="427"/>
                  </a:cubicBezTo>
                  <a:cubicBezTo>
                    <a:pt x="121" y="428"/>
                    <a:pt x="124" y="431"/>
                    <a:pt x="127" y="433"/>
                  </a:cubicBezTo>
                  <a:cubicBezTo>
                    <a:pt x="128" y="435"/>
                    <a:pt x="130" y="436"/>
                    <a:pt x="132" y="437"/>
                  </a:cubicBezTo>
                  <a:cubicBezTo>
                    <a:pt x="133" y="439"/>
                    <a:pt x="135" y="440"/>
                    <a:pt x="136" y="441"/>
                  </a:cubicBezTo>
                  <a:cubicBezTo>
                    <a:pt x="137" y="442"/>
                    <a:pt x="140" y="445"/>
                    <a:pt x="144" y="447"/>
                  </a:cubicBezTo>
                  <a:cubicBezTo>
                    <a:pt x="147" y="450"/>
                    <a:pt x="150" y="452"/>
                    <a:pt x="150" y="452"/>
                  </a:cubicBezTo>
                  <a:cubicBezTo>
                    <a:pt x="151" y="453"/>
                    <a:pt x="151" y="452"/>
                    <a:pt x="152" y="454"/>
                  </a:cubicBezTo>
                  <a:cubicBezTo>
                    <a:pt x="150" y="452"/>
                    <a:pt x="145" y="448"/>
                    <a:pt x="145" y="448"/>
                  </a:cubicBezTo>
                  <a:cubicBezTo>
                    <a:pt x="148" y="451"/>
                    <a:pt x="152" y="454"/>
                    <a:pt x="149" y="452"/>
                  </a:cubicBezTo>
                  <a:cubicBezTo>
                    <a:pt x="151" y="454"/>
                    <a:pt x="151" y="453"/>
                    <a:pt x="153" y="454"/>
                  </a:cubicBezTo>
                  <a:cubicBezTo>
                    <a:pt x="153" y="455"/>
                    <a:pt x="153" y="455"/>
                    <a:pt x="153" y="455"/>
                  </a:cubicBezTo>
                  <a:cubicBezTo>
                    <a:pt x="151" y="454"/>
                    <a:pt x="146" y="450"/>
                    <a:pt x="149" y="452"/>
                  </a:cubicBezTo>
                  <a:cubicBezTo>
                    <a:pt x="150" y="453"/>
                    <a:pt x="153" y="455"/>
                    <a:pt x="154" y="456"/>
                  </a:cubicBezTo>
                  <a:cubicBezTo>
                    <a:pt x="155" y="456"/>
                    <a:pt x="157" y="458"/>
                    <a:pt x="159" y="459"/>
                  </a:cubicBezTo>
                  <a:cubicBezTo>
                    <a:pt x="161" y="461"/>
                    <a:pt x="164" y="462"/>
                    <a:pt x="164" y="463"/>
                  </a:cubicBezTo>
                  <a:cubicBezTo>
                    <a:pt x="164" y="463"/>
                    <a:pt x="163" y="463"/>
                    <a:pt x="163" y="462"/>
                  </a:cubicBezTo>
                  <a:cubicBezTo>
                    <a:pt x="160" y="461"/>
                    <a:pt x="157" y="458"/>
                    <a:pt x="156" y="458"/>
                  </a:cubicBezTo>
                  <a:cubicBezTo>
                    <a:pt x="155" y="457"/>
                    <a:pt x="155" y="457"/>
                    <a:pt x="156" y="457"/>
                  </a:cubicBezTo>
                  <a:cubicBezTo>
                    <a:pt x="153" y="455"/>
                    <a:pt x="156" y="457"/>
                    <a:pt x="154" y="456"/>
                  </a:cubicBezTo>
                  <a:cubicBezTo>
                    <a:pt x="153" y="455"/>
                    <a:pt x="152" y="454"/>
                    <a:pt x="151" y="454"/>
                  </a:cubicBezTo>
                  <a:cubicBezTo>
                    <a:pt x="152" y="455"/>
                    <a:pt x="155" y="457"/>
                    <a:pt x="159" y="460"/>
                  </a:cubicBezTo>
                  <a:cubicBezTo>
                    <a:pt x="163" y="463"/>
                    <a:pt x="167" y="465"/>
                    <a:pt x="169" y="467"/>
                  </a:cubicBezTo>
                  <a:cubicBezTo>
                    <a:pt x="171" y="468"/>
                    <a:pt x="174" y="470"/>
                    <a:pt x="176" y="471"/>
                  </a:cubicBezTo>
                  <a:cubicBezTo>
                    <a:pt x="179" y="473"/>
                    <a:pt x="182" y="474"/>
                    <a:pt x="182" y="475"/>
                  </a:cubicBezTo>
                  <a:cubicBezTo>
                    <a:pt x="184" y="476"/>
                    <a:pt x="188" y="479"/>
                    <a:pt x="189" y="479"/>
                  </a:cubicBezTo>
                  <a:cubicBezTo>
                    <a:pt x="191" y="481"/>
                    <a:pt x="190" y="480"/>
                    <a:pt x="193" y="481"/>
                  </a:cubicBezTo>
                  <a:cubicBezTo>
                    <a:pt x="197" y="484"/>
                    <a:pt x="196" y="484"/>
                    <a:pt x="198" y="485"/>
                  </a:cubicBezTo>
                  <a:cubicBezTo>
                    <a:pt x="198" y="485"/>
                    <a:pt x="204" y="488"/>
                    <a:pt x="207" y="489"/>
                  </a:cubicBezTo>
                  <a:cubicBezTo>
                    <a:pt x="207" y="489"/>
                    <a:pt x="205" y="489"/>
                    <a:pt x="205" y="489"/>
                  </a:cubicBezTo>
                  <a:cubicBezTo>
                    <a:pt x="208" y="490"/>
                    <a:pt x="209" y="490"/>
                    <a:pt x="211" y="492"/>
                  </a:cubicBezTo>
                  <a:cubicBezTo>
                    <a:pt x="213" y="493"/>
                    <a:pt x="207" y="490"/>
                    <a:pt x="210" y="491"/>
                  </a:cubicBezTo>
                  <a:cubicBezTo>
                    <a:pt x="212" y="492"/>
                    <a:pt x="213" y="493"/>
                    <a:pt x="215" y="494"/>
                  </a:cubicBezTo>
                  <a:cubicBezTo>
                    <a:pt x="217" y="494"/>
                    <a:pt x="217" y="494"/>
                    <a:pt x="218" y="495"/>
                  </a:cubicBezTo>
                  <a:cubicBezTo>
                    <a:pt x="219" y="495"/>
                    <a:pt x="222" y="497"/>
                    <a:pt x="226" y="498"/>
                  </a:cubicBezTo>
                  <a:cubicBezTo>
                    <a:pt x="230" y="500"/>
                    <a:pt x="233" y="501"/>
                    <a:pt x="232" y="501"/>
                  </a:cubicBezTo>
                  <a:cubicBezTo>
                    <a:pt x="239" y="504"/>
                    <a:pt x="249" y="507"/>
                    <a:pt x="258" y="511"/>
                  </a:cubicBezTo>
                  <a:cubicBezTo>
                    <a:pt x="262" y="512"/>
                    <a:pt x="267" y="513"/>
                    <a:pt x="271" y="515"/>
                  </a:cubicBezTo>
                  <a:cubicBezTo>
                    <a:pt x="275" y="516"/>
                    <a:pt x="279" y="517"/>
                    <a:pt x="283" y="518"/>
                  </a:cubicBezTo>
                  <a:cubicBezTo>
                    <a:pt x="283" y="518"/>
                    <a:pt x="283" y="518"/>
                    <a:pt x="280" y="518"/>
                  </a:cubicBezTo>
                  <a:cubicBezTo>
                    <a:pt x="280" y="518"/>
                    <a:pt x="279" y="517"/>
                    <a:pt x="277" y="517"/>
                  </a:cubicBezTo>
                  <a:cubicBezTo>
                    <a:pt x="279" y="517"/>
                    <a:pt x="279" y="517"/>
                    <a:pt x="279" y="518"/>
                  </a:cubicBezTo>
                  <a:cubicBezTo>
                    <a:pt x="276" y="517"/>
                    <a:pt x="274" y="516"/>
                    <a:pt x="272" y="516"/>
                  </a:cubicBezTo>
                  <a:cubicBezTo>
                    <a:pt x="275" y="517"/>
                    <a:pt x="280" y="518"/>
                    <a:pt x="282" y="519"/>
                  </a:cubicBezTo>
                  <a:cubicBezTo>
                    <a:pt x="283" y="519"/>
                    <a:pt x="282" y="518"/>
                    <a:pt x="285" y="519"/>
                  </a:cubicBezTo>
                  <a:cubicBezTo>
                    <a:pt x="283" y="519"/>
                    <a:pt x="288" y="519"/>
                    <a:pt x="290" y="520"/>
                  </a:cubicBezTo>
                  <a:cubicBezTo>
                    <a:pt x="287" y="520"/>
                    <a:pt x="289" y="521"/>
                    <a:pt x="291" y="521"/>
                  </a:cubicBezTo>
                  <a:cubicBezTo>
                    <a:pt x="289" y="520"/>
                    <a:pt x="290" y="520"/>
                    <a:pt x="291" y="521"/>
                  </a:cubicBezTo>
                  <a:cubicBezTo>
                    <a:pt x="295" y="521"/>
                    <a:pt x="296" y="522"/>
                    <a:pt x="299" y="523"/>
                  </a:cubicBezTo>
                  <a:cubicBezTo>
                    <a:pt x="299" y="522"/>
                    <a:pt x="295" y="522"/>
                    <a:pt x="296" y="522"/>
                  </a:cubicBezTo>
                  <a:cubicBezTo>
                    <a:pt x="297" y="522"/>
                    <a:pt x="301" y="523"/>
                    <a:pt x="303" y="523"/>
                  </a:cubicBezTo>
                  <a:cubicBezTo>
                    <a:pt x="305" y="523"/>
                    <a:pt x="309" y="524"/>
                    <a:pt x="313" y="524"/>
                  </a:cubicBezTo>
                  <a:cubicBezTo>
                    <a:pt x="310" y="524"/>
                    <a:pt x="312" y="524"/>
                    <a:pt x="312" y="525"/>
                  </a:cubicBezTo>
                  <a:cubicBezTo>
                    <a:pt x="317" y="526"/>
                    <a:pt x="321" y="526"/>
                    <a:pt x="326" y="527"/>
                  </a:cubicBezTo>
                  <a:cubicBezTo>
                    <a:pt x="324" y="527"/>
                    <a:pt x="317" y="526"/>
                    <a:pt x="320" y="526"/>
                  </a:cubicBezTo>
                  <a:cubicBezTo>
                    <a:pt x="324" y="527"/>
                    <a:pt x="325" y="527"/>
                    <a:pt x="323" y="527"/>
                  </a:cubicBezTo>
                  <a:cubicBezTo>
                    <a:pt x="327" y="527"/>
                    <a:pt x="327" y="528"/>
                    <a:pt x="330" y="528"/>
                  </a:cubicBezTo>
                  <a:cubicBezTo>
                    <a:pt x="330" y="528"/>
                    <a:pt x="331" y="528"/>
                    <a:pt x="331" y="528"/>
                  </a:cubicBezTo>
                  <a:cubicBezTo>
                    <a:pt x="331" y="528"/>
                    <a:pt x="330" y="528"/>
                    <a:pt x="328" y="528"/>
                  </a:cubicBezTo>
                  <a:cubicBezTo>
                    <a:pt x="331" y="529"/>
                    <a:pt x="332" y="529"/>
                    <a:pt x="335" y="530"/>
                  </a:cubicBezTo>
                  <a:cubicBezTo>
                    <a:pt x="336" y="529"/>
                    <a:pt x="332" y="529"/>
                    <a:pt x="334" y="529"/>
                  </a:cubicBezTo>
                  <a:cubicBezTo>
                    <a:pt x="338" y="530"/>
                    <a:pt x="337" y="529"/>
                    <a:pt x="340" y="529"/>
                  </a:cubicBezTo>
                  <a:cubicBezTo>
                    <a:pt x="340" y="530"/>
                    <a:pt x="344" y="530"/>
                    <a:pt x="346" y="530"/>
                  </a:cubicBezTo>
                  <a:cubicBezTo>
                    <a:pt x="343" y="531"/>
                    <a:pt x="339" y="529"/>
                    <a:pt x="337" y="530"/>
                  </a:cubicBezTo>
                  <a:cubicBezTo>
                    <a:pt x="339" y="530"/>
                    <a:pt x="342" y="530"/>
                    <a:pt x="341" y="531"/>
                  </a:cubicBezTo>
                  <a:cubicBezTo>
                    <a:pt x="339" y="530"/>
                    <a:pt x="335" y="530"/>
                    <a:pt x="335" y="530"/>
                  </a:cubicBezTo>
                  <a:cubicBezTo>
                    <a:pt x="339" y="531"/>
                    <a:pt x="342" y="531"/>
                    <a:pt x="344" y="531"/>
                  </a:cubicBezTo>
                  <a:cubicBezTo>
                    <a:pt x="345" y="531"/>
                    <a:pt x="351" y="532"/>
                    <a:pt x="354" y="532"/>
                  </a:cubicBezTo>
                  <a:cubicBezTo>
                    <a:pt x="355" y="532"/>
                    <a:pt x="353" y="532"/>
                    <a:pt x="355" y="532"/>
                  </a:cubicBezTo>
                  <a:cubicBezTo>
                    <a:pt x="357" y="532"/>
                    <a:pt x="359" y="533"/>
                    <a:pt x="359" y="532"/>
                  </a:cubicBezTo>
                  <a:cubicBezTo>
                    <a:pt x="357" y="532"/>
                    <a:pt x="359" y="532"/>
                    <a:pt x="360" y="532"/>
                  </a:cubicBezTo>
                  <a:cubicBezTo>
                    <a:pt x="360" y="532"/>
                    <a:pt x="363" y="533"/>
                    <a:pt x="365" y="533"/>
                  </a:cubicBezTo>
                  <a:cubicBezTo>
                    <a:pt x="365" y="533"/>
                    <a:pt x="367" y="533"/>
                    <a:pt x="366" y="533"/>
                  </a:cubicBezTo>
                  <a:cubicBezTo>
                    <a:pt x="371" y="533"/>
                    <a:pt x="374" y="533"/>
                    <a:pt x="378" y="533"/>
                  </a:cubicBezTo>
                  <a:cubicBezTo>
                    <a:pt x="382" y="533"/>
                    <a:pt x="385" y="533"/>
                    <a:pt x="389" y="533"/>
                  </a:cubicBezTo>
                  <a:cubicBezTo>
                    <a:pt x="390" y="533"/>
                    <a:pt x="389" y="534"/>
                    <a:pt x="390" y="533"/>
                  </a:cubicBezTo>
                  <a:cubicBezTo>
                    <a:pt x="392" y="533"/>
                    <a:pt x="395" y="533"/>
                    <a:pt x="397" y="533"/>
                  </a:cubicBezTo>
                  <a:cubicBezTo>
                    <a:pt x="397" y="533"/>
                    <a:pt x="396" y="533"/>
                    <a:pt x="396" y="533"/>
                  </a:cubicBezTo>
                  <a:cubicBezTo>
                    <a:pt x="399" y="533"/>
                    <a:pt x="412" y="532"/>
                    <a:pt x="408" y="533"/>
                  </a:cubicBezTo>
                  <a:cubicBezTo>
                    <a:pt x="411" y="532"/>
                    <a:pt x="419" y="531"/>
                    <a:pt x="419" y="532"/>
                  </a:cubicBezTo>
                  <a:cubicBezTo>
                    <a:pt x="421" y="531"/>
                    <a:pt x="419" y="531"/>
                    <a:pt x="420" y="531"/>
                  </a:cubicBezTo>
                  <a:cubicBezTo>
                    <a:pt x="425" y="531"/>
                    <a:pt x="430" y="530"/>
                    <a:pt x="434" y="530"/>
                  </a:cubicBezTo>
                  <a:cubicBezTo>
                    <a:pt x="439" y="529"/>
                    <a:pt x="444" y="528"/>
                    <a:pt x="448" y="527"/>
                  </a:cubicBezTo>
                  <a:cubicBezTo>
                    <a:pt x="448" y="527"/>
                    <a:pt x="450" y="527"/>
                    <a:pt x="453" y="527"/>
                  </a:cubicBezTo>
                  <a:cubicBezTo>
                    <a:pt x="455" y="526"/>
                    <a:pt x="457" y="526"/>
                    <a:pt x="458" y="525"/>
                  </a:cubicBezTo>
                  <a:cubicBezTo>
                    <a:pt x="459" y="525"/>
                    <a:pt x="460" y="525"/>
                    <a:pt x="461" y="525"/>
                  </a:cubicBezTo>
                  <a:cubicBezTo>
                    <a:pt x="458" y="526"/>
                    <a:pt x="456" y="526"/>
                    <a:pt x="453" y="527"/>
                  </a:cubicBezTo>
                  <a:cubicBezTo>
                    <a:pt x="451" y="527"/>
                    <a:pt x="449" y="528"/>
                    <a:pt x="447" y="528"/>
                  </a:cubicBezTo>
                  <a:cubicBezTo>
                    <a:pt x="443" y="529"/>
                    <a:pt x="439" y="530"/>
                    <a:pt x="433" y="531"/>
                  </a:cubicBezTo>
                  <a:cubicBezTo>
                    <a:pt x="433" y="531"/>
                    <a:pt x="438" y="530"/>
                    <a:pt x="438" y="530"/>
                  </a:cubicBezTo>
                  <a:cubicBezTo>
                    <a:pt x="433" y="532"/>
                    <a:pt x="428" y="532"/>
                    <a:pt x="424" y="533"/>
                  </a:cubicBezTo>
                  <a:cubicBezTo>
                    <a:pt x="422" y="533"/>
                    <a:pt x="419" y="534"/>
                    <a:pt x="417" y="534"/>
                  </a:cubicBezTo>
                  <a:cubicBezTo>
                    <a:pt x="415" y="534"/>
                    <a:pt x="413" y="534"/>
                    <a:pt x="411" y="535"/>
                  </a:cubicBezTo>
                  <a:cubicBezTo>
                    <a:pt x="406" y="535"/>
                    <a:pt x="402" y="536"/>
                    <a:pt x="397" y="536"/>
                  </a:cubicBezTo>
                  <a:cubicBezTo>
                    <a:pt x="393" y="536"/>
                    <a:pt x="389" y="536"/>
                    <a:pt x="384" y="536"/>
                  </a:cubicBezTo>
                  <a:cubicBezTo>
                    <a:pt x="364" y="537"/>
                    <a:pt x="343" y="535"/>
                    <a:pt x="325" y="534"/>
                  </a:cubicBezTo>
                  <a:cubicBezTo>
                    <a:pt x="319" y="533"/>
                    <a:pt x="313" y="532"/>
                    <a:pt x="305" y="531"/>
                  </a:cubicBezTo>
                  <a:cubicBezTo>
                    <a:pt x="302" y="530"/>
                    <a:pt x="298" y="530"/>
                    <a:pt x="295" y="529"/>
                  </a:cubicBezTo>
                  <a:cubicBezTo>
                    <a:pt x="293" y="528"/>
                    <a:pt x="291" y="528"/>
                    <a:pt x="290" y="528"/>
                  </a:cubicBezTo>
                  <a:cubicBezTo>
                    <a:pt x="288" y="527"/>
                    <a:pt x="286" y="527"/>
                    <a:pt x="285" y="526"/>
                  </a:cubicBezTo>
                  <a:cubicBezTo>
                    <a:pt x="286" y="527"/>
                    <a:pt x="288" y="528"/>
                    <a:pt x="290" y="528"/>
                  </a:cubicBezTo>
                  <a:cubicBezTo>
                    <a:pt x="292" y="529"/>
                    <a:pt x="295" y="529"/>
                    <a:pt x="297" y="529"/>
                  </a:cubicBezTo>
                  <a:cubicBezTo>
                    <a:pt x="302" y="530"/>
                    <a:pt x="307" y="531"/>
                    <a:pt x="311" y="532"/>
                  </a:cubicBezTo>
                  <a:cubicBezTo>
                    <a:pt x="310" y="532"/>
                    <a:pt x="310" y="533"/>
                    <a:pt x="309" y="533"/>
                  </a:cubicBezTo>
                  <a:cubicBezTo>
                    <a:pt x="315" y="534"/>
                    <a:pt x="319" y="535"/>
                    <a:pt x="322" y="535"/>
                  </a:cubicBezTo>
                  <a:cubicBezTo>
                    <a:pt x="327" y="536"/>
                    <a:pt x="332" y="537"/>
                    <a:pt x="337" y="537"/>
                  </a:cubicBezTo>
                  <a:cubicBezTo>
                    <a:pt x="339" y="538"/>
                    <a:pt x="341" y="538"/>
                    <a:pt x="343" y="538"/>
                  </a:cubicBezTo>
                  <a:cubicBezTo>
                    <a:pt x="345" y="538"/>
                    <a:pt x="347" y="539"/>
                    <a:pt x="349" y="539"/>
                  </a:cubicBezTo>
                  <a:cubicBezTo>
                    <a:pt x="352" y="539"/>
                    <a:pt x="350" y="539"/>
                    <a:pt x="353" y="539"/>
                  </a:cubicBezTo>
                  <a:cubicBezTo>
                    <a:pt x="353" y="539"/>
                    <a:pt x="355" y="539"/>
                    <a:pt x="354" y="539"/>
                  </a:cubicBezTo>
                  <a:cubicBezTo>
                    <a:pt x="357" y="539"/>
                    <a:pt x="360" y="540"/>
                    <a:pt x="361" y="540"/>
                  </a:cubicBezTo>
                  <a:cubicBezTo>
                    <a:pt x="367" y="540"/>
                    <a:pt x="367" y="540"/>
                    <a:pt x="372" y="540"/>
                  </a:cubicBezTo>
                  <a:cubicBezTo>
                    <a:pt x="372" y="540"/>
                    <a:pt x="372" y="540"/>
                    <a:pt x="372" y="540"/>
                  </a:cubicBezTo>
                  <a:cubicBezTo>
                    <a:pt x="382" y="540"/>
                    <a:pt x="389" y="540"/>
                    <a:pt x="398" y="540"/>
                  </a:cubicBezTo>
                  <a:cubicBezTo>
                    <a:pt x="398" y="540"/>
                    <a:pt x="399" y="540"/>
                    <a:pt x="399" y="540"/>
                  </a:cubicBezTo>
                  <a:cubicBezTo>
                    <a:pt x="404" y="540"/>
                    <a:pt x="407" y="539"/>
                    <a:pt x="409" y="540"/>
                  </a:cubicBezTo>
                  <a:cubicBezTo>
                    <a:pt x="424" y="538"/>
                    <a:pt x="437" y="537"/>
                    <a:pt x="452" y="533"/>
                  </a:cubicBezTo>
                  <a:cubicBezTo>
                    <a:pt x="453" y="533"/>
                    <a:pt x="454" y="533"/>
                    <a:pt x="455" y="533"/>
                  </a:cubicBezTo>
                  <a:cubicBezTo>
                    <a:pt x="461" y="531"/>
                    <a:pt x="473" y="529"/>
                    <a:pt x="479" y="527"/>
                  </a:cubicBezTo>
                  <a:cubicBezTo>
                    <a:pt x="480" y="526"/>
                    <a:pt x="481" y="526"/>
                    <a:pt x="482" y="525"/>
                  </a:cubicBezTo>
                  <a:cubicBezTo>
                    <a:pt x="484" y="525"/>
                    <a:pt x="480" y="526"/>
                    <a:pt x="483" y="525"/>
                  </a:cubicBezTo>
                  <a:cubicBezTo>
                    <a:pt x="487" y="524"/>
                    <a:pt x="480" y="526"/>
                    <a:pt x="483" y="525"/>
                  </a:cubicBezTo>
                  <a:cubicBezTo>
                    <a:pt x="484" y="525"/>
                    <a:pt x="485" y="524"/>
                    <a:pt x="487" y="524"/>
                  </a:cubicBezTo>
                  <a:cubicBezTo>
                    <a:pt x="486" y="524"/>
                    <a:pt x="490" y="523"/>
                    <a:pt x="493" y="522"/>
                  </a:cubicBezTo>
                  <a:cubicBezTo>
                    <a:pt x="497" y="520"/>
                    <a:pt x="506" y="517"/>
                    <a:pt x="509" y="514"/>
                  </a:cubicBezTo>
                  <a:cubicBezTo>
                    <a:pt x="515" y="512"/>
                    <a:pt x="519" y="510"/>
                    <a:pt x="522" y="509"/>
                  </a:cubicBezTo>
                  <a:cubicBezTo>
                    <a:pt x="526" y="507"/>
                    <a:pt x="528" y="506"/>
                    <a:pt x="531" y="504"/>
                  </a:cubicBezTo>
                  <a:cubicBezTo>
                    <a:pt x="532" y="504"/>
                    <a:pt x="533" y="503"/>
                    <a:pt x="535" y="502"/>
                  </a:cubicBezTo>
                  <a:cubicBezTo>
                    <a:pt x="533" y="503"/>
                    <a:pt x="532" y="503"/>
                    <a:pt x="531" y="503"/>
                  </a:cubicBezTo>
                  <a:cubicBezTo>
                    <a:pt x="532" y="502"/>
                    <a:pt x="532" y="502"/>
                    <a:pt x="534" y="502"/>
                  </a:cubicBezTo>
                  <a:cubicBezTo>
                    <a:pt x="534" y="502"/>
                    <a:pt x="533" y="502"/>
                    <a:pt x="533" y="502"/>
                  </a:cubicBezTo>
                  <a:cubicBezTo>
                    <a:pt x="536" y="501"/>
                    <a:pt x="537" y="500"/>
                    <a:pt x="539" y="499"/>
                  </a:cubicBezTo>
                  <a:cubicBezTo>
                    <a:pt x="537" y="500"/>
                    <a:pt x="538" y="500"/>
                    <a:pt x="539" y="499"/>
                  </a:cubicBezTo>
                  <a:cubicBezTo>
                    <a:pt x="541" y="498"/>
                    <a:pt x="543" y="497"/>
                    <a:pt x="543" y="497"/>
                  </a:cubicBezTo>
                  <a:cubicBezTo>
                    <a:pt x="542" y="497"/>
                    <a:pt x="541" y="498"/>
                    <a:pt x="540" y="498"/>
                  </a:cubicBezTo>
                  <a:cubicBezTo>
                    <a:pt x="538" y="499"/>
                    <a:pt x="537" y="500"/>
                    <a:pt x="536" y="500"/>
                  </a:cubicBezTo>
                  <a:cubicBezTo>
                    <a:pt x="536" y="500"/>
                    <a:pt x="535" y="500"/>
                    <a:pt x="536" y="500"/>
                  </a:cubicBezTo>
                  <a:cubicBezTo>
                    <a:pt x="538" y="499"/>
                    <a:pt x="541" y="498"/>
                    <a:pt x="543" y="496"/>
                  </a:cubicBezTo>
                  <a:cubicBezTo>
                    <a:pt x="546" y="495"/>
                    <a:pt x="548" y="494"/>
                    <a:pt x="551" y="492"/>
                  </a:cubicBezTo>
                  <a:cubicBezTo>
                    <a:pt x="552" y="491"/>
                    <a:pt x="549" y="493"/>
                    <a:pt x="554" y="491"/>
                  </a:cubicBezTo>
                  <a:cubicBezTo>
                    <a:pt x="554" y="491"/>
                    <a:pt x="557" y="489"/>
                    <a:pt x="554" y="491"/>
                  </a:cubicBezTo>
                  <a:cubicBezTo>
                    <a:pt x="558" y="489"/>
                    <a:pt x="557" y="489"/>
                    <a:pt x="560" y="487"/>
                  </a:cubicBezTo>
                  <a:cubicBezTo>
                    <a:pt x="560" y="488"/>
                    <a:pt x="560" y="488"/>
                    <a:pt x="560" y="488"/>
                  </a:cubicBezTo>
                  <a:cubicBezTo>
                    <a:pt x="563" y="486"/>
                    <a:pt x="562" y="487"/>
                    <a:pt x="564" y="485"/>
                  </a:cubicBezTo>
                  <a:cubicBezTo>
                    <a:pt x="568" y="483"/>
                    <a:pt x="571" y="482"/>
                    <a:pt x="574" y="480"/>
                  </a:cubicBezTo>
                  <a:cubicBezTo>
                    <a:pt x="570" y="483"/>
                    <a:pt x="566" y="485"/>
                    <a:pt x="563" y="486"/>
                  </a:cubicBezTo>
                  <a:cubicBezTo>
                    <a:pt x="565" y="485"/>
                    <a:pt x="567" y="484"/>
                    <a:pt x="568" y="484"/>
                  </a:cubicBezTo>
                  <a:cubicBezTo>
                    <a:pt x="564" y="486"/>
                    <a:pt x="563" y="487"/>
                    <a:pt x="559" y="489"/>
                  </a:cubicBezTo>
                  <a:cubicBezTo>
                    <a:pt x="556" y="491"/>
                    <a:pt x="553" y="492"/>
                    <a:pt x="550" y="494"/>
                  </a:cubicBezTo>
                  <a:cubicBezTo>
                    <a:pt x="547" y="495"/>
                    <a:pt x="544" y="497"/>
                    <a:pt x="543" y="498"/>
                  </a:cubicBezTo>
                  <a:cubicBezTo>
                    <a:pt x="549" y="494"/>
                    <a:pt x="555" y="492"/>
                    <a:pt x="557" y="491"/>
                  </a:cubicBezTo>
                  <a:cubicBezTo>
                    <a:pt x="557" y="491"/>
                    <a:pt x="553" y="493"/>
                    <a:pt x="553" y="493"/>
                  </a:cubicBezTo>
                  <a:cubicBezTo>
                    <a:pt x="554" y="492"/>
                    <a:pt x="554" y="492"/>
                    <a:pt x="556" y="491"/>
                  </a:cubicBezTo>
                  <a:cubicBezTo>
                    <a:pt x="559" y="490"/>
                    <a:pt x="559" y="489"/>
                    <a:pt x="564" y="487"/>
                  </a:cubicBezTo>
                  <a:cubicBezTo>
                    <a:pt x="562" y="488"/>
                    <a:pt x="568" y="485"/>
                    <a:pt x="564" y="487"/>
                  </a:cubicBezTo>
                  <a:cubicBezTo>
                    <a:pt x="566" y="486"/>
                    <a:pt x="571" y="483"/>
                    <a:pt x="571" y="483"/>
                  </a:cubicBezTo>
                  <a:cubicBezTo>
                    <a:pt x="570" y="484"/>
                    <a:pt x="566" y="486"/>
                    <a:pt x="566" y="486"/>
                  </a:cubicBezTo>
                  <a:cubicBezTo>
                    <a:pt x="569" y="485"/>
                    <a:pt x="563" y="488"/>
                    <a:pt x="567" y="486"/>
                  </a:cubicBezTo>
                  <a:cubicBezTo>
                    <a:pt x="570" y="484"/>
                    <a:pt x="572" y="484"/>
                    <a:pt x="575" y="481"/>
                  </a:cubicBezTo>
                  <a:cubicBezTo>
                    <a:pt x="575" y="482"/>
                    <a:pt x="574" y="482"/>
                    <a:pt x="574" y="482"/>
                  </a:cubicBezTo>
                  <a:cubicBezTo>
                    <a:pt x="577" y="481"/>
                    <a:pt x="576" y="481"/>
                    <a:pt x="578" y="480"/>
                  </a:cubicBezTo>
                  <a:cubicBezTo>
                    <a:pt x="579" y="479"/>
                    <a:pt x="575" y="481"/>
                    <a:pt x="576" y="481"/>
                  </a:cubicBezTo>
                  <a:cubicBezTo>
                    <a:pt x="584" y="476"/>
                    <a:pt x="586" y="474"/>
                    <a:pt x="590" y="472"/>
                  </a:cubicBezTo>
                  <a:cubicBezTo>
                    <a:pt x="589" y="473"/>
                    <a:pt x="588" y="473"/>
                    <a:pt x="588" y="474"/>
                  </a:cubicBezTo>
                  <a:cubicBezTo>
                    <a:pt x="589" y="473"/>
                    <a:pt x="590" y="473"/>
                    <a:pt x="590" y="473"/>
                  </a:cubicBezTo>
                  <a:cubicBezTo>
                    <a:pt x="593" y="470"/>
                    <a:pt x="594" y="469"/>
                    <a:pt x="596" y="468"/>
                  </a:cubicBezTo>
                  <a:cubicBezTo>
                    <a:pt x="600" y="465"/>
                    <a:pt x="606" y="461"/>
                    <a:pt x="611" y="457"/>
                  </a:cubicBezTo>
                  <a:cubicBezTo>
                    <a:pt x="614" y="455"/>
                    <a:pt x="617" y="453"/>
                    <a:pt x="620" y="450"/>
                  </a:cubicBezTo>
                  <a:cubicBezTo>
                    <a:pt x="623" y="448"/>
                    <a:pt x="626" y="445"/>
                    <a:pt x="629" y="442"/>
                  </a:cubicBezTo>
                  <a:cubicBezTo>
                    <a:pt x="629" y="442"/>
                    <a:pt x="627" y="444"/>
                    <a:pt x="628" y="444"/>
                  </a:cubicBezTo>
                  <a:cubicBezTo>
                    <a:pt x="631" y="441"/>
                    <a:pt x="633" y="438"/>
                    <a:pt x="630" y="440"/>
                  </a:cubicBezTo>
                  <a:cubicBezTo>
                    <a:pt x="632" y="439"/>
                    <a:pt x="632" y="439"/>
                    <a:pt x="634" y="437"/>
                  </a:cubicBezTo>
                  <a:cubicBezTo>
                    <a:pt x="633" y="437"/>
                    <a:pt x="633" y="437"/>
                    <a:pt x="633" y="437"/>
                  </a:cubicBezTo>
                  <a:cubicBezTo>
                    <a:pt x="636" y="435"/>
                    <a:pt x="637" y="433"/>
                    <a:pt x="637" y="433"/>
                  </a:cubicBezTo>
                  <a:cubicBezTo>
                    <a:pt x="636" y="434"/>
                    <a:pt x="636" y="433"/>
                    <a:pt x="634" y="435"/>
                  </a:cubicBezTo>
                  <a:cubicBezTo>
                    <a:pt x="633" y="436"/>
                    <a:pt x="631" y="437"/>
                    <a:pt x="629" y="439"/>
                  </a:cubicBezTo>
                  <a:cubicBezTo>
                    <a:pt x="629" y="440"/>
                    <a:pt x="631" y="439"/>
                    <a:pt x="628" y="441"/>
                  </a:cubicBezTo>
                  <a:cubicBezTo>
                    <a:pt x="629" y="439"/>
                    <a:pt x="628" y="441"/>
                    <a:pt x="625" y="443"/>
                  </a:cubicBezTo>
                  <a:cubicBezTo>
                    <a:pt x="625" y="442"/>
                    <a:pt x="629" y="439"/>
                    <a:pt x="631" y="437"/>
                  </a:cubicBezTo>
                  <a:cubicBezTo>
                    <a:pt x="631" y="437"/>
                    <a:pt x="631" y="437"/>
                    <a:pt x="631" y="437"/>
                  </a:cubicBezTo>
                  <a:cubicBezTo>
                    <a:pt x="627" y="440"/>
                    <a:pt x="625" y="442"/>
                    <a:pt x="623" y="445"/>
                  </a:cubicBezTo>
                  <a:cubicBezTo>
                    <a:pt x="623" y="444"/>
                    <a:pt x="625" y="442"/>
                    <a:pt x="626" y="442"/>
                  </a:cubicBezTo>
                  <a:cubicBezTo>
                    <a:pt x="624" y="443"/>
                    <a:pt x="622" y="445"/>
                    <a:pt x="619" y="447"/>
                  </a:cubicBezTo>
                  <a:cubicBezTo>
                    <a:pt x="617" y="449"/>
                    <a:pt x="614" y="451"/>
                    <a:pt x="612" y="453"/>
                  </a:cubicBezTo>
                  <a:cubicBezTo>
                    <a:pt x="606" y="457"/>
                    <a:pt x="602" y="460"/>
                    <a:pt x="602" y="460"/>
                  </a:cubicBezTo>
                  <a:cubicBezTo>
                    <a:pt x="599" y="462"/>
                    <a:pt x="596" y="464"/>
                    <a:pt x="592" y="467"/>
                  </a:cubicBezTo>
                  <a:cubicBezTo>
                    <a:pt x="592" y="467"/>
                    <a:pt x="594" y="465"/>
                    <a:pt x="595" y="465"/>
                  </a:cubicBezTo>
                  <a:cubicBezTo>
                    <a:pt x="592" y="468"/>
                    <a:pt x="589" y="470"/>
                    <a:pt x="587" y="470"/>
                  </a:cubicBezTo>
                  <a:cubicBezTo>
                    <a:pt x="588" y="470"/>
                    <a:pt x="583" y="473"/>
                    <a:pt x="582" y="474"/>
                  </a:cubicBezTo>
                  <a:cubicBezTo>
                    <a:pt x="582" y="474"/>
                    <a:pt x="579" y="476"/>
                    <a:pt x="577" y="477"/>
                  </a:cubicBezTo>
                  <a:cubicBezTo>
                    <a:pt x="578" y="477"/>
                    <a:pt x="578" y="476"/>
                    <a:pt x="578" y="476"/>
                  </a:cubicBezTo>
                  <a:cubicBezTo>
                    <a:pt x="579" y="476"/>
                    <a:pt x="580" y="475"/>
                    <a:pt x="581" y="474"/>
                  </a:cubicBezTo>
                  <a:cubicBezTo>
                    <a:pt x="578" y="476"/>
                    <a:pt x="578" y="476"/>
                    <a:pt x="577" y="476"/>
                  </a:cubicBezTo>
                  <a:cubicBezTo>
                    <a:pt x="576" y="477"/>
                    <a:pt x="575" y="478"/>
                    <a:pt x="574" y="479"/>
                  </a:cubicBezTo>
                  <a:cubicBezTo>
                    <a:pt x="575" y="478"/>
                    <a:pt x="577" y="477"/>
                    <a:pt x="578" y="476"/>
                  </a:cubicBezTo>
                  <a:cubicBezTo>
                    <a:pt x="577" y="477"/>
                    <a:pt x="576" y="478"/>
                    <a:pt x="574" y="479"/>
                  </a:cubicBezTo>
                  <a:cubicBezTo>
                    <a:pt x="569" y="482"/>
                    <a:pt x="571" y="480"/>
                    <a:pt x="580" y="474"/>
                  </a:cubicBezTo>
                  <a:cubicBezTo>
                    <a:pt x="582" y="473"/>
                    <a:pt x="583" y="473"/>
                    <a:pt x="586" y="470"/>
                  </a:cubicBezTo>
                  <a:cubicBezTo>
                    <a:pt x="587" y="470"/>
                    <a:pt x="583" y="472"/>
                    <a:pt x="585" y="470"/>
                  </a:cubicBezTo>
                  <a:cubicBezTo>
                    <a:pt x="588" y="469"/>
                    <a:pt x="588" y="469"/>
                    <a:pt x="590" y="467"/>
                  </a:cubicBezTo>
                  <a:cubicBezTo>
                    <a:pt x="590" y="466"/>
                    <a:pt x="587" y="470"/>
                    <a:pt x="587" y="469"/>
                  </a:cubicBezTo>
                  <a:cubicBezTo>
                    <a:pt x="589" y="467"/>
                    <a:pt x="592" y="465"/>
                    <a:pt x="595" y="462"/>
                  </a:cubicBezTo>
                  <a:cubicBezTo>
                    <a:pt x="596" y="462"/>
                    <a:pt x="596" y="463"/>
                    <a:pt x="596" y="462"/>
                  </a:cubicBezTo>
                  <a:cubicBezTo>
                    <a:pt x="598" y="461"/>
                    <a:pt x="600" y="459"/>
                    <a:pt x="602" y="457"/>
                  </a:cubicBezTo>
                  <a:cubicBezTo>
                    <a:pt x="605" y="456"/>
                    <a:pt x="607" y="453"/>
                    <a:pt x="611" y="451"/>
                  </a:cubicBezTo>
                  <a:cubicBezTo>
                    <a:pt x="610" y="451"/>
                    <a:pt x="613" y="449"/>
                    <a:pt x="613" y="449"/>
                  </a:cubicBezTo>
                  <a:cubicBezTo>
                    <a:pt x="617" y="446"/>
                    <a:pt x="621" y="443"/>
                    <a:pt x="622" y="441"/>
                  </a:cubicBezTo>
                  <a:cubicBezTo>
                    <a:pt x="617" y="447"/>
                    <a:pt x="609" y="453"/>
                    <a:pt x="604" y="457"/>
                  </a:cubicBezTo>
                  <a:cubicBezTo>
                    <a:pt x="605" y="456"/>
                    <a:pt x="609" y="453"/>
                    <a:pt x="611" y="452"/>
                  </a:cubicBezTo>
                  <a:cubicBezTo>
                    <a:pt x="613" y="450"/>
                    <a:pt x="612" y="451"/>
                    <a:pt x="614" y="449"/>
                  </a:cubicBezTo>
                  <a:cubicBezTo>
                    <a:pt x="616" y="448"/>
                    <a:pt x="618" y="447"/>
                    <a:pt x="615" y="449"/>
                  </a:cubicBezTo>
                  <a:cubicBezTo>
                    <a:pt x="618" y="447"/>
                    <a:pt x="618" y="446"/>
                    <a:pt x="620" y="445"/>
                  </a:cubicBezTo>
                  <a:cubicBezTo>
                    <a:pt x="619" y="446"/>
                    <a:pt x="618" y="447"/>
                    <a:pt x="617" y="447"/>
                  </a:cubicBezTo>
                  <a:cubicBezTo>
                    <a:pt x="618" y="446"/>
                    <a:pt x="622" y="443"/>
                    <a:pt x="624" y="441"/>
                  </a:cubicBezTo>
                  <a:cubicBezTo>
                    <a:pt x="623" y="441"/>
                    <a:pt x="621" y="443"/>
                    <a:pt x="620" y="444"/>
                  </a:cubicBezTo>
                  <a:cubicBezTo>
                    <a:pt x="623" y="441"/>
                    <a:pt x="623" y="441"/>
                    <a:pt x="626" y="439"/>
                  </a:cubicBezTo>
                  <a:cubicBezTo>
                    <a:pt x="626" y="439"/>
                    <a:pt x="625" y="439"/>
                    <a:pt x="625" y="439"/>
                  </a:cubicBezTo>
                  <a:cubicBezTo>
                    <a:pt x="627" y="437"/>
                    <a:pt x="629" y="435"/>
                    <a:pt x="631" y="433"/>
                  </a:cubicBezTo>
                  <a:cubicBezTo>
                    <a:pt x="633" y="431"/>
                    <a:pt x="635" y="429"/>
                    <a:pt x="636" y="428"/>
                  </a:cubicBezTo>
                  <a:cubicBezTo>
                    <a:pt x="635" y="429"/>
                    <a:pt x="633" y="431"/>
                    <a:pt x="632" y="431"/>
                  </a:cubicBezTo>
                  <a:cubicBezTo>
                    <a:pt x="635" y="428"/>
                    <a:pt x="639" y="425"/>
                    <a:pt x="643" y="422"/>
                  </a:cubicBezTo>
                  <a:cubicBezTo>
                    <a:pt x="642" y="423"/>
                    <a:pt x="640" y="425"/>
                    <a:pt x="638" y="426"/>
                  </a:cubicBezTo>
                  <a:cubicBezTo>
                    <a:pt x="640" y="425"/>
                    <a:pt x="642" y="423"/>
                    <a:pt x="643" y="421"/>
                  </a:cubicBezTo>
                  <a:cubicBezTo>
                    <a:pt x="645" y="420"/>
                    <a:pt x="645" y="420"/>
                    <a:pt x="645" y="420"/>
                  </a:cubicBezTo>
                  <a:cubicBezTo>
                    <a:pt x="647" y="418"/>
                    <a:pt x="643" y="421"/>
                    <a:pt x="645" y="419"/>
                  </a:cubicBezTo>
                  <a:cubicBezTo>
                    <a:pt x="646" y="418"/>
                    <a:pt x="646" y="418"/>
                    <a:pt x="646" y="418"/>
                  </a:cubicBezTo>
                  <a:cubicBezTo>
                    <a:pt x="646" y="419"/>
                    <a:pt x="647" y="418"/>
                    <a:pt x="648" y="417"/>
                  </a:cubicBezTo>
                  <a:cubicBezTo>
                    <a:pt x="648" y="417"/>
                    <a:pt x="649" y="416"/>
                    <a:pt x="649" y="415"/>
                  </a:cubicBezTo>
                  <a:cubicBezTo>
                    <a:pt x="648" y="417"/>
                    <a:pt x="647" y="417"/>
                    <a:pt x="647" y="418"/>
                  </a:cubicBezTo>
                  <a:cubicBezTo>
                    <a:pt x="649" y="415"/>
                    <a:pt x="650" y="414"/>
                    <a:pt x="653" y="411"/>
                  </a:cubicBezTo>
                  <a:cubicBezTo>
                    <a:pt x="653" y="411"/>
                    <a:pt x="656" y="408"/>
                    <a:pt x="657" y="406"/>
                  </a:cubicBezTo>
                  <a:cubicBezTo>
                    <a:pt x="656" y="408"/>
                    <a:pt x="654" y="409"/>
                    <a:pt x="654" y="410"/>
                  </a:cubicBezTo>
                  <a:cubicBezTo>
                    <a:pt x="657" y="407"/>
                    <a:pt x="659" y="403"/>
                    <a:pt x="661" y="401"/>
                  </a:cubicBezTo>
                  <a:cubicBezTo>
                    <a:pt x="661" y="401"/>
                    <a:pt x="659" y="402"/>
                    <a:pt x="658" y="404"/>
                  </a:cubicBezTo>
                  <a:cubicBezTo>
                    <a:pt x="658" y="404"/>
                    <a:pt x="660" y="401"/>
                    <a:pt x="659" y="403"/>
                  </a:cubicBezTo>
                  <a:cubicBezTo>
                    <a:pt x="656" y="406"/>
                    <a:pt x="654" y="408"/>
                    <a:pt x="652" y="411"/>
                  </a:cubicBezTo>
                  <a:cubicBezTo>
                    <a:pt x="650" y="413"/>
                    <a:pt x="650" y="412"/>
                    <a:pt x="649" y="414"/>
                  </a:cubicBezTo>
                  <a:cubicBezTo>
                    <a:pt x="650" y="412"/>
                    <a:pt x="648" y="414"/>
                    <a:pt x="649" y="412"/>
                  </a:cubicBezTo>
                  <a:cubicBezTo>
                    <a:pt x="647" y="414"/>
                    <a:pt x="647" y="415"/>
                    <a:pt x="648" y="414"/>
                  </a:cubicBezTo>
                  <a:cubicBezTo>
                    <a:pt x="646" y="416"/>
                    <a:pt x="646" y="415"/>
                    <a:pt x="645" y="417"/>
                  </a:cubicBezTo>
                  <a:cubicBezTo>
                    <a:pt x="643" y="418"/>
                    <a:pt x="642" y="419"/>
                    <a:pt x="639" y="422"/>
                  </a:cubicBezTo>
                  <a:cubicBezTo>
                    <a:pt x="639" y="422"/>
                    <a:pt x="642" y="419"/>
                    <a:pt x="641" y="421"/>
                  </a:cubicBezTo>
                  <a:cubicBezTo>
                    <a:pt x="639" y="422"/>
                    <a:pt x="639" y="422"/>
                    <a:pt x="637" y="424"/>
                  </a:cubicBezTo>
                  <a:cubicBezTo>
                    <a:pt x="637" y="424"/>
                    <a:pt x="645" y="417"/>
                    <a:pt x="644" y="418"/>
                  </a:cubicBezTo>
                  <a:cubicBezTo>
                    <a:pt x="642" y="420"/>
                    <a:pt x="641" y="421"/>
                    <a:pt x="639" y="423"/>
                  </a:cubicBezTo>
                  <a:cubicBezTo>
                    <a:pt x="639" y="423"/>
                    <a:pt x="635" y="426"/>
                    <a:pt x="633" y="428"/>
                  </a:cubicBezTo>
                  <a:cubicBezTo>
                    <a:pt x="634" y="427"/>
                    <a:pt x="636" y="425"/>
                    <a:pt x="636" y="425"/>
                  </a:cubicBezTo>
                  <a:cubicBezTo>
                    <a:pt x="634" y="427"/>
                    <a:pt x="637" y="423"/>
                    <a:pt x="637" y="423"/>
                  </a:cubicBezTo>
                  <a:cubicBezTo>
                    <a:pt x="637" y="423"/>
                    <a:pt x="635" y="425"/>
                    <a:pt x="636" y="424"/>
                  </a:cubicBezTo>
                  <a:cubicBezTo>
                    <a:pt x="638" y="422"/>
                    <a:pt x="641" y="419"/>
                    <a:pt x="643" y="417"/>
                  </a:cubicBezTo>
                  <a:cubicBezTo>
                    <a:pt x="645" y="415"/>
                    <a:pt x="647" y="412"/>
                    <a:pt x="648" y="411"/>
                  </a:cubicBezTo>
                  <a:cubicBezTo>
                    <a:pt x="647" y="412"/>
                    <a:pt x="645" y="414"/>
                    <a:pt x="643" y="417"/>
                  </a:cubicBezTo>
                  <a:cubicBezTo>
                    <a:pt x="641" y="419"/>
                    <a:pt x="639" y="421"/>
                    <a:pt x="637" y="422"/>
                  </a:cubicBezTo>
                  <a:cubicBezTo>
                    <a:pt x="637" y="423"/>
                    <a:pt x="636" y="422"/>
                    <a:pt x="637" y="422"/>
                  </a:cubicBezTo>
                  <a:cubicBezTo>
                    <a:pt x="635" y="424"/>
                    <a:pt x="634" y="424"/>
                    <a:pt x="633" y="426"/>
                  </a:cubicBezTo>
                  <a:cubicBezTo>
                    <a:pt x="633" y="426"/>
                    <a:pt x="633" y="426"/>
                    <a:pt x="632" y="427"/>
                  </a:cubicBezTo>
                  <a:cubicBezTo>
                    <a:pt x="631" y="427"/>
                    <a:pt x="631" y="427"/>
                    <a:pt x="631" y="427"/>
                  </a:cubicBezTo>
                  <a:cubicBezTo>
                    <a:pt x="635" y="423"/>
                    <a:pt x="638" y="420"/>
                    <a:pt x="639" y="419"/>
                  </a:cubicBezTo>
                  <a:cubicBezTo>
                    <a:pt x="639" y="419"/>
                    <a:pt x="638" y="420"/>
                    <a:pt x="638" y="420"/>
                  </a:cubicBezTo>
                  <a:cubicBezTo>
                    <a:pt x="640" y="418"/>
                    <a:pt x="640" y="418"/>
                    <a:pt x="641" y="416"/>
                  </a:cubicBezTo>
                  <a:cubicBezTo>
                    <a:pt x="643" y="415"/>
                    <a:pt x="649" y="408"/>
                    <a:pt x="653" y="405"/>
                  </a:cubicBezTo>
                  <a:cubicBezTo>
                    <a:pt x="650" y="408"/>
                    <a:pt x="652" y="407"/>
                    <a:pt x="651" y="407"/>
                  </a:cubicBezTo>
                  <a:cubicBezTo>
                    <a:pt x="652" y="406"/>
                    <a:pt x="656" y="402"/>
                    <a:pt x="656" y="403"/>
                  </a:cubicBezTo>
                  <a:cubicBezTo>
                    <a:pt x="654" y="405"/>
                    <a:pt x="654" y="404"/>
                    <a:pt x="652" y="406"/>
                  </a:cubicBezTo>
                  <a:cubicBezTo>
                    <a:pt x="653" y="406"/>
                    <a:pt x="655" y="404"/>
                    <a:pt x="656" y="402"/>
                  </a:cubicBezTo>
                  <a:cubicBezTo>
                    <a:pt x="655" y="402"/>
                    <a:pt x="656" y="401"/>
                    <a:pt x="658" y="399"/>
                  </a:cubicBezTo>
                  <a:cubicBezTo>
                    <a:pt x="658" y="399"/>
                    <a:pt x="660" y="397"/>
                    <a:pt x="660" y="398"/>
                  </a:cubicBezTo>
                  <a:cubicBezTo>
                    <a:pt x="664" y="393"/>
                    <a:pt x="663" y="395"/>
                    <a:pt x="664" y="393"/>
                  </a:cubicBezTo>
                  <a:cubicBezTo>
                    <a:pt x="667" y="390"/>
                    <a:pt x="663" y="394"/>
                    <a:pt x="665" y="392"/>
                  </a:cubicBezTo>
                  <a:cubicBezTo>
                    <a:pt x="669" y="387"/>
                    <a:pt x="671" y="385"/>
                    <a:pt x="674" y="381"/>
                  </a:cubicBezTo>
                  <a:cubicBezTo>
                    <a:pt x="674" y="381"/>
                    <a:pt x="674" y="381"/>
                    <a:pt x="674" y="382"/>
                  </a:cubicBezTo>
                  <a:cubicBezTo>
                    <a:pt x="675" y="379"/>
                    <a:pt x="678" y="377"/>
                    <a:pt x="677" y="377"/>
                  </a:cubicBezTo>
                  <a:cubicBezTo>
                    <a:pt x="676" y="379"/>
                    <a:pt x="675" y="379"/>
                    <a:pt x="675" y="380"/>
                  </a:cubicBezTo>
                  <a:cubicBezTo>
                    <a:pt x="676" y="379"/>
                    <a:pt x="676" y="379"/>
                    <a:pt x="676" y="379"/>
                  </a:cubicBezTo>
                  <a:cubicBezTo>
                    <a:pt x="678" y="377"/>
                    <a:pt x="679" y="375"/>
                    <a:pt x="680" y="375"/>
                  </a:cubicBezTo>
                  <a:cubicBezTo>
                    <a:pt x="680" y="374"/>
                    <a:pt x="684" y="368"/>
                    <a:pt x="685" y="366"/>
                  </a:cubicBezTo>
                  <a:cubicBezTo>
                    <a:pt x="686" y="366"/>
                    <a:pt x="684" y="369"/>
                    <a:pt x="684" y="370"/>
                  </a:cubicBezTo>
                  <a:cubicBezTo>
                    <a:pt x="685" y="368"/>
                    <a:pt x="685" y="367"/>
                    <a:pt x="685" y="367"/>
                  </a:cubicBezTo>
                  <a:cubicBezTo>
                    <a:pt x="685" y="368"/>
                    <a:pt x="684" y="369"/>
                    <a:pt x="684" y="370"/>
                  </a:cubicBezTo>
                  <a:cubicBezTo>
                    <a:pt x="685" y="368"/>
                    <a:pt x="686" y="366"/>
                    <a:pt x="687" y="365"/>
                  </a:cubicBezTo>
                  <a:cubicBezTo>
                    <a:pt x="684" y="368"/>
                    <a:pt x="689" y="361"/>
                    <a:pt x="689" y="359"/>
                  </a:cubicBezTo>
                  <a:cubicBezTo>
                    <a:pt x="691" y="357"/>
                    <a:pt x="691" y="356"/>
                    <a:pt x="693" y="353"/>
                  </a:cubicBezTo>
                  <a:cubicBezTo>
                    <a:pt x="692" y="355"/>
                    <a:pt x="693" y="354"/>
                    <a:pt x="694" y="351"/>
                  </a:cubicBezTo>
                  <a:cubicBezTo>
                    <a:pt x="693" y="352"/>
                    <a:pt x="693" y="350"/>
                    <a:pt x="695" y="347"/>
                  </a:cubicBezTo>
                  <a:cubicBezTo>
                    <a:pt x="694" y="348"/>
                    <a:pt x="694" y="348"/>
                    <a:pt x="694" y="348"/>
                  </a:cubicBezTo>
                  <a:cubicBezTo>
                    <a:pt x="693" y="349"/>
                    <a:pt x="692" y="352"/>
                    <a:pt x="691" y="353"/>
                  </a:cubicBezTo>
                  <a:cubicBezTo>
                    <a:pt x="692" y="351"/>
                    <a:pt x="692" y="352"/>
                    <a:pt x="693" y="349"/>
                  </a:cubicBezTo>
                  <a:cubicBezTo>
                    <a:pt x="692" y="350"/>
                    <a:pt x="695" y="347"/>
                    <a:pt x="694" y="348"/>
                  </a:cubicBezTo>
                  <a:cubicBezTo>
                    <a:pt x="692" y="350"/>
                    <a:pt x="691" y="352"/>
                    <a:pt x="691" y="352"/>
                  </a:cubicBezTo>
                  <a:cubicBezTo>
                    <a:pt x="688" y="357"/>
                    <a:pt x="688" y="358"/>
                    <a:pt x="685" y="362"/>
                  </a:cubicBezTo>
                  <a:cubicBezTo>
                    <a:pt x="685" y="362"/>
                    <a:pt x="685" y="362"/>
                    <a:pt x="685" y="362"/>
                  </a:cubicBezTo>
                  <a:cubicBezTo>
                    <a:pt x="683" y="365"/>
                    <a:pt x="680" y="369"/>
                    <a:pt x="679" y="372"/>
                  </a:cubicBezTo>
                  <a:cubicBezTo>
                    <a:pt x="678" y="372"/>
                    <a:pt x="678" y="373"/>
                    <a:pt x="678" y="373"/>
                  </a:cubicBezTo>
                  <a:cubicBezTo>
                    <a:pt x="678" y="372"/>
                    <a:pt x="679" y="371"/>
                    <a:pt x="679" y="370"/>
                  </a:cubicBezTo>
                  <a:cubicBezTo>
                    <a:pt x="681" y="368"/>
                    <a:pt x="680" y="368"/>
                    <a:pt x="682" y="367"/>
                  </a:cubicBezTo>
                  <a:cubicBezTo>
                    <a:pt x="682" y="367"/>
                    <a:pt x="683" y="364"/>
                    <a:pt x="683" y="365"/>
                  </a:cubicBezTo>
                  <a:cubicBezTo>
                    <a:pt x="682" y="366"/>
                    <a:pt x="680" y="368"/>
                    <a:pt x="681" y="367"/>
                  </a:cubicBezTo>
                  <a:cubicBezTo>
                    <a:pt x="679" y="370"/>
                    <a:pt x="678" y="371"/>
                    <a:pt x="677" y="372"/>
                  </a:cubicBezTo>
                  <a:cubicBezTo>
                    <a:pt x="679" y="370"/>
                    <a:pt x="679" y="370"/>
                    <a:pt x="679" y="369"/>
                  </a:cubicBezTo>
                  <a:cubicBezTo>
                    <a:pt x="680" y="368"/>
                    <a:pt x="682" y="365"/>
                    <a:pt x="680" y="367"/>
                  </a:cubicBezTo>
                  <a:cubicBezTo>
                    <a:pt x="682" y="365"/>
                    <a:pt x="683" y="363"/>
                    <a:pt x="684" y="362"/>
                  </a:cubicBezTo>
                  <a:cubicBezTo>
                    <a:pt x="683" y="363"/>
                    <a:pt x="682" y="364"/>
                    <a:pt x="683" y="362"/>
                  </a:cubicBezTo>
                  <a:cubicBezTo>
                    <a:pt x="685" y="360"/>
                    <a:pt x="685" y="360"/>
                    <a:pt x="686" y="359"/>
                  </a:cubicBezTo>
                  <a:cubicBezTo>
                    <a:pt x="687" y="357"/>
                    <a:pt x="685" y="360"/>
                    <a:pt x="686" y="357"/>
                  </a:cubicBezTo>
                  <a:cubicBezTo>
                    <a:pt x="686" y="360"/>
                    <a:pt x="688" y="356"/>
                    <a:pt x="689" y="354"/>
                  </a:cubicBezTo>
                  <a:cubicBezTo>
                    <a:pt x="688" y="354"/>
                    <a:pt x="689" y="352"/>
                    <a:pt x="690" y="351"/>
                  </a:cubicBezTo>
                  <a:cubicBezTo>
                    <a:pt x="690" y="350"/>
                    <a:pt x="691" y="348"/>
                    <a:pt x="693" y="343"/>
                  </a:cubicBezTo>
                  <a:cubicBezTo>
                    <a:pt x="694" y="341"/>
                    <a:pt x="694" y="341"/>
                    <a:pt x="695" y="338"/>
                  </a:cubicBezTo>
                  <a:cubicBezTo>
                    <a:pt x="696" y="337"/>
                    <a:pt x="695" y="338"/>
                    <a:pt x="696" y="337"/>
                  </a:cubicBezTo>
                  <a:cubicBezTo>
                    <a:pt x="696" y="337"/>
                    <a:pt x="696" y="336"/>
                    <a:pt x="697" y="335"/>
                  </a:cubicBezTo>
                  <a:cubicBezTo>
                    <a:pt x="698" y="334"/>
                    <a:pt x="697" y="335"/>
                    <a:pt x="697" y="334"/>
                  </a:cubicBezTo>
                  <a:cubicBezTo>
                    <a:pt x="699" y="331"/>
                    <a:pt x="698" y="334"/>
                    <a:pt x="700" y="330"/>
                  </a:cubicBezTo>
                  <a:cubicBezTo>
                    <a:pt x="700" y="330"/>
                    <a:pt x="699" y="331"/>
                    <a:pt x="699" y="331"/>
                  </a:cubicBezTo>
                  <a:cubicBezTo>
                    <a:pt x="701" y="328"/>
                    <a:pt x="702" y="326"/>
                    <a:pt x="702" y="325"/>
                  </a:cubicBezTo>
                  <a:cubicBezTo>
                    <a:pt x="703" y="323"/>
                    <a:pt x="704" y="321"/>
                    <a:pt x="705" y="319"/>
                  </a:cubicBezTo>
                  <a:cubicBezTo>
                    <a:pt x="705" y="320"/>
                    <a:pt x="707" y="317"/>
                    <a:pt x="708" y="315"/>
                  </a:cubicBezTo>
                  <a:cubicBezTo>
                    <a:pt x="708" y="316"/>
                    <a:pt x="707" y="317"/>
                    <a:pt x="709" y="314"/>
                  </a:cubicBezTo>
                  <a:cubicBezTo>
                    <a:pt x="708" y="315"/>
                    <a:pt x="708" y="317"/>
                    <a:pt x="708" y="317"/>
                  </a:cubicBezTo>
                  <a:cubicBezTo>
                    <a:pt x="708" y="316"/>
                    <a:pt x="709" y="315"/>
                    <a:pt x="709" y="315"/>
                  </a:cubicBezTo>
                  <a:cubicBezTo>
                    <a:pt x="709" y="316"/>
                    <a:pt x="708" y="318"/>
                    <a:pt x="708" y="318"/>
                  </a:cubicBezTo>
                  <a:cubicBezTo>
                    <a:pt x="710" y="314"/>
                    <a:pt x="709" y="317"/>
                    <a:pt x="711" y="313"/>
                  </a:cubicBezTo>
                  <a:cubicBezTo>
                    <a:pt x="710" y="315"/>
                    <a:pt x="710" y="312"/>
                    <a:pt x="711" y="309"/>
                  </a:cubicBezTo>
                  <a:cubicBezTo>
                    <a:pt x="711" y="310"/>
                    <a:pt x="710" y="312"/>
                    <a:pt x="710" y="312"/>
                  </a:cubicBezTo>
                  <a:cubicBezTo>
                    <a:pt x="712" y="307"/>
                    <a:pt x="711" y="308"/>
                    <a:pt x="714" y="301"/>
                  </a:cubicBezTo>
                  <a:cubicBezTo>
                    <a:pt x="714" y="300"/>
                    <a:pt x="714" y="301"/>
                    <a:pt x="715" y="299"/>
                  </a:cubicBezTo>
                  <a:cubicBezTo>
                    <a:pt x="715" y="299"/>
                    <a:pt x="715" y="298"/>
                    <a:pt x="715" y="296"/>
                  </a:cubicBezTo>
                  <a:cubicBezTo>
                    <a:pt x="716" y="295"/>
                    <a:pt x="716" y="293"/>
                    <a:pt x="717" y="292"/>
                  </a:cubicBezTo>
                  <a:cubicBezTo>
                    <a:pt x="717" y="290"/>
                    <a:pt x="718" y="289"/>
                    <a:pt x="719" y="287"/>
                  </a:cubicBezTo>
                  <a:cubicBezTo>
                    <a:pt x="718" y="288"/>
                    <a:pt x="718" y="289"/>
                    <a:pt x="718" y="290"/>
                  </a:cubicBezTo>
                  <a:cubicBezTo>
                    <a:pt x="719" y="285"/>
                    <a:pt x="720" y="284"/>
                    <a:pt x="720" y="286"/>
                  </a:cubicBezTo>
                  <a:cubicBezTo>
                    <a:pt x="721" y="283"/>
                    <a:pt x="721" y="282"/>
                    <a:pt x="722" y="279"/>
                  </a:cubicBezTo>
                  <a:cubicBezTo>
                    <a:pt x="722" y="280"/>
                    <a:pt x="723" y="277"/>
                    <a:pt x="723" y="277"/>
                  </a:cubicBezTo>
                  <a:cubicBezTo>
                    <a:pt x="723" y="277"/>
                    <a:pt x="723" y="279"/>
                    <a:pt x="722" y="280"/>
                  </a:cubicBezTo>
                  <a:cubicBezTo>
                    <a:pt x="722" y="282"/>
                    <a:pt x="721" y="283"/>
                    <a:pt x="721" y="284"/>
                  </a:cubicBezTo>
                  <a:cubicBezTo>
                    <a:pt x="723" y="281"/>
                    <a:pt x="718" y="294"/>
                    <a:pt x="718" y="296"/>
                  </a:cubicBezTo>
                  <a:cubicBezTo>
                    <a:pt x="719" y="294"/>
                    <a:pt x="719" y="291"/>
                    <a:pt x="721" y="286"/>
                  </a:cubicBezTo>
                  <a:cubicBezTo>
                    <a:pt x="722" y="284"/>
                    <a:pt x="722" y="283"/>
                    <a:pt x="722" y="284"/>
                  </a:cubicBezTo>
                  <a:cubicBezTo>
                    <a:pt x="724" y="279"/>
                    <a:pt x="724" y="275"/>
                    <a:pt x="726" y="271"/>
                  </a:cubicBezTo>
                  <a:cubicBezTo>
                    <a:pt x="727" y="269"/>
                    <a:pt x="725" y="273"/>
                    <a:pt x="726" y="270"/>
                  </a:cubicBezTo>
                  <a:cubicBezTo>
                    <a:pt x="726" y="269"/>
                    <a:pt x="727" y="269"/>
                    <a:pt x="727" y="268"/>
                  </a:cubicBezTo>
                  <a:cubicBezTo>
                    <a:pt x="726" y="269"/>
                    <a:pt x="726" y="270"/>
                    <a:pt x="726" y="270"/>
                  </a:cubicBezTo>
                  <a:cubicBezTo>
                    <a:pt x="727" y="268"/>
                    <a:pt x="728" y="266"/>
                    <a:pt x="729" y="264"/>
                  </a:cubicBezTo>
                  <a:cubicBezTo>
                    <a:pt x="728" y="265"/>
                    <a:pt x="729" y="261"/>
                    <a:pt x="729" y="260"/>
                  </a:cubicBezTo>
                  <a:cubicBezTo>
                    <a:pt x="729" y="261"/>
                    <a:pt x="729" y="261"/>
                    <a:pt x="729" y="262"/>
                  </a:cubicBezTo>
                  <a:cubicBezTo>
                    <a:pt x="728" y="267"/>
                    <a:pt x="727" y="270"/>
                    <a:pt x="727" y="271"/>
                  </a:cubicBezTo>
                  <a:cubicBezTo>
                    <a:pt x="729" y="267"/>
                    <a:pt x="730" y="264"/>
                    <a:pt x="732" y="259"/>
                  </a:cubicBezTo>
                  <a:cubicBezTo>
                    <a:pt x="731" y="263"/>
                    <a:pt x="730" y="265"/>
                    <a:pt x="730" y="265"/>
                  </a:cubicBezTo>
                  <a:cubicBezTo>
                    <a:pt x="730" y="266"/>
                    <a:pt x="729" y="269"/>
                    <a:pt x="729" y="269"/>
                  </a:cubicBezTo>
                  <a:cubicBezTo>
                    <a:pt x="730" y="267"/>
                    <a:pt x="731" y="263"/>
                    <a:pt x="731" y="263"/>
                  </a:cubicBezTo>
                  <a:cubicBezTo>
                    <a:pt x="732" y="262"/>
                    <a:pt x="731" y="265"/>
                    <a:pt x="731" y="265"/>
                  </a:cubicBezTo>
                  <a:cubicBezTo>
                    <a:pt x="732" y="261"/>
                    <a:pt x="734" y="256"/>
                    <a:pt x="734" y="257"/>
                  </a:cubicBezTo>
                  <a:cubicBezTo>
                    <a:pt x="735" y="254"/>
                    <a:pt x="734" y="255"/>
                    <a:pt x="735" y="253"/>
                  </a:cubicBezTo>
                  <a:cubicBezTo>
                    <a:pt x="735" y="252"/>
                    <a:pt x="735" y="255"/>
                    <a:pt x="736" y="253"/>
                  </a:cubicBezTo>
                  <a:cubicBezTo>
                    <a:pt x="736" y="251"/>
                    <a:pt x="736" y="251"/>
                    <a:pt x="736" y="249"/>
                  </a:cubicBezTo>
                  <a:cubicBezTo>
                    <a:pt x="736" y="248"/>
                    <a:pt x="736" y="247"/>
                    <a:pt x="737" y="247"/>
                  </a:cubicBezTo>
                  <a:cubicBezTo>
                    <a:pt x="737" y="247"/>
                    <a:pt x="735" y="252"/>
                    <a:pt x="736" y="251"/>
                  </a:cubicBezTo>
                  <a:cubicBezTo>
                    <a:pt x="737" y="249"/>
                    <a:pt x="737" y="248"/>
                    <a:pt x="738" y="245"/>
                  </a:cubicBezTo>
                  <a:cubicBezTo>
                    <a:pt x="737" y="245"/>
                    <a:pt x="736" y="248"/>
                    <a:pt x="737" y="244"/>
                  </a:cubicBezTo>
                  <a:cubicBezTo>
                    <a:pt x="738" y="243"/>
                    <a:pt x="738" y="241"/>
                    <a:pt x="739" y="240"/>
                  </a:cubicBezTo>
                  <a:cubicBezTo>
                    <a:pt x="738" y="242"/>
                    <a:pt x="737" y="242"/>
                    <a:pt x="737" y="239"/>
                  </a:cubicBezTo>
                  <a:cubicBezTo>
                    <a:pt x="737" y="242"/>
                    <a:pt x="736" y="241"/>
                    <a:pt x="736" y="242"/>
                  </a:cubicBezTo>
                  <a:cubicBezTo>
                    <a:pt x="736" y="241"/>
                    <a:pt x="737" y="237"/>
                    <a:pt x="737" y="238"/>
                  </a:cubicBezTo>
                  <a:cubicBezTo>
                    <a:pt x="736" y="241"/>
                    <a:pt x="736" y="240"/>
                    <a:pt x="736" y="242"/>
                  </a:cubicBezTo>
                  <a:cubicBezTo>
                    <a:pt x="736" y="241"/>
                    <a:pt x="736" y="247"/>
                    <a:pt x="735" y="250"/>
                  </a:cubicBezTo>
                  <a:cubicBezTo>
                    <a:pt x="735" y="249"/>
                    <a:pt x="735" y="248"/>
                    <a:pt x="734" y="249"/>
                  </a:cubicBezTo>
                  <a:cubicBezTo>
                    <a:pt x="734" y="252"/>
                    <a:pt x="734" y="252"/>
                    <a:pt x="733" y="253"/>
                  </a:cubicBezTo>
                  <a:cubicBezTo>
                    <a:pt x="734" y="249"/>
                    <a:pt x="733" y="254"/>
                    <a:pt x="733" y="254"/>
                  </a:cubicBezTo>
                  <a:cubicBezTo>
                    <a:pt x="732" y="255"/>
                    <a:pt x="732" y="255"/>
                    <a:pt x="732" y="255"/>
                  </a:cubicBezTo>
                  <a:cubicBezTo>
                    <a:pt x="733" y="251"/>
                    <a:pt x="734" y="247"/>
                    <a:pt x="734" y="245"/>
                  </a:cubicBezTo>
                  <a:cubicBezTo>
                    <a:pt x="735" y="246"/>
                    <a:pt x="733" y="250"/>
                    <a:pt x="734" y="249"/>
                  </a:cubicBezTo>
                  <a:cubicBezTo>
                    <a:pt x="735" y="246"/>
                    <a:pt x="735" y="244"/>
                    <a:pt x="736" y="242"/>
                  </a:cubicBezTo>
                  <a:cubicBezTo>
                    <a:pt x="736" y="240"/>
                    <a:pt x="736" y="240"/>
                    <a:pt x="736" y="239"/>
                  </a:cubicBezTo>
                  <a:cubicBezTo>
                    <a:pt x="735" y="240"/>
                    <a:pt x="735" y="242"/>
                    <a:pt x="735" y="242"/>
                  </a:cubicBezTo>
                  <a:cubicBezTo>
                    <a:pt x="735" y="241"/>
                    <a:pt x="735" y="241"/>
                    <a:pt x="735" y="239"/>
                  </a:cubicBezTo>
                  <a:cubicBezTo>
                    <a:pt x="735" y="239"/>
                    <a:pt x="735" y="239"/>
                    <a:pt x="735" y="239"/>
                  </a:cubicBezTo>
                  <a:cubicBezTo>
                    <a:pt x="735" y="240"/>
                    <a:pt x="735" y="240"/>
                    <a:pt x="735" y="240"/>
                  </a:cubicBezTo>
                  <a:cubicBezTo>
                    <a:pt x="734" y="243"/>
                    <a:pt x="734" y="246"/>
                    <a:pt x="733" y="248"/>
                  </a:cubicBezTo>
                  <a:cubicBezTo>
                    <a:pt x="733" y="250"/>
                    <a:pt x="732" y="251"/>
                    <a:pt x="732" y="252"/>
                  </a:cubicBezTo>
                  <a:cubicBezTo>
                    <a:pt x="733" y="249"/>
                    <a:pt x="733" y="250"/>
                    <a:pt x="734" y="245"/>
                  </a:cubicBezTo>
                  <a:cubicBezTo>
                    <a:pt x="734" y="245"/>
                    <a:pt x="734" y="245"/>
                    <a:pt x="734" y="245"/>
                  </a:cubicBezTo>
                  <a:cubicBezTo>
                    <a:pt x="734" y="242"/>
                    <a:pt x="735" y="242"/>
                    <a:pt x="735" y="239"/>
                  </a:cubicBezTo>
                  <a:cubicBezTo>
                    <a:pt x="734" y="241"/>
                    <a:pt x="734" y="243"/>
                    <a:pt x="734" y="243"/>
                  </a:cubicBezTo>
                  <a:cubicBezTo>
                    <a:pt x="733" y="246"/>
                    <a:pt x="732" y="251"/>
                    <a:pt x="731" y="255"/>
                  </a:cubicBezTo>
                  <a:cubicBezTo>
                    <a:pt x="732" y="250"/>
                    <a:pt x="731" y="254"/>
                    <a:pt x="731" y="254"/>
                  </a:cubicBezTo>
                  <a:cubicBezTo>
                    <a:pt x="730" y="257"/>
                    <a:pt x="731" y="255"/>
                    <a:pt x="730" y="260"/>
                  </a:cubicBezTo>
                  <a:cubicBezTo>
                    <a:pt x="730" y="258"/>
                    <a:pt x="730" y="257"/>
                    <a:pt x="730" y="258"/>
                  </a:cubicBezTo>
                  <a:cubicBezTo>
                    <a:pt x="729" y="261"/>
                    <a:pt x="729" y="261"/>
                    <a:pt x="728" y="262"/>
                  </a:cubicBezTo>
                  <a:cubicBezTo>
                    <a:pt x="729" y="260"/>
                    <a:pt x="729" y="259"/>
                    <a:pt x="729" y="258"/>
                  </a:cubicBezTo>
                  <a:cubicBezTo>
                    <a:pt x="728" y="261"/>
                    <a:pt x="730" y="254"/>
                    <a:pt x="729" y="257"/>
                  </a:cubicBezTo>
                  <a:cubicBezTo>
                    <a:pt x="728" y="260"/>
                    <a:pt x="728" y="260"/>
                    <a:pt x="728" y="262"/>
                  </a:cubicBezTo>
                  <a:cubicBezTo>
                    <a:pt x="727" y="262"/>
                    <a:pt x="725" y="269"/>
                    <a:pt x="726" y="265"/>
                  </a:cubicBezTo>
                  <a:cubicBezTo>
                    <a:pt x="727" y="263"/>
                    <a:pt x="727" y="262"/>
                    <a:pt x="728" y="259"/>
                  </a:cubicBezTo>
                  <a:cubicBezTo>
                    <a:pt x="728" y="258"/>
                    <a:pt x="727" y="260"/>
                    <a:pt x="727" y="260"/>
                  </a:cubicBezTo>
                  <a:cubicBezTo>
                    <a:pt x="728" y="258"/>
                    <a:pt x="728" y="255"/>
                    <a:pt x="728" y="253"/>
                  </a:cubicBezTo>
                  <a:cubicBezTo>
                    <a:pt x="728" y="254"/>
                    <a:pt x="727" y="255"/>
                    <a:pt x="728" y="254"/>
                  </a:cubicBezTo>
                  <a:cubicBezTo>
                    <a:pt x="728" y="252"/>
                    <a:pt x="729" y="247"/>
                    <a:pt x="730" y="244"/>
                  </a:cubicBezTo>
                  <a:cubicBezTo>
                    <a:pt x="729" y="247"/>
                    <a:pt x="729" y="246"/>
                    <a:pt x="730" y="244"/>
                  </a:cubicBezTo>
                  <a:cubicBezTo>
                    <a:pt x="729" y="246"/>
                    <a:pt x="728" y="249"/>
                    <a:pt x="728" y="249"/>
                  </a:cubicBezTo>
                  <a:cubicBezTo>
                    <a:pt x="729" y="245"/>
                    <a:pt x="730" y="242"/>
                    <a:pt x="730" y="239"/>
                  </a:cubicBezTo>
                  <a:cubicBezTo>
                    <a:pt x="730" y="239"/>
                    <a:pt x="731" y="237"/>
                    <a:pt x="731" y="237"/>
                  </a:cubicBezTo>
                  <a:cubicBezTo>
                    <a:pt x="731" y="236"/>
                    <a:pt x="732" y="235"/>
                    <a:pt x="732" y="234"/>
                  </a:cubicBezTo>
                  <a:cubicBezTo>
                    <a:pt x="731" y="238"/>
                    <a:pt x="731" y="234"/>
                    <a:pt x="731" y="235"/>
                  </a:cubicBezTo>
                  <a:cubicBezTo>
                    <a:pt x="731" y="232"/>
                    <a:pt x="731" y="233"/>
                    <a:pt x="731" y="231"/>
                  </a:cubicBezTo>
                  <a:cubicBezTo>
                    <a:pt x="732" y="230"/>
                    <a:pt x="732" y="228"/>
                    <a:pt x="732" y="230"/>
                  </a:cubicBezTo>
                  <a:cubicBezTo>
                    <a:pt x="733" y="227"/>
                    <a:pt x="733" y="226"/>
                    <a:pt x="733" y="223"/>
                  </a:cubicBezTo>
                  <a:cubicBezTo>
                    <a:pt x="734" y="222"/>
                    <a:pt x="734" y="220"/>
                    <a:pt x="735" y="216"/>
                  </a:cubicBezTo>
                  <a:cubicBezTo>
                    <a:pt x="735" y="214"/>
                    <a:pt x="735" y="217"/>
                    <a:pt x="735" y="214"/>
                  </a:cubicBezTo>
                  <a:cubicBezTo>
                    <a:pt x="735" y="214"/>
                    <a:pt x="736" y="211"/>
                    <a:pt x="736" y="211"/>
                  </a:cubicBezTo>
                  <a:cubicBezTo>
                    <a:pt x="736" y="213"/>
                    <a:pt x="735" y="215"/>
                    <a:pt x="736" y="214"/>
                  </a:cubicBezTo>
                  <a:cubicBezTo>
                    <a:pt x="736" y="209"/>
                    <a:pt x="737" y="207"/>
                    <a:pt x="737" y="205"/>
                  </a:cubicBezTo>
                  <a:cubicBezTo>
                    <a:pt x="737" y="207"/>
                    <a:pt x="737" y="213"/>
                    <a:pt x="736" y="216"/>
                  </a:cubicBezTo>
                  <a:cubicBezTo>
                    <a:pt x="736" y="216"/>
                    <a:pt x="736" y="214"/>
                    <a:pt x="736" y="215"/>
                  </a:cubicBezTo>
                  <a:cubicBezTo>
                    <a:pt x="735" y="218"/>
                    <a:pt x="735" y="219"/>
                    <a:pt x="735" y="222"/>
                  </a:cubicBezTo>
                  <a:cubicBezTo>
                    <a:pt x="735" y="222"/>
                    <a:pt x="735" y="223"/>
                    <a:pt x="735" y="222"/>
                  </a:cubicBezTo>
                  <a:cubicBezTo>
                    <a:pt x="735" y="221"/>
                    <a:pt x="736" y="220"/>
                    <a:pt x="736" y="220"/>
                  </a:cubicBezTo>
                  <a:cubicBezTo>
                    <a:pt x="736" y="219"/>
                    <a:pt x="736" y="223"/>
                    <a:pt x="735" y="226"/>
                  </a:cubicBezTo>
                  <a:cubicBezTo>
                    <a:pt x="736" y="222"/>
                    <a:pt x="737" y="221"/>
                    <a:pt x="737" y="222"/>
                  </a:cubicBezTo>
                  <a:cubicBezTo>
                    <a:pt x="738" y="220"/>
                    <a:pt x="738" y="218"/>
                    <a:pt x="738" y="215"/>
                  </a:cubicBezTo>
                  <a:cubicBezTo>
                    <a:pt x="738" y="218"/>
                    <a:pt x="739" y="213"/>
                    <a:pt x="739" y="212"/>
                  </a:cubicBezTo>
                  <a:cubicBezTo>
                    <a:pt x="739" y="214"/>
                    <a:pt x="739" y="213"/>
                    <a:pt x="740" y="211"/>
                  </a:cubicBezTo>
                  <a:cubicBezTo>
                    <a:pt x="740" y="210"/>
                    <a:pt x="739" y="214"/>
                    <a:pt x="740" y="214"/>
                  </a:cubicBezTo>
                  <a:cubicBezTo>
                    <a:pt x="740" y="212"/>
                    <a:pt x="740" y="210"/>
                    <a:pt x="740" y="208"/>
                  </a:cubicBezTo>
                  <a:cubicBezTo>
                    <a:pt x="740" y="209"/>
                    <a:pt x="740" y="209"/>
                    <a:pt x="740" y="208"/>
                  </a:cubicBezTo>
                  <a:cubicBezTo>
                    <a:pt x="739" y="211"/>
                    <a:pt x="739" y="210"/>
                    <a:pt x="739" y="213"/>
                  </a:cubicBezTo>
                  <a:cubicBezTo>
                    <a:pt x="738" y="213"/>
                    <a:pt x="739" y="209"/>
                    <a:pt x="739" y="209"/>
                  </a:cubicBezTo>
                  <a:cubicBezTo>
                    <a:pt x="739" y="211"/>
                    <a:pt x="738" y="212"/>
                    <a:pt x="738" y="213"/>
                  </a:cubicBezTo>
                  <a:cubicBezTo>
                    <a:pt x="738" y="213"/>
                    <a:pt x="739" y="212"/>
                    <a:pt x="739" y="214"/>
                  </a:cubicBezTo>
                  <a:cubicBezTo>
                    <a:pt x="738" y="215"/>
                    <a:pt x="737" y="218"/>
                    <a:pt x="737" y="219"/>
                  </a:cubicBezTo>
                  <a:cubicBezTo>
                    <a:pt x="737" y="213"/>
                    <a:pt x="738" y="214"/>
                    <a:pt x="739" y="209"/>
                  </a:cubicBezTo>
                  <a:cubicBezTo>
                    <a:pt x="739" y="210"/>
                    <a:pt x="739" y="208"/>
                    <a:pt x="739" y="208"/>
                  </a:cubicBezTo>
                  <a:cubicBezTo>
                    <a:pt x="739" y="205"/>
                    <a:pt x="739" y="207"/>
                    <a:pt x="739" y="203"/>
                  </a:cubicBezTo>
                  <a:cubicBezTo>
                    <a:pt x="739" y="201"/>
                    <a:pt x="740" y="203"/>
                    <a:pt x="740" y="201"/>
                  </a:cubicBezTo>
                  <a:cubicBezTo>
                    <a:pt x="740" y="200"/>
                    <a:pt x="739" y="202"/>
                    <a:pt x="739" y="201"/>
                  </a:cubicBezTo>
                  <a:cubicBezTo>
                    <a:pt x="739" y="204"/>
                    <a:pt x="739" y="205"/>
                    <a:pt x="739" y="205"/>
                  </a:cubicBezTo>
                  <a:cubicBezTo>
                    <a:pt x="739" y="201"/>
                    <a:pt x="740" y="197"/>
                    <a:pt x="740" y="195"/>
                  </a:cubicBezTo>
                  <a:cubicBezTo>
                    <a:pt x="739" y="196"/>
                    <a:pt x="739" y="198"/>
                    <a:pt x="739" y="199"/>
                  </a:cubicBezTo>
                  <a:cubicBezTo>
                    <a:pt x="739" y="199"/>
                    <a:pt x="739" y="202"/>
                    <a:pt x="739" y="199"/>
                  </a:cubicBezTo>
                  <a:cubicBezTo>
                    <a:pt x="739" y="197"/>
                    <a:pt x="739" y="196"/>
                    <a:pt x="739" y="194"/>
                  </a:cubicBezTo>
                  <a:cubicBezTo>
                    <a:pt x="739" y="196"/>
                    <a:pt x="738" y="197"/>
                    <a:pt x="738" y="199"/>
                  </a:cubicBezTo>
                  <a:cubicBezTo>
                    <a:pt x="738" y="197"/>
                    <a:pt x="737" y="200"/>
                    <a:pt x="738" y="198"/>
                  </a:cubicBezTo>
                  <a:cubicBezTo>
                    <a:pt x="738" y="196"/>
                    <a:pt x="739" y="196"/>
                    <a:pt x="738" y="194"/>
                  </a:cubicBezTo>
                  <a:cubicBezTo>
                    <a:pt x="738" y="196"/>
                    <a:pt x="738" y="195"/>
                    <a:pt x="738" y="196"/>
                  </a:cubicBezTo>
                  <a:cubicBezTo>
                    <a:pt x="737" y="199"/>
                    <a:pt x="738" y="199"/>
                    <a:pt x="737" y="200"/>
                  </a:cubicBezTo>
                  <a:cubicBezTo>
                    <a:pt x="737" y="198"/>
                    <a:pt x="738" y="193"/>
                    <a:pt x="738" y="193"/>
                  </a:cubicBezTo>
                  <a:cubicBezTo>
                    <a:pt x="738" y="194"/>
                    <a:pt x="737" y="196"/>
                    <a:pt x="737" y="197"/>
                  </a:cubicBezTo>
                  <a:cubicBezTo>
                    <a:pt x="737" y="193"/>
                    <a:pt x="737" y="192"/>
                    <a:pt x="737" y="189"/>
                  </a:cubicBezTo>
                  <a:cubicBezTo>
                    <a:pt x="737" y="191"/>
                    <a:pt x="737" y="184"/>
                    <a:pt x="738" y="184"/>
                  </a:cubicBezTo>
                  <a:cubicBezTo>
                    <a:pt x="738" y="184"/>
                    <a:pt x="737" y="187"/>
                    <a:pt x="737" y="190"/>
                  </a:cubicBezTo>
                  <a:cubicBezTo>
                    <a:pt x="738" y="189"/>
                    <a:pt x="738" y="189"/>
                    <a:pt x="738" y="190"/>
                  </a:cubicBezTo>
                  <a:cubicBezTo>
                    <a:pt x="738" y="187"/>
                    <a:pt x="738" y="185"/>
                    <a:pt x="739" y="186"/>
                  </a:cubicBezTo>
                  <a:cubicBezTo>
                    <a:pt x="738" y="182"/>
                    <a:pt x="739" y="178"/>
                    <a:pt x="739" y="171"/>
                  </a:cubicBezTo>
                  <a:cubicBezTo>
                    <a:pt x="738" y="172"/>
                    <a:pt x="739" y="168"/>
                    <a:pt x="739" y="168"/>
                  </a:cubicBezTo>
                  <a:cubicBezTo>
                    <a:pt x="739" y="168"/>
                    <a:pt x="738" y="170"/>
                    <a:pt x="738" y="168"/>
                  </a:cubicBezTo>
                  <a:cubicBezTo>
                    <a:pt x="738" y="167"/>
                    <a:pt x="738" y="167"/>
                    <a:pt x="738" y="165"/>
                  </a:cubicBezTo>
                  <a:cubicBezTo>
                    <a:pt x="738" y="165"/>
                    <a:pt x="738" y="163"/>
                    <a:pt x="737" y="163"/>
                  </a:cubicBezTo>
                  <a:cubicBezTo>
                    <a:pt x="737" y="163"/>
                    <a:pt x="737" y="164"/>
                    <a:pt x="737" y="164"/>
                  </a:cubicBezTo>
                  <a:cubicBezTo>
                    <a:pt x="738" y="162"/>
                    <a:pt x="737" y="158"/>
                    <a:pt x="737" y="156"/>
                  </a:cubicBezTo>
                  <a:cubicBezTo>
                    <a:pt x="738" y="157"/>
                    <a:pt x="739" y="155"/>
                    <a:pt x="738" y="151"/>
                  </a:cubicBezTo>
                  <a:cubicBezTo>
                    <a:pt x="739" y="152"/>
                    <a:pt x="739" y="158"/>
                    <a:pt x="740" y="156"/>
                  </a:cubicBezTo>
                  <a:cubicBezTo>
                    <a:pt x="739" y="155"/>
                    <a:pt x="739" y="154"/>
                    <a:pt x="739" y="152"/>
                  </a:cubicBezTo>
                  <a:cubicBezTo>
                    <a:pt x="739" y="151"/>
                    <a:pt x="740" y="154"/>
                    <a:pt x="740" y="151"/>
                  </a:cubicBezTo>
                  <a:cubicBezTo>
                    <a:pt x="739" y="147"/>
                    <a:pt x="739" y="150"/>
                    <a:pt x="738" y="148"/>
                  </a:cubicBezTo>
                  <a:cubicBezTo>
                    <a:pt x="738" y="149"/>
                    <a:pt x="738" y="151"/>
                    <a:pt x="738" y="151"/>
                  </a:cubicBezTo>
                  <a:cubicBezTo>
                    <a:pt x="738" y="148"/>
                    <a:pt x="738" y="148"/>
                    <a:pt x="738" y="146"/>
                  </a:cubicBezTo>
                  <a:cubicBezTo>
                    <a:pt x="737" y="144"/>
                    <a:pt x="736" y="144"/>
                    <a:pt x="735" y="141"/>
                  </a:cubicBezTo>
                  <a:cubicBezTo>
                    <a:pt x="736" y="144"/>
                    <a:pt x="736" y="143"/>
                    <a:pt x="736" y="146"/>
                  </a:cubicBezTo>
                  <a:cubicBezTo>
                    <a:pt x="736" y="146"/>
                    <a:pt x="736" y="143"/>
                    <a:pt x="735" y="144"/>
                  </a:cubicBezTo>
                  <a:cubicBezTo>
                    <a:pt x="736" y="145"/>
                    <a:pt x="736" y="147"/>
                    <a:pt x="735" y="146"/>
                  </a:cubicBezTo>
                  <a:cubicBezTo>
                    <a:pt x="735" y="145"/>
                    <a:pt x="735" y="144"/>
                    <a:pt x="735" y="144"/>
                  </a:cubicBezTo>
                  <a:cubicBezTo>
                    <a:pt x="735" y="145"/>
                    <a:pt x="735" y="147"/>
                    <a:pt x="735" y="148"/>
                  </a:cubicBezTo>
                  <a:cubicBezTo>
                    <a:pt x="734" y="141"/>
                    <a:pt x="734" y="143"/>
                    <a:pt x="734" y="148"/>
                  </a:cubicBezTo>
                  <a:cubicBezTo>
                    <a:pt x="734" y="147"/>
                    <a:pt x="733" y="145"/>
                    <a:pt x="733" y="142"/>
                  </a:cubicBezTo>
                  <a:cubicBezTo>
                    <a:pt x="733" y="139"/>
                    <a:pt x="733" y="142"/>
                    <a:pt x="734" y="142"/>
                  </a:cubicBezTo>
                  <a:cubicBezTo>
                    <a:pt x="733" y="135"/>
                    <a:pt x="732" y="138"/>
                    <a:pt x="733" y="141"/>
                  </a:cubicBezTo>
                  <a:cubicBezTo>
                    <a:pt x="732" y="140"/>
                    <a:pt x="732" y="138"/>
                    <a:pt x="732" y="136"/>
                  </a:cubicBezTo>
                  <a:cubicBezTo>
                    <a:pt x="732" y="137"/>
                    <a:pt x="732" y="133"/>
                    <a:pt x="731" y="133"/>
                  </a:cubicBezTo>
                  <a:cubicBezTo>
                    <a:pt x="732" y="135"/>
                    <a:pt x="732" y="137"/>
                    <a:pt x="732" y="137"/>
                  </a:cubicBezTo>
                  <a:cubicBezTo>
                    <a:pt x="731" y="136"/>
                    <a:pt x="731" y="134"/>
                    <a:pt x="731" y="133"/>
                  </a:cubicBezTo>
                  <a:cubicBezTo>
                    <a:pt x="730" y="135"/>
                    <a:pt x="730" y="134"/>
                    <a:pt x="730" y="134"/>
                  </a:cubicBezTo>
                  <a:cubicBezTo>
                    <a:pt x="730" y="136"/>
                    <a:pt x="730" y="138"/>
                    <a:pt x="730" y="139"/>
                  </a:cubicBezTo>
                  <a:cubicBezTo>
                    <a:pt x="729" y="138"/>
                    <a:pt x="729" y="138"/>
                    <a:pt x="729" y="139"/>
                  </a:cubicBezTo>
                  <a:cubicBezTo>
                    <a:pt x="729" y="137"/>
                    <a:pt x="729" y="136"/>
                    <a:pt x="729" y="136"/>
                  </a:cubicBezTo>
                  <a:cubicBezTo>
                    <a:pt x="728" y="135"/>
                    <a:pt x="729" y="138"/>
                    <a:pt x="728" y="138"/>
                  </a:cubicBezTo>
                  <a:cubicBezTo>
                    <a:pt x="728" y="135"/>
                    <a:pt x="728" y="132"/>
                    <a:pt x="728" y="131"/>
                  </a:cubicBezTo>
                  <a:cubicBezTo>
                    <a:pt x="728" y="131"/>
                    <a:pt x="727" y="130"/>
                    <a:pt x="727" y="130"/>
                  </a:cubicBezTo>
                  <a:cubicBezTo>
                    <a:pt x="727" y="133"/>
                    <a:pt x="728" y="135"/>
                    <a:pt x="728" y="136"/>
                  </a:cubicBezTo>
                  <a:cubicBezTo>
                    <a:pt x="728" y="137"/>
                    <a:pt x="727" y="134"/>
                    <a:pt x="727" y="132"/>
                  </a:cubicBezTo>
                  <a:cubicBezTo>
                    <a:pt x="727" y="132"/>
                    <a:pt x="726" y="129"/>
                    <a:pt x="726" y="127"/>
                  </a:cubicBezTo>
                  <a:cubicBezTo>
                    <a:pt x="725" y="125"/>
                    <a:pt x="725" y="125"/>
                    <a:pt x="725" y="129"/>
                  </a:cubicBezTo>
                  <a:cubicBezTo>
                    <a:pt x="725" y="128"/>
                    <a:pt x="725" y="128"/>
                    <a:pt x="725" y="126"/>
                  </a:cubicBezTo>
                  <a:cubicBezTo>
                    <a:pt x="725" y="128"/>
                    <a:pt x="725" y="127"/>
                    <a:pt x="725" y="129"/>
                  </a:cubicBezTo>
                  <a:cubicBezTo>
                    <a:pt x="724" y="128"/>
                    <a:pt x="724" y="128"/>
                    <a:pt x="724" y="127"/>
                  </a:cubicBezTo>
                  <a:cubicBezTo>
                    <a:pt x="724" y="125"/>
                    <a:pt x="724" y="125"/>
                    <a:pt x="723" y="123"/>
                  </a:cubicBezTo>
                  <a:cubicBezTo>
                    <a:pt x="723" y="121"/>
                    <a:pt x="722" y="121"/>
                    <a:pt x="722" y="123"/>
                  </a:cubicBezTo>
                  <a:cubicBezTo>
                    <a:pt x="722" y="125"/>
                    <a:pt x="723" y="128"/>
                    <a:pt x="723" y="132"/>
                  </a:cubicBezTo>
                  <a:cubicBezTo>
                    <a:pt x="723" y="132"/>
                    <a:pt x="723" y="131"/>
                    <a:pt x="723" y="130"/>
                  </a:cubicBezTo>
                  <a:cubicBezTo>
                    <a:pt x="723" y="127"/>
                    <a:pt x="722" y="124"/>
                    <a:pt x="722" y="121"/>
                  </a:cubicBezTo>
                  <a:cubicBezTo>
                    <a:pt x="721" y="114"/>
                    <a:pt x="722" y="108"/>
                    <a:pt x="724" y="116"/>
                  </a:cubicBezTo>
                  <a:cubicBezTo>
                    <a:pt x="724" y="119"/>
                    <a:pt x="725" y="122"/>
                    <a:pt x="725" y="123"/>
                  </a:cubicBezTo>
                  <a:cubicBezTo>
                    <a:pt x="725" y="119"/>
                    <a:pt x="724" y="118"/>
                    <a:pt x="724" y="116"/>
                  </a:cubicBezTo>
                  <a:cubicBezTo>
                    <a:pt x="724" y="116"/>
                    <a:pt x="723" y="114"/>
                    <a:pt x="723" y="111"/>
                  </a:cubicBezTo>
                  <a:cubicBezTo>
                    <a:pt x="722" y="108"/>
                    <a:pt x="722" y="104"/>
                    <a:pt x="721" y="103"/>
                  </a:cubicBezTo>
                  <a:cubicBezTo>
                    <a:pt x="721" y="102"/>
                    <a:pt x="721" y="102"/>
                    <a:pt x="721" y="99"/>
                  </a:cubicBezTo>
                  <a:cubicBezTo>
                    <a:pt x="720" y="98"/>
                    <a:pt x="720" y="97"/>
                    <a:pt x="720" y="96"/>
                  </a:cubicBezTo>
                  <a:cubicBezTo>
                    <a:pt x="719" y="92"/>
                    <a:pt x="718" y="87"/>
                    <a:pt x="716" y="80"/>
                  </a:cubicBezTo>
                  <a:cubicBezTo>
                    <a:pt x="716" y="80"/>
                    <a:pt x="716" y="81"/>
                    <a:pt x="716" y="81"/>
                  </a:cubicBezTo>
                  <a:cubicBezTo>
                    <a:pt x="715" y="77"/>
                    <a:pt x="714" y="73"/>
                    <a:pt x="713" y="69"/>
                  </a:cubicBezTo>
                  <a:cubicBezTo>
                    <a:pt x="711" y="65"/>
                    <a:pt x="710" y="61"/>
                    <a:pt x="709" y="57"/>
                  </a:cubicBezTo>
                  <a:cubicBezTo>
                    <a:pt x="707" y="54"/>
                    <a:pt x="707" y="52"/>
                    <a:pt x="706" y="49"/>
                  </a:cubicBezTo>
                  <a:cubicBezTo>
                    <a:pt x="706" y="48"/>
                    <a:pt x="705" y="47"/>
                    <a:pt x="705" y="46"/>
                  </a:cubicBezTo>
                  <a:cubicBezTo>
                    <a:pt x="700" y="37"/>
                    <a:pt x="701" y="44"/>
                    <a:pt x="706" y="59"/>
                  </a:cubicBezTo>
                  <a:cubicBezTo>
                    <a:pt x="707" y="61"/>
                    <a:pt x="707" y="63"/>
                    <a:pt x="708" y="66"/>
                  </a:cubicBezTo>
                  <a:cubicBezTo>
                    <a:pt x="709" y="68"/>
                    <a:pt x="709" y="70"/>
                    <a:pt x="710" y="73"/>
                  </a:cubicBezTo>
                  <a:cubicBezTo>
                    <a:pt x="711" y="77"/>
                    <a:pt x="713" y="83"/>
                    <a:pt x="714" y="88"/>
                  </a:cubicBezTo>
                  <a:cubicBezTo>
                    <a:pt x="714" y="90"/>
                    <a:pt x="714" y="88"/>
                    <a:pt x="714" y="90"/>
                  </a:cubicBezTo>
                  <a:cubicBezTo>
                    <a:pt x="716" y="95"/>
                    <a:pt x="716" y="99"/>
                    <a:pt x="716" y="101"/>
                  </a:cubicBezTo>
                  <a:cubicBezTo>
                    <a:pt x="716" y="102"/>
                    <a:pt x="716" y="103"/>
                    <a:pt x="717" y="104"/>
                  </a:cubicBezTo>
                  <a:cubicBezTo>
                    <a:pt x="717" y="103"/>
                    <a:pt x="716" y="101"/>
                    <a:pt x="717" y="100"/>
                  </a:cubicBezTo>
                  <a:cubicBezTo>
                    <a:pt x="718" y="108"/>
                    <a:pt x="719" y="110"/>
                    <a:pt x="720" y="118"/>
                  </a:cubicBezTo>
                  <a:cubicBezTo>
                    <a:pt x="719" y="117"/>
                    <a:pt x="718" y="110"/>
                    <a:pt x="717" y="111"/>
                  </a:cubicBezTo>
                  <a:cubicBezTo>
                    <a:pt x="717" y="112"/>
                    <a:pt x="718" y="115"/>
                    <a:pt x="717" y="115"/>
                  </a:cubicBezTo>
                  <a:cubicBezTo>
                    <a:pt x="717" y="117"/>
                    <a:pt x="718" y="118"/>
                    <a:pt x="718" y="119"/>
                  </a:cubicBezTo>
                  <a:cubicBezTo>
                    <a:pt x="718" y="121"/>
                    <a:pt x="719" y="127"/>
                    <a:pt x="720" y="133"/>
                  </a:cubicBezTo>
                  <a:cubicBezTo>
                    <a:pt x="719" y="134"/>
                    <a:pt x="719" y="134"/>
                    <a:pt x="719" y="136"/>
                  </a:cubicBezTo>
                  <a:cubicBezTo>
                    <a:pt x="719" y="137"/>
                    <a:pt x="719" y="134"/>
                    <a:pt x="719" y="135"/>
                  </a:cubicBezTo>
                  <a:cubicBezTo>
                    <a:pt x="719" y="135"/>
                    <a:pt x="719" y="136"/>
                    <a:pt x="719" y="136"/>
                  </a:cubicBezTo>
                  <a:cubicBezTo>
                    <a:pt x="719" y="137"/>
                    <a:pt x="719" y="138"/>
                    <a:pt x="719" y="139"/>
                  </a:cubicBezTo>
                  <a:cubicBezTo>
                    <a:pt x="719" y="142"/>
                    <a:pt x="720" y="161"/>
                    <a:pt x="718" y="152"/>
                  </a:cubicBezTo>
                  <a:cubicBezTo>
                    <a:pt x="718" y="150"/>
                    <a:pt x="718" y="146"/>
                    <a:pt x="718" y="145"/>
                  </a:cubicBezTo>
                  <a:cubicBezTo>
                    <a:pt x="717" y="144"/>
                    <a:pt x="717" y="138"/>
                    <a:pt x="717" y="136"/>
                  </a:cubicBezTo>
                  <a:cubicBezTo>
                    <a:pt x="717" y="141"/>
                    <a:pt x="717" y="143"/>
                    <a:pt x="718" y="147"/>
                  </a:cubicBezTo>
                  <a:cubicBezTo>
                    <a:pt x="717" y="146"/>
                    <a:pt x="717" y="151"/>
                    <a:pt x="717" y="147"/>
                  </a:cubicBezTo>
                  <a:cubicBezTo>
                    <a:pt x="717" y="151"/>
                    <a:pt x="717" y="152"/>
                    <a:pt x="717" y="154"/>
                  </a:cubicBezTo>
                  <a:cubicBezTo>
                    <a:pt x="717" y="152"/>
                    <a:pt x="717" y="155"/>
                    <a:pt x="717" y="154"/>
                  </a:cubicBezTo>
                  <a:cubicBezTo>
                    <a:pt x="717" y="150"/>
                    <a:pt x="716" y="150"/>
                    <a:pt x="716" y="148"/>
                  </a:cubicBezTo>
                  <a:cubicBezTo>
                    <a:pt x="716" y="146"/>
                    <a:pt x="716" y="142"/>
                    <a:pt x="716" y="138"/>
                  </a:cubicBezTo>
                  <a:cubicBezTo>
                    <a:pt x="715" y="138"/>
                    <a:pt x="715" y="139"/>
                    <a:pt x="715" y="138"/>
                  </a:cubicBezTo>
                  <a:cubicBezTo>
                    <a:pt x="715" y="136"/>
                    <a:pt x="715" y="134"/>
                    <a:pt x="715" y="130"/>
                  </a:cubicBezTo>
                  <a:cubicBezTo>
                    <a:pt x="714" y="130"/>
                    <a:pt x="714" y="128"/>
                    <a:pt x="714" y="130"/>
                  </a:cubicBezTo>
                  <a:cubicBezTo>
                    <a:pt x="712" y="123"/>
                    <a:pt x="713" y="132"/>
                    <a:pt x="711" y="125"/>
                  </a:cubicBezTo>
                  <a:cubicBezTo>
                    <a:pt x="713" y="128"/>
                    <a:pt x="712" y="134"/>
                    <a:pt x="713" y="137"/>
                  </a:cubicBezTo>
                  <a:cubicBezTo>
                    <a:pt x="713" y="138"/>
                    <a:pt x="713" y="140"/>
                    <a:pt x="713" y="143"/>
                  </a:cubicBezTo>
                  <a:cubicBezTo>
                    <a:pt x="714" y="143"/>
                    <a:pt x="714" y="152"/>
                    <a:pt x="714" y="153"/>
                  </a:cubicBezTo>
                  <a:cubicBezTo>
                    <a:pt x="714" y="156"/>
                    <a:pt x="714" y="158"/>
                    <a:pt x="715" y="160"/>
                  </a:cubicBezTo>
                  <a:cubicBezTo>
                    <a:pt x="715" y="160"/>
                    <a:pt x="715" y="161"/>
                    <a:pt x="715" y="161"/>
                  </a:cubicBezTo>
                  <a:cubicBezTo>
                    <a:pt x="714" y="160"/>
                    <a:pt x="714" y="158"/>
                    <a:pt x="714" y="156"/>
                  </a:cubicBezTo>
                  <a:cubicBezTo>
                    <a:pt x="714" y="157"/>
                    <a:pt x="714" y="158"/>
                    <a:pt x="714" y="157"/>
                  </a:cubicBezTo>
                  <a:cubicBezTo>
                    <a:pt x="714" y="159"/>
                    <a:pt x="714" y="162"/>
                    <a:pt x="714" y="163"/>
                  </a:cubicBezTo>
                  <a:cubicBezTo>
                    <a:pt x="714" y="161"/>
                    <a:pt x="713" y="157"/>
                    <a:pt x="713" y="158"/>
                  </a:cubicBezTo>
                  <a:cubicBezTo>
                    <a:pt x="714" y="163"/>
                    <a:pt x="713" y="158"/>
                    <a:pt x="713" y="161"/>
                  </a:cubicBezTo>
                  <a:cubicBezTo>
                    <a:pt x="713" y="159"/>
                    <a:pt x="713" y="156"/>
                    <a:pt x="713" y="154"/>
                  </a:cubicBezTo>
                  <a:cubicBezTo>
                    <a:pt x="712" y="153"/>
                    <a:pt x="712" y="155"/>
                    <a:pt x="712" y="153"/>
                  </a:cubicBezTo>
                  <a:cubicBezTo>
                    <a:pt x="712" y="145"/>
                    <a:pt x="711" y="140"/>
                    <a:pt x="711" y="135"/>
                  </a:cubicBezTo>
                  <a:cubicBezTo>
                    <a:pt x="711" y="138"/>
                    <a:pt x="710" y="136"/>
                    <a:pt x="710" y="133"/>
                  </a:cubicBezTo>
                  <a:cubicBezTo>
                    <a:pt x="710" y="132"/>
                    <a:pt x="709" y="129"/>
                    <a:pt x="709" y="128"/>
                  </a:cubicBezTo>
                  <a:cubicBezTo>
                    <a:pt x="710" y="129"/>
                    <a:pt x="710" y="130"/>
                    <a:pt x="710" y="133"/>
                  </a:cubicBezTo>
                  <a:cubicBezTo>
                    <a:pt x="710" y="134"/>
                    <a:pt x="710" y="132"/>
                    <a:pt x="711" y="134"/>
                  </a:cubicBezTo>
                  <a:cubicBezTo>
                    <a:pt x="710" y="130"/>
                    <a:pt x="710" y="134"/>
                    <a:pt x="710" y="131"/>
                  </a:cubicBezTo>
                  <a:cubicBezTo>
                    <a:pt x="710" y="130"/>
                    <a:pt x="710" y="129"/>
                    <a:pt x="710" y="128"/>
                  </a:cubicBezTo>
                  <a:cubicBezTo>
                    <a:pt x="710" y="128"/>
                    <a:pt x="710" y="130"/>
                    <a:pt x="710" y="130"/>
                  </a:cubicBezTo>
                  <a:cubicBezTo>
                    <a:pt x="710" y="126"/>
                    <a:pt x="710" y="126"/>
                    <a:pt x="710" y="126"/>
                  </a:cubicBezTo>
                  <a:cubicBezTo>
                    <a:pt x="710" y="124"/>
                    <a:pt x="710" y="124"/>
                    <a:pt x="710" y="122"/>
                  </a:cubicBezTo>
                  <a:cubicBezTo>
                    <a:pt x="710" y="122"/>
                    <a:pt x="710" y="123"/>
                    <a:pt x="710" y="123"/>
                  </a:cubicBezTo>
                  <a:cubicBezTo>
                    <a:pt x="709" y="122"/>
                    <a:pt x="709" y="120"/>
                    <a:pt x="709" y="119"/>
                  </a:cubicBezTo>
                  <a:cubicBezTo>
                    <a:pt x="709" y="121"/>
                    <a:pt x="709" y="116"/>
                    <a:pt x="708" y="115"/>
                  </a:cubicBezTo>
                  <a:cubicBezTo>
                    <a:pt x="708" y="116"/>
                    <a:pt x="709" y="117"/>
                    <a:pt x="709" y="118"/>
                  </a:cubicBezTo>
                  <a:cubicBezTo>
                    <a:pt x="708" y="113"/>
                    <a:pt x="708" y="112"/>
                    <a:pt x="707" y="110"/>
                  </a:cubicBezTo>
                  <a:cubicBezTo>
                    <a:pt x="707" y="111"/>
                    <a:pt x="707" y="111"/>
                    <a:pt x="707" y="112"/>
                  </a:cubicBezTo>
                  <a:cubicBezTo>
                    <a:pt x="707" y="110"/>
                    <a:pt x="706" y="107"/>
                    <a:pt x="706" y="106"/>
                  </a:cubicBezTo>
                  <a:cubicBezTo>
                    <a:pt x="706" y="108"/>
                    <a:pt x="707" y="109"/>
                    <a:pt x="707" y="110"/>
                  </a:cubicBezTo>
                  <a:cubicBezTo>
                    <a:pt x="706" y="107"/>
                    <a:pt x="706" y="112"/>
                    <a:pt x="707" y="114"/>
                  </a:cubicBezTo>
                  <a:cubicBezTo>
                    <a:pt x="706" y="108"/>
                    <a:pt x="708" y="113"/>
                    <a:pt x="707" y="112"/>
                  </a:cubicBezTo>
                  <a:cubicBezTo>
                    <a:pt x="707" y="115"/>
                    <a:pt x="707" y="113"/>
                    <a:pt x="708" y="115"/>
                  </a:cubicBezTo>
                  <a:cubicBezTo>
                    <a:pt x="707" y="116"/>
                    <a:pt x="707" y="115"/>
                    <a:pt x="707" y="114"/>
                  </a:cubicBezTo>
                  <a:cubicBezTo>
                    <a:pt x="706" y="112"/>
                    <a:pt x="706" y="110"/>
                    <a:pt x="705" y="109"/>
                  </a:cubicBezTo>
                  <a:cubicBezTo>
                    <a:pt x="706" y="111"/>
                    <a:pt x="706" y="113"/>
                    <a:pt x="707" y="115"/>
                  </a:cubicBezTo>
                  <a:cubicBezTo>
                    <a:pt x="706" y="117"/>
                    <a:pt x="706" y="123"/>
                    <a:pt x="707" y="129"/>
                  </a:cubicBezTo>
                  <a:cubicBezTo>
                    <a:pt x="707" y="126"/>
                    <a:pt x="707" y="126"/>
                    <a:pt x="706" y="126"/>
                  </a:cubicBezTo>
                  <a:cubicBezTo>
                    <a:pt x="707" y="129"/>
                    <a:pt x="707" y="129"/>
                    <a:pt x="706" y="130"/>
                  </a:cubicBezTo>
                  <a:cubicBezTo>
                    <a:pt x="707" y="132"/>
                    <a:pt x="707" y="133"/>
                    <a:pt x="707" y="136"/>
                  </a:cubicBezTo>
                  <a:cubicBezTo>
                    <a:pt x="707" y="137"/>
                    <a:pt x="707" y="136"/>
                    <a:pt x="708" y="138"/>
                  </a:cubicBezTo>
                  <a:cubicBezTo>
                    <a:pt x="708" y="140"/>
                    <a:pt x="708" y="144"/>
                    <a:pt x="708" y="142"/>
                  </a:cubicBezTo>
                  <a:cubicBezTo>
                    <a:pt x="708" y="145"/>
                    <a:pt x="708" y="149"/>
                    <a:pt x="709" y="150"/>
                  </a:cubicBezTo>
                  <a:cubicBezTo>
                    <a:pt x="709" y="149"/>
                    <a:pt x="709" y="148"/>
                    <a:pt x="709" y="148"/>
                  </a:cubicBezTo>
                  <a:cubicBezTo>
                    <a:pt x="709" y="148"/>
                    <a:pt x="709" y="149"/>
                    <a:pt x="709" y="150"/>
                  </a:cubicBezTo>
                  <a:cubicBezTo>
                    <a:pt x="709" y="145"/>
                    <a:pt x="711" y="156"/>
                    <a:pt x="710" y="159"/>
                  </a:cubicBezTo>
                  <a:cubicBezTo>
                    <a:pt x="710" y="158"/>
                    <a:pt x="710" y="153"/>
                    <a:pt x="710" y="156"/>
                  </a:cubicBezTo>
                  <a:cubicBezTo>
                    <a:pt x="710" y="158"/>
                    <a:pt x="710" y="159"/>
                    <a:pt x="710" y="158"/>
                  </a:cubicBezTo>
                  <a:cubicBezTo>
                    <a:pt x="710" y="157"/>
                    <a:pt x="709" y="155"/>
                    <a:pt x="709" y="155"/>
                  </a:cubicBezTo>
                  <a:cubicBezTo>
                    <a:pt x="709" y="158"/>
                    <a:pt x="709" y="158"/>
                    <a:pt x="709" y="160"/>
                  </a:cubicBezTo>
                  <a:cubicBezTo>
                    <a:pt x="710" y="163"/>
                    <a:pt x="710" y="171"/>
                    <a:pt x="710" y="176"/>
                  </a:cubicBezTo>
                  <a:cubicBezTo>
                    <a:pt x="710" y="176"/>
                    <a:pt x="710" y="177"/>
                    <a:pt x="710" y="177"/>
                  </a:cubicBezTo>
                  <a:cubicBezTo>
                    <a:pt x="710" y="176"/>
                    <a:pt x="710" y="175"/>
                    <a:pt x="710" y="175"/>
                  </a:cubicBezTo>
                  <a:cubicBezTo>
                    <a:pt x="710" y="180"/>
                    <a:pt x="710" y="180"/>
                    <a:pt x="710" y="184"/>
                  </a:cubicBezTo>
                  <a:cubicBezTo>
                    <a:pt x="709" y="184"/>
                    <a:pt x="709" y="187"/>
                    <a:pt x="710" y="185"/>
                  </a:cubicBezTo>
                  <a:cubicBezTo>
                    <a:pt x="710" y="189"/>
                    <a:pt x="709" y="191"/>
                    <a:pt x="709" y="190"/>
                  </a:cubicBezTo>
                  <a:cubicBezTo>
                    <a:pt x="709" y="186"/>
                    <a:pt x="709" y="188"/>
                    <a:pt x="709" y="185"/>
                  </a:cubicBezTo>
                  <a:cubicBezTo>
                    <a:pt x="709" y="187"/>
                    <a:pt x="709" y="188"/>
                    <a:pt x="708" y="190"/>
                  </a:cubicBezTo>
                  <a:cubicBezTo>
                    <a:pt x="708" y="190"/>
                    <a:pt x="708" y="188"/>
                    <a:pt x="708" y="187"/>
                  </a:cubicBezTo>
                  <a:cubicBezTo>
                    <a:pt x="708" y="191"/>
                    <a:pt x="708" y="191"/>
                    <a:pt x="708" y="193"/>
                  </a:cubicBezTo>
                  <a:cubicBezTo>
                    <a:pt x="708" y="194"/>
                    <a:pt x="708" y="195"/>
                    <a:pt x="708" y="197"/>
                  </a:cubicBezTo>
                  <a:cubicBezTo>
                    <a:pt x="708" y="197"/>
                    <a:pt x="708" y="197"/>
                    <a:pt x="708" y="198"/>
                  </a:cubicBezTo>
                  <a:cubicBezTo>
                    <a:pt x="708" y="198"/>
                    <a:pt x="708" y="198"/>
                    <a:pt x="708" y="199"/>
                  </a:cubicBezTo>
                  <a:cubicBezTo>
                    <a:pt x="708" y="201"/>
                    <a:pt x="708" y="200"/>
                    <a:pt x="708" y="201"/>
                  </a:cubicBezTo>
                  <a:cubicBezTo>
                    <a:pt x="708" y="201"/>
                    <a:pt x="708" y="202"/>
                    <a:pt x="708" y="204"/>
                  </a:cubicBezTo>
                  <a:cubicBezTo>
                    <a:pt x="708" y="204"/>
                    <a:pt x="708" y="206"/>
                    <a:pt x="708" y="203"/>
                  </a:cubicBezTo>
                  <a:cubicBezTo>
                    <a:pt x="708" y="202"/>
                    <a:pt x="708" y="205"/>
                    <a:pt x="708" y="203"/>
                  </a:cubicBezTo>
                  <a:cubicBezTo>
                    <a:pt x="708" y="200"/>
                    <a:pt x="708" y="200"/>
                    <a:pt x="709" y="199"/>
                  </a:cubicBezTo>
                  <a:cubicBezTo>
                    <a:pt x="709" y="201"/>
                    <a:pt x="708" y="207"/>
                    <a:pt x="708" y="209"/>
                  </a:cubicBezTo>
                  <a:cubicBezTo>
                    <a:pt x="708" y="208"/>
                    <a:pt x="708" y="208"/>
                    <a:pt x="708" y="209"/>
                  </a:cubicBezTo>
                  <a:cubicBezTo>
                    <a:pt x="708" y="210"/>
                    <a:pt x="708" y="208"/>
                    <a:pt x="707" y="209"/>
                  </a:cubicBezTo>
                  <a:cubicBezTo>
                    <a:pt x="707" y="213"/>
                    <a:pt x="707" y="213"/>
                    <a:pt x="707" y="216"/>
                  </a:cubicBezTo>
                  <a:cubicBezTo>
                    <a:pt x="707" y="216"/>
                    <a:pt x="706" y="217"/>
                    <a:pt x="706" y="217"/>
                  </a:cubicBezTo>
                  <a:cubicBezTo>
                    <a:pt x="706" y="214"/>
                    <a:pt x="706" y="225"/>
                    <a:pt x="705" y="227"/>
                  </a:cubicBezTo>
                  <a:cubicBezTo>
                    <a:pt x="705" y="227"/>
                    <a:pt x="705" y="228"/>
                    <a:pt x="705" y="228"/>
                  </a:cubicBezTo>
                  <a:cubicBezTo>
                    <a:pt x="705" y="227"/>
                    <a:pt x="705" y="227"/>
                    <a:pt x="705" y="225"/>
                  </a:cubicBezTo>
                  <a:cubicBezTo>
                    <a:pt x="705" y="223"/>
                    <a:pt x="706" y="221"/>
                    <a:pt x="706" y="220"/>
                  </a:cubicBezTo>
                  <a:cubicBezTo>
                    <a:pt x="705" y="223"/>
                    <a:pt x="705" y="225"/>
                    <a:pt x="704" y="226"/>
                  </a:cubicBezTo>
                  <a:cubicBezTo>
                    <a:pt x="705" y="223"/>
                    <a:pt x="704" y="225"/>
                    <a:pt x="704" y="222"/>
                  </a:cubicBezTo>
                  <a:cubicBezTo>
                    <a:pt x="705" y="220"/>
                    <a:pt x="706" y="216"/>
                    <a:pt x="706" y="216"/>
                  </a:cubicBezTo>
                  <a:cubicBezTo>
                    <a:pt x="705" y="217"/>
                    <a:pt x="705" y="217"/>
                    <a:pt x="705" y="217"/>
                  </a:cubicBezTo>
                  <a:cubicBezTo>
                    <a:pt x="706" y="213"/>
                    <a:pt x="707" y="210"/>
                    <a:pt x="706" y="207"/>
                  </a:cubicBezTo>
                  <a:cubicBezTo>
                    <a:pt x="706" y="210"/>
                    <a:pt x="706" y="213"/>
                    <a:pt x="705" y="216"/>
                  </a:cubicBezTo>
                  <a:cubicBezTo>
                    <a:pt x="705" y="215"/>
                    <a:pt x="705" y="214"/>
                    <a:pt x="706" y="211"/>
                  </a:cubicBezTo>
                  <a:cubicBezTo>
                    <a:pt x="706" y="210"/>
                    <a:pt x="706" y="208"/>
                    <a:pt x="706" y="206"/>
                  </a:cubicBezTo>
                  <a:cubicBezTo>
                    <a:pt x="706" y="205"/>
                    <a:pt x="705" y="208"/>
                    <a:pt x="705" y="205"/>
                  </a:cubicBezTo>
                  <a:cubicBezTo>
                    <a:pt x="705" y="207"/>
                    <a:pt x="705" y="212"/>
                    <a:pt x="704" y="213"/>
                  </a:cubicBezTo>
                  <a:cubicBezTo>
                    <a:pt x="705" y="211"/>
                    <a:pt x="705" y="210"/>
                    <a:pt x="705" y="209"/>
                  </a:cubicBezTo>
                  <a:cubicBezTo>
                    <a:pt x="705" y="216"/>
                    <a:pt x="703" y="218"/>
                    <a:pt x="703" y="218"/>
                  </a:cubicBezTo>
                  <a:cubicBezTo>
                    <a:pt x="703" y="220"/>
                    <a:pt x="702" y="222"/>
                    <a:pt x="702" y="223"/>
                  </a:cubicBezTo>
                  <a:cubicBezTo>
                    <a:pt x="702" y="223"/>
                    <a:pt x="703" y="217"/>
                    <a:pt x="702" y="218"/>
                  </a:cubicBezTo>
                  <a:cubicBezTo>
                    <a:pt x="702" y="220"/>
                    <a:pt x="702" y="220"/>
                    <a:pt x="702" y="221"/>
                  </a:cubicBezTo>
                  <a:cubicBezTo>
                    <a:pt x="702" y="218"/>
                    <a:pt x="701" y="222"/>
                    <a:pt x="702" y="218"/>
                  </a:cubicBezTo>
                  <a:cubicBezTo>
                    <a:pt x="702" y="218"/>
                    <a:pt x="702" y="218"/>
                    <a:pt x="702" y="218"/>
                  </a:cubicBezTo>
                  <a:cubicBezTo>
                    <a:pt x="703" y="214"/>
                    <a:pt x="701" y="217"/>
                    <a:pt x="702" y="214"/>
                  </a:cubicBezTo>
                  <a:cubicBezTo>
                    <a:pt x="702" y="214"/>
                    <a:pt x="702" y="211"/>
                    <a:pt x="702" y="211"/>
                  </a:cubicBezTo>
                  <a:cubicBezTo>
                    <a:pt x="702" y="211"/>
                    <a:pt x="702" y="215"/>
                    <a:pt x="701" y="214"/>
                  </a:cubicBezTo>
                  <a:cubicBezTo>
                    <a:pt x="701" y="214"/>
                    <a:pt x="702" y="212"/>
                    <a:pt x="701" y="212"/>
                  </a:cubicBezTo>
                  <a:cubicBezTo>
                    <a:pt x="701" y="214"/>
                    <a:pt x="701" y="211"/>
                    <a:pt x="701" y="212"/>
                  </a:cubicBezTo>
                  <a:cubicBezTo>
                    <a:pt x="701" y="214"/>
                    <a:pt x="700" y="217"/>
                    <a:pt x="700" y="217"/>
                  </a:cubicBezTo>
                  <a:cubicBezTo>
                    <a:pt x="700" y="217"/>
                    <a:pt x="700" y="219"/>
                    <a:pt x="701" y="217"/>
                  </a:cubicBezTo>
                  <a:cubicBezTo>
                    <a:pt x="700" y="218"/>
                    <a:pt x="700" y="221"/>
                    <a:pt x="700" y="220"/>
                  </a:cubicBezTo>
                  <a:cubicBezTo>
                    <a:pt x="699" y="223"/>
                    <a:pt x="699" y="226"/>
                    <a:pt x="698" y="230"/>
                  </a:cubicBezTo>
                  <a:cubicBezTo>
                    <a:pt x="697" y="233"/>
                    <a:pt x="697" y="236"/>
                    <a:pt x="696" y="239"/>
                  </a:cubicBezTo>
                  <a:cubicBezTo>
                    <a:pt x="696" y="240"/>
                    <a:pt x="695" y="242"/>
                    <a:pt x="695" y="243"/>
                  </a:cubicBezTo>
                  <a:cubicBezTo>
                    <a:pt x="694" y="243"/>
                    <a:pt x="695" y="240"/>
                    <a:pt x="695" y="240"/>
                  </a:cubicBezTo>
                  <a:cubicBezTo>
                    <a:pt x="695" y="241"/>
                    <a:pt x="695" y="240"/>
                    <a:pt x="695" y="240"/>
                  </a:cubicBezTo>
                  <a:cubicBezTo>
                    <a:pt x="694" y="242"/>
                    <a:pt x="694" y="244"/>
                    <a:pt x="693" y="246"/>
                  </a:cubicBezTo>
                  <a:cubicBezTo>
                    <a:pt x="694" y="241"/>
                    <a:pt x="693" y="243"/>
                    <a:pt x="694" y="239"/>
                  </a:cubicBezTo>
                  <a:cubicBezTo>
                    <a:pt x="694" y="240"/>
                    <a:pt x="696" y="234"/>
                    <a:pt x="696" y="233"/>
                  </a:cubicBezTo>
                  <a:cubicBezTo>
                    <a:pt x="695" y="235"/>
                    <a:pt x="694" y="239"/>
                    <a:pt x="694" y="239"/>
                  </a:cubicBezTo>
                  <a:cubicBezTo>
                    <a:pt x="694" y="237"/>
                    <a:pt x="695" y="234"/>
                    <a:pt x="695" y="234"/>
                  </a:cubicBezTo>
                  <a:cubicBezTo>
                    <a:pt x="694" y="237"/>
                    <a:pt x="693" y="239"/>
                    <a:pt x="693" y="241"/>
                  </a:cubicBezTo>
                  <a:cubicBezTo>
                    <a:pt x="693" y="240"/>
                    <a:pt x="695" y="230"/>
                    <a:pt x="695" y="228"/>
                  </a:cubicBezTo>
                  <a:cubicBezTo>
                    <a:pt x="694" y="234"/>
                    <a:pt x="693" y="236"/>
                    <a:pt x="693" y="237"/>
                  </a:cubicBezTo>
                  <a:cubicBezTo>
                    <a:pt x="692" y="239"/>
                    <a:pt x="692" y="241"/>
                    <a:pt x="692" y="242"/>
                  </a:cubicBezTo>
                  <a:cubicBezTo>
                    <a:pt x="692" y="238"/>
                    <a:pt x="690" y="244"/>
                    <a:pt x="691" y="245"/>
                  </a:cubicBezTo>
                  <a:cubicBezTo>
                    <a:pt x="691" y="242"/>
                    <a:pt x="691" y="243"/>
                    <a:pt x="691" y="245"/>
                  </a:cubicBezTo>
                  <a:cubicBezTo>
                    <a:pt x="691" y="244"/>
                    <a:pt x="690" y="245"/>
                    <a:pt x="690" y="246"/>
                  </a:cubicBezTo>
                  <a:cubicBezTo>
                    <a:pt x="690" y="249"/>
                    <a:pt x="689" y="251"/>
                    <a:pt x="688" y="253"/>
                  </a:cubicBezTo>
                  <a:cubicBezTo>
                    <a:pt x="688" y="255"/>
                    <a:pt x="687" y="257"/>
                    <a:pt x="687" y="258"/>
                  </a:cubicBezTo>
                  <a:cubicBezTo>
                    <a:pt x="688" y="256"/>
                    <a:pt x="688" y="256"/>
                    <a:pt x="688" y="254"/>
                  </a:cubicBezTo>
                  <a:cubicBezTo>
                    <a:pt x="689" y="252"/>
                    <a:pt x="689" y="253"/>
                    <a:pt x="691" y="249"/>
                  </a:cubicBezTo>
                  <a:cubicBezTo>
                    <a:pt x="690" y="253"/>
                    <a:pt x="690" y="252"/>
                    <a:pt x="689" y="254"/>
                  </a:cubicBezTo>
                  <a:cubicBezTo>
                    <a:pt x="689" y="255"/>
                    <a:pt x="690" y="252"/>
                    <a:pt x="689" y="255"/>
                  </a:cubicBezTo>
                  <a:cubicBezTo>
                    <a:pt x="689" y="257"/>
                    <a:pt x="687" y="262"/>
                    <a:pt x="686" y="264"/>
                  </a:cubicBezTo>
                  <a:cubicBezTo>
                    <a:pt x="686" y="265"/>
                    <a:pt x="686" y="267"/>
                    <a:pt x="685" y="268"/>
                  </a:cubicBezTo>
                  <a:cubicBezTo>
                    <a:pt x="685" y="270"/>
                    <a:pt x="684" y="272"/>
                    <a:pt x="684" y="274"/>
                  </a:cubicBezTo>
                  <a:cubicBezTo>
                    <a:pt x="682" y="277"/>
                    <a:pt x="681" y="280"/>
                    <a:pt x="681" y="281"/>
                  </a:cubicBezTo>
                  <a:cubicBezTo>
                    <a:pt x="680" y="282"/>
                    <a:pt x="680" y="282"/>
                    <a:pt x="680" y="283"/>
                  </a:cubicBezTo>
                  <a:cubicBezTo>
                    <a:pt x="679" y="285"/>
                    <a:pt x="681" y="281"/>
                    <a:pt x="681" y="282"/>
                  </a:cubicBezTo>
                  <a:cubicBezTo>
                    <a:pt x="680" y="283"/>
                    <a:pt x="680" y="283"/>
                    <a:pt x="680" y="283"/>
                  </a:cubicBezTo>
                  <a:cubicBezTo>
                    <a:pt x="680" y="284"/>
                    <a:pt x="679" y="286"/>
                    <a:pt x="678" y="287"/>
                  </a:cubicBezTo>
                  <a:cubicBezTo>
                    <a:pt x="678" y="288"/>
                    <a:pt x="677" y="291"/>
                    <a:pt x="676" y="294"/>
                  </a:cubicBezTo>
                  <a:cubicBezTo>
                    <a:pt x="675" y="298"/>
                    <a:pt x="673" y="302"/>
                    <a:pt x="672" y="304"/>
                  </a:cubicBezTo>
                  <a:cubicBezTo>
                    <a:pt x="672" y="304"/>
                    <a:pt x="670" y="309"/>
                    <a:pt x="669" y="309"/>
                  </a:cubicBezTo>
                  <a:cubicBezTo>
                    <a:pt x="670" y="309"/>
                    <a:pt x="671" y="307"/>
                    <a:pt x="670" y="309"/>
                  </a:cubicBezTo>
                  <a:cubicBezTo>
                    <a:pt x="669" y="310"/>
                    <a:pt x="668" y="311"/>
                    <a:pt x="668" y="312"/>
                  </a:cubicBezTo>
                  <a:cubicBezTo>
                    <a:pt x="668" y="312"/>
                    <a:pt x="669" y="311"/>
                    <a:pt x="668" y="312"/>
                  </a:cubicBezTo>
                  <a:cubicBezTo>
                    <a:pt x="667" y="315"/>
                    <a:pt x="666" y="315"/>
                    <a:pt x="665" y="316"/>
                  </a:cubicBezTo>
                  <a:cubicBezTo>
                    <a:pt x="665" y="316"/>
                    <a:pt x="667" y="313"/>
                    <a:pt x="665" y="315"/>
                  </a:cubicBezTo>
                  <a:cubicBezTo>
                    <a:pt x="665" y="316"/>
                    <a:pt x="661" y="323"/>
                    <a:pt x="660" y="324"/>
                  </a:cubicBezTo>
                  <a:cubicBezTo>
                    <a:pt x="661" y="322"/>
                    <a:pt x="662" y="319"/>
                    <a:pt x="664" y="316"/>
                  </a:cubicBezTo>
                  <a:cubicBezTo>
                    <a:pt x="664" y="315"/>
                    <a:pt x="664" y="314"/>
                    <a:pt x="666" y="312"/>
                  </a:cubicBezTo>
                  <a:cubicBezTo>
                    <a:pt x="665" y="313"/>
                    <a:pt x="666" y="311"/>
                    <a:pt x="667" y="310"/>
                  </a:cubicBezTo>
                  <a:cubicBezTo>
                    <a:pt x="666" y="311"/>
                    <a:pt x="666" y="310"/>
                    <a:pt x="667" y="310"/>
                  </a:cubicBezTo>
                  <a:cubicBezTo>
                    <a:pt x="666" y="310"/>
                    <a:pt x="668" y="307"/>
                    <a:pt x="668" y="307"/>
                  </a:cubicBezTo>
                  <a:cubicBezTo>
                    <a:pt x="666" y="310"/>
                    <a:pt x="666" y="311"/>
                    <a:pt x="664" y="314"/>
                  </a:cubicBezTo>
                  <a:cubicBezTo>
                    <a:pt x="666" y="310"/>
                    <a:pt x="668" y="305"/>
                    <a:pt x="668" y="303"/>
                  </a:cubicBezTo>
                  <a:cubicBezTo>
                    <a:pt x="670" y="299"/>
                    <a:pt x="671" y="298"/>
                    <a:pt x="672" y="296"/>
                  </a:cubicBezTo>
                  <a:cubicBezTo>
                    <a:pt x="671" y="298"/>
                    <a:pt x="673" y="292"/>
                    <a:pt x="673" y="292"/>
                  </a:cubicBezTo>
                  <a:cubicBezTo>
                    <a:pt x="673" y="291"/>
                    <a:pt x="672" y="294"/>
                    <a:pt x="672" y="293"/>
                  </a:cubicBezTo>
                  <a:cubicBezTo>
                    <a:pt x="671" y="295"/>
                    <a:pt x="671" y="297"/>
                    <a:pt x="670" y="297"/>
                  </a:cubicBezTo>
                  <a:cubicBezTo>
                    <a:pt x="672" y="294"/>
                    <a:pt x="673" y="291"/>
                    <a:pt x="674" y="288"/>
                  </a:cubicBezTo>
                  <a:cubicBezTo>
                    <a:pt x="673" y="289"/>
                    <a:pt x="675" y="285"/>
                    <a:pt x="675" y="284"/>
                  </a:cubicBezTo>
                  <a:cubicBezTo>
                    <a:pt x="675" y="285"/>
                    <a:pt x="675" y="285"/>
                    <a:pt x="675" y="284"/>
                  </a:cubicBezTo>
                  <a:cubicBezTo>
                    <a:pt x="674" y="286"/>
                    <a:pt x="674" y="287"/>
                    <a:pt x="673" y="288"/>
                  </a:cubicBezTo>
                  <a:cubicBezTo>
                    <a:pt x="674" y="285"/>
                    <a:pt x="672" y="289"/>
                    <a:pt x="672" y="289"/>
                  </a:cubicBezTo>
                  <a:cubicBezTo>
                    <a:pt x="672" y="288"/>
                    <a:pt x="674" y="285"/>
                    <a:pt x="673" y="286"/>
                  </a:cubicBezTo>
                  <a:cubicBezTo>
                    <a:pt x="672" y="287"/>
                    <a:pt x="671" y="291"/>
                    <a:pt x="671" y="291"/>
                  </a:cubicBezTo>
                  <a:cubicBezTo>
                    <a:pt x="672" y="288"/>
                    <a:pt x="672" y="291"/>
                    <a:pt x="671" y="293"/>
                  </a:cubicBezTo>
                  <a:cubicBezTo>
                    <a:pt x="670" y="295"/>
                    <a:pt x="668" y="301"/>
                    <a:pt x="666" y="302"/>
                  </a:cubicBezTo>
                  <a:cubicBezTo>
                    <a:pt x="666" y="302"/>
                    <a:pt x="666" y="303"/>
                    <a:pt x="666" y="304"/>
                  </a:cubicBezTo>
                  <a:cubicBezTo>
                    <a:pt x="664" y="307"/>
                    <a:pt x="663" y="309"/>
                    <a:pt x="663" y="307"/>
                  </a:cubicBezTo>
                  <a:cubicBezTo>
                    <a:pt x="663" y="309"/>
                    <a:pt x="662" y="309"/>
                    <a:pt x="662" y="310"/>
                  </a:cubicBezTo>
                  <a:cubicBezTo>
                    <a:pt x="662" y="309"/>
                    <a:pt x="664" y="305"/>
                    <a:pt x="665" y="304"/>
                  </a:cubicBezTo>
                  <a:cubicBezTo>
                    <a:pt x="665" y="303"/>
                    <a:pt x="665" y="302"/>
                    <a:pt x="666" y="301"/>
                  </a:cubicBezTo>
                  <a:cubicBezTo>
                    <a:pt x="666" y="300"/>
                    <a:pt x="667" y="299"/>
                    <a:pt x="667" y="298"/>
                  </a:cubicBezTo>
                  <a:cubicBezTo>
                    <a:pt x="669" y="295"/>
                    <a:pt x="668" y="295"/>
                    <a:pt x="669" y="292"/>
                  </a:cubicBezTo>
                  <a:cubicBezTo>
                    <a:pt x="669" y="292"/>
                    <a:pt x="669" y="292"/>
                    <a:pt x="669" y="292"/>
                  </a:cubicBezTo>
                  <a:cubicBezTo>
                    <a:pt x="668" y="294"/>
                    <a:pt x="668" y="295"/>
                    <a:pt x="667" y="296"/>
                  </a:cubicBezTo>
                  <a:cubicBezTo>
                    <a:pt x="668" y="294"/>
                    <a:pt x="668" y="292"/>
                    <a:pt x="667" y="294"/>
                  </a:cubicBezTo>
                  <a:cubicBezTo>
                    <a:pt x="668" y="293"/>
                    <a:pt x="668" y="292"/>
                    <a:pt x="668" y="291"/>
                  </a:cubicBezTo>
                  <a:cubicBezTo>
                    <a:pt x="668" y="292"/>
                    <a:pt x="667" y="293"/>
                    <a:pt x="668" y="291"/>
                  </a:cubicBezTo>
                  <a:cubicBezTo>
                    <a:pt x="667" y="293"/>
                    <a:pt x="666" y="294"/>
                    <a:pt x="666" y="294"/>
                  </a:cubicBezTo>
                  <a:cubicBezTo>
                    <a:pt x="666" y="295"/>
                    <a:pt x="666" y="295"/>
                    <a:pt x="665" y="297"/>
                  </a:cubicBezTo>
                  <a:cubicBezTo>
                    <a:pt x="665" y="297"/>
                    <a:pt x="665" y="297"/>
                    <a:pt x="664" y="297"/>
                  </a:cubicBezTo>
                  <a:cubicBezTo>
                    <a:pt x="665" y="295"/>
                    <a:pt x="665" y="295"/>
                    <a:pt x="665" y="293"/>
                  </a:cubicBezTo>
                  <a:cubicBezTo>
                    <a:pt x="665" y="294"/>
                    <a:pt x="665" y="294"/>
                    <a:pt x="665" y="294"/>
                  </a:cubicBezTo>
                  <a:cubicBezTo>
                    <a:pt x="664" y="297"/>
                    <a:pt x="663" y="297"/>
                    <a:pt x="663" y="299"/>
                  </a:cubicBezTo>
                  <a:cubicBezTo>
                    <a:pt x="662" y="300"/>
                    <a:pt x="662" y="299"/>
                    <a:pt x="662" y="299"/>
                  </a:cubicBezTo>
                  <a:cubicBezTo>
                    <a:pt x="662" y="298"/>
                    <a:pt x="663" y="296"/>
                    <a:pt x="663" y="296"/>
                  </a:cubicBezTo>
                  <a:cubicBezTo>
                    <a:pt x="662" y="299"/>
                    <a:pt x="661" y="301"/>
                    <a:pt x="660" y="303"/>
                  </a:cubicBezTo>
                  <a:cubicBezTo>
                    <a:pt x="660" y="304"/>
                    <a:pt x="658" y="307"/>
                    <a:pt x="659" y="305"/>
                  </a:cubicBezTo>
                  <a:cubicBezTo>
                    <a:pt x="659" y="305"/>
                    <a:pt x="659" y="305"/>
                    <a:pt x="659" y="304"/>
                  </a:cubicBezTo>
                  <a:cubicBezTo>
                    <a:pt x="659" y="305"/>
                    <a:pt x="657" y="308"/>
                    <a:pt x="657" y="310"/>
                  </a:cubicBezTo>
                  <a:cubicBezTo>
                    <a:pt x="656" y="309"/>
                    <a:pt x="654" y="314"/>
                    <a:pt x="655" y="312"/>
                  </a:cubicBezTo>
                  <a:cubicBezTo>
                    <a:pt x="654" y="314"/>
                    <a:pt x="655" y="312"/>
                    <a:pt x="654" y="314"/>
                  </a:cubicBezTo>
                  <a:cubicBezTo>
                    <a:pt x="652" y="318"/>
                    <a:pt x="647" y="327"/>
                    <a:pt x="643" y="333"/>
                  </a:cubicBezTo>
                  <a:cubicBezTo>
                    <a:pt x="643" y="333"/>
                    <a:pt x="644" y="332"/>
                    <a:pt x="644" y="332"/>
                  </a:cubicBezTo>
                  <a:cubicBezTo>
                    <a:pt x="642" y="335"/>
                    <a:pt x="640" y="338"/>
                    <a:pt x="638" y="341"/>
                  </a:cubicBezTo>
                  <a:cubicBezTo>
                    <a:pt x="636" y="343"/>
                    <a:pt x="634" y="346"/>
                    <a:pt x="633" y="348"/>
                  </a:cubicBezTo>
                  <a:cubicBezTo>
                    <a:pt x="632" y="349"/>
                    <a:pt x="634" y="347"/>
                    <a:pt x="633" y="348"/>
                  </a:cubicBezTo>
                  <a:cubicBezTo>
                    <a:pt x="633" y="348"/>
                    <a:pt x="632" y="349"/>
                    <a:pt x="632" y="350"/>
                  </a:cubicBezTo>
                  <a:cubicBezTo>
                    <a:pt x="632" y="349"/>
                    <a:pt x="632" y="349"/>
                    <a:pt x="632" y="349"/>
                  </a:cubicBezTo>
                  <a:cubicBezTo>
                    <a:pt x="633" y="347"/>
                    <a:pt x="634" y="347"/>
                    <a:pt x="633" y="347"/>
                  </a:cubicBezTo>
                  <a:cubicBezTo>
                    <a:pt x="630" y="351"/>
                    <a:pt x="627" y="355"/>
                    <a:pt x="624" y="359"/>
                  </a:cubicBezTo>
                  <a:cubicBezTo>
                    <a:pt x="620" y="363"/>
                    <a:pt x="617" y="368"/>
                    <a:pt x="614" y="371"/>
                  </a:cubicBezTo>
                  <a:cubicBezTo>
                    <a:pt x="613" y="372"/>
                    <a:pt x="612" y="374"/>
                    <a:pt x="611" y="375"/>
                  </a:cubicBezTo>
                  <a:cubicBezTo>
                    <a:pt x="611" y="375"/>
                    <a:pt x="611" y="374"/>
                    <a:pt x="612" y="374"/>
                  </a:cubicBezTo>
                  <a:cubicBezTo>
                    <a:pt x="611" y="375"/>
                    <a:pt x="611" y="375"/>
                    <a:pt x="610" y="376"/>
                  </a:cubicBezTo>
                  <a:cubicBezTo>
                    <a:pt x="608" y="377"/>
                    <a:pt x="605" y="381"/>
                    <a:pt x="603" y="384"/>
                  </a:cubicBezTo>
                  <a:cubicBezTo>
                    <a:pt x="599" y="387"/>
                    <a:pt x="597" y="390"/>
                    <a:pt x="594" y="392"/>
                  </a:cubicBezTo>
                  <a:cubicBezTo>
                    <a:pt x="592" y="395"/>
                    <a:pt x="589" y="397"/>
                    <a:pt x="587" y="399"/>
                  </a:cubicBezTo>
                  <a:cubicBezTo>
                    <a:pt x="583" y="403"/>
                    <a:pt x="572" y="411"/>
                    <a:pt x="568" y="415"/>
                  </a:cubicBezTo>
                  <a:cubicBezTo>
                    <a:pt x="567" y="415"/>
                    <a:pt x="566" y="416"/>
                    <a:pt x="566" y="415"/>
                  </a:cubicBezTo>
                  <a:cubicBezTo>
                    <a:pt x="564" y="417"/>
                    <a:pt x="566" y="416"/>
                    <a:pt x="563" y="418"/>
                  </a:cubicBezTo>
                  <a:cubicBezTo>
                    <a:pt x="562" y="419"/>
                    <a:pt x="562" y="419"/>
                    <a:pt x="561" y="419"/>
                  </a:cubicBezTo>
                  <a:cubicBezTo>
                    <a:pt x="560" y="421"/>
                    <a:pt x="558" y="422"/>
                    <a:pt x="559" y="421"/>
                  </a:cubicBezTo>
                  <a:cubicBezTo>
                    <a:pt x="557" y="422"/>
                    <a:pt x="557" y="423"/>
                    <a:pt x="555" y="424"/>
                  </a:cubicBezTo>
                  <a:cubicBezTo>
                    <a:pt x="554" y="425"/>
                    <a:pt x="551" y="426"/>
                    <a:pt x="550" y="427"/>
                  </a:cubicBezTo>
                  <a:cubicBezTo>
                    <a:pt x="548" y="428"/>
                    <a:pt x="546" y="430"/>
                    <a:pt x="544" y="431"/>
                  </a:cubicBezTo>
                  <a:cubicBezTo>
                    <a:pt x="541" y="433"/>
                    <a:pt x="539" y="434"/>
                    <a:pt x="536" y="436"/>
                  </a:cubicBezTo>
                  <a:cubicBezTo>
                    <a:pt x="534" y="437"/>
                    <a:pt x="531" y="439"/>
                    <a:pt x="528" y="440"/>
                  </a:cubicBezTo>
                  <a:cubicBezTo>
                    <a:pt x="526" y="442"/>
                    <a:pt x="523" y="443"/>
                    <a:pt x="521" y="445"/>
                  </a:cubicBezTo>
                  <a:cubicBezTo>
                    <a:pt x="523" y="444"/>
                    <a:pt x="527" y="441"/>
                    <a:pt x="524" y="443"/>
                  </a:cubicBezTo>
                  <a:cubicBezTo>
                    <a:pt x="526" y="442"/>
                    <a:pt x="530" y="440"/>
                    <a:pt x="532" y="438"/>
                  </a:cubicBezTo>
                  <a:cubicBezTo>
                    <a:pt x="534" y="437"/>
                    <a:pt x="538" y="435"/>
                    <a:pt x="540" y="433"/>
                  </a:cubicBezTo>
                  <a:cubicBezTo>
                    <a:pt x="542" y="432"/>
                    <a:pt x="542" y="432"/>
                    <a:pt x="545" y="431"/>
                  </a:cubicBezTo>
                  <a:cubicBezTo>
                    <a:pt x="545" y="431"/>
                    <a:pt x="546" y="430"/>
                    <a:pt x="546" y="430"/>
                  </a:cubicBezTo>
                  <a:cubicBezTo>
                    <a:pt x="543" y="433"/>
                    <a:pt x="538" y="435"/>
                    <a:pt x="532" y="439"/>
                  </a:cubicBezTo>
                  <a:cubicBezTo>
                    <a:pt x="539" y="435"/>
                    <a:pt x="543" y="433"/>
                    <a:pt x="550" y="428"/>
                  </a:cubicBezTo>
                  <a:cubicBezTo>
                    <a:pt x="550" y="428"/>
                    <a:pt x="550" y="428"/>
                    <a:pt x="552" y="428"/>
                  </a:cubicBezTo>
                  <a:cubicBezTo>
                    <a:pt x="554" y="426"/>
                    <a:pt x="565" y="418"/>
                    <a:pt x="568" y="416"/>
                  </a:cubicBezTo>
                  <a:cubicBezTo>
                    <a:pt x="572" y="413"/>
                    <a:pt x="576" y="409"/>
                    <a:pt x="579" y="407"/>
                  </a:cubicBezTo>
                  <a:cubicBezTo>
                    <a:pt x="578" y="408"/>
                    <a:pt x="580" y="406"/>
                    <a:pt x="582" y="404"/>
                  </a:cubicBezTo>
                  <a:cubicBezTo>
                    <a:pt x="584" y="403"/>
                    <a:pt x="586" y="401"/>
                    <a:pt x="586" y="401"/>
                  </a:cubicBezTo>
                  <a:cubicBezTo>
                    <a:pt x="586" y="401"/>
                    <a:pt x="585" y="402"/>
                    <a:pt x="585" y="403"/>
                  </a:cubicBezTo>
                  <a:cubicBezTo>
                    <a:pt x="586" y="401"/>
                    <a:pt x="589" y="399"/>
                    <a:pt x="590" y="398"/>
                  </a:cubicBezTo>
                  <a:cubicBezTo>
                    <a:pt x="591" y="397"/>
                    <a:pt x="593" y="395"/>
                    <a:pt x="596" y="392"/>
                  </a:cubicBezTo>
                  <a:cubicBezTo>
                    <a:pt x="598" y="390"/>
                    <a:pt x="601" y="387"/>
                    <a:pt x="602" y="386"/>
                  </a:cubicBezTo>
                  <a:cubicBezTo>
                    <a:pt x="604" y="384"/>
                    <a:pt x="604" y="384"/>
                    <a:pt x="604" y="385"/>
                  </a:cubicBezTo>
                  <a:cubicBezTo>
                    <a:pt x="606" y="383"/>
                    <a:pt x="606" y="382"/>
                    <a:pt x="609" y="378"/>
                  </a:cubicBezTo>
                  <a:cubicBezTo>
                    <a:pt x="611" y="377"/>
                    <a:pt x="614" y="374"/>
                    <a:pt x="617" y="371"/>
                  </a:cubicBezTo>
                  <a:cubicBezTo>
                    <a:pt x="620" y="367"/>
                    <a:pt x="623" y="363"/>
                    <a:pt x="624" y="362"/>
                  </a:cubicBezTo>
                  <a:cubicBezTo>
                    <a:pt x="621" y="366"/>
                    <a:pt x="618" y="371"/>
                    <a:pt x="613" y="376"/>
                  </a:cubicBezTo>
                  <a:cubicBezTo>
                    <a:pt x="611" y="378"/>
                    <a:pt x="609" y="381"/>
                    <a:pt x="606" y="383"/>
                  </a:cubicBezTo>
                  <a:cubicBezTo>
                    <a:pt x="604" y="385"/>
                    <a:pt x="602" y="388"/>
                    <a:pt x="600" y="390"/>
                  </a:cubicBezTo>
                  <a:cubicBezTo>
                    <a:pt x="603" y="387"/>
                    <a:pt x="607" y="384"/>
                    <a:pt x="608" y="381"/>
                  </a:cubicBezTo>
                  <a:cubicBezTo>
                    <a:pt x="608" y="382"/>
                    <a:pt x="612" y="377"/>
                    <a:pt x="613" y="377"/>
                  </a:cubicBezTo>
                  <a:cubicBezTo>
                    <a:pt x="611" y="379"/>
                    <a:pt x="608" y="383"/>
                    <a:pt x="606" y="385"/>
                  </a:cubicBezTo>
                  <a:cubicBezTo>
                    <a:pt x="603" y="388"/>
                    <a:pt x="600" y="390"/>
                    <a:pt x="599" y="391"/>
                  </a:cubicBezTo>
                  <a:cubicBezTo>
                    <a:pt x="599" y="391"/>
                    <a:pt x="601" y="389"/>
                    <a:pt x="602" y="389"/>
                  </a:cubicBezTo>
                  <a:cubicBezTo>
                    <a:pt x="600" y="391"/>
                    <a:pt x="598" y="393"/>
                    <a:pt x="596" y="394"/>
                  </a:cubicBezTo>
                  <a:cubicBezTo>
                    <a:pt x="595" y="396"/>
                    <a:pt x="593" y="397"/>
                    <a:pt x="591" y="399"/>
                  </a:cubicBezTo>
                  <a:cubicBezTo>
                    <a:pt x="591" y="399"/>
                    <a:pt x="591" y="399"/>
                    <a:pt x="590" y="400"/>
                  </a:cubicBezTo>
                  <a:cubicBezTo>
                    <a:pt x="588" y="402"/>
                    <a:pt x="585" y="404"/>
                    <a:pt x="583" y="406"/>
                  </a:cubicBezTo>
                  <a:cubicBezTo>
                    <a:pt x="581" y="408"/>
                    <a:pt x="578" y="410"/>
                    <a:pt x="577" y="411"/>
                  </a:cubicBezTo>
                  <a:cubicBezTo>
                    <a:pt x="575" y="412"/>
                    <a:pt x="573" y="414"/>
                    <a:pt x="571" y="415"/>
                  </a:cubicBezTo>
                  <a:cubicBezTo>
                    <a:pt x="569" y="417"/>
                    <a:pt x="568" y="418"/>
                    <a:pt x="566" y="419"/>
                  </a:cubicBezTo>
                  <a:cubicBezTo>
                    <a:pt x="565" y="420"/>
                    <a:pt x="560" y="423"/>
                    <a:pt x="562" y="422"/>
                  </a:cubicBezTo>
                  <a:cubicBezTo>
                    <a:pt x="560" y="423"/>
                    <a:pt x="559" y="424"/>
                    <a:pt x="557" y="425"/>
                  </a:cubicBezTo>
                  <a:cubicBezTo>
                    <a:pt x="556" y="426"/>
                    <a:pt x="554" y="427"/>
                    <a:pt x="553" y="428"/>
                  </a:cubicBezTo>
                  <a:cubicBezTo>
                    <a:pt x="553" y="427"/>
                    <a:pt x="548" y="431"/>
                    <a:pt x="548" y="431"/>
                  </a:cubicBezTo>
                  <a:cubicBezTo>
                    <a:pt x="546" y="432"/>
                    <a:pt x="546" y="433"/>
                    <a:pt x="542" y="435"/>
                  </a:cubicBezTo>
                  <a:cubicBezTo>
                    <a:pt x="542" y="435"/>
                    <a:pt x="540" y="435"/>
                    <a:pt x="538" y="437"/>
                  </a:cubicBezTo>
                  <a:cubicBezTo>
                    <a:pt x="536" y="438"/>
                    <a:pt x="533" y="440"/>
                    <a:pt x="531" y="441"/>
                  </a:cubicBezTo>
                  <a:cubicBezTo>
                    <a:pt x="528" y="443"/>
                    <a:pt x="525" y="444"/>
                    <a:pt x="521" y="446"/>
                  </a:cubicBezTo>
                  <a:cubicBezTo>
                    <a:pt x="521" y="446"/>
                    <a:pt x="521" y="446"/>
                    <a:pt x="520" y="447"/>
                  </a:cubicBezTo>
                  <a:cubicBezTo>
                    <a:pt x="515" y="450"/>
                    <a:pt x="510" y="452"/>
                    <a:pt x="507" y="453"/>
                  </a:cubicBezTo>
                  <a:cubicBezTo>
                    <a:pt x="505" y="455"/>
                    <a:pt x="501" y="456"/>
                    <a:pt x="499" y="457"/>
                  </a:cubicBezTo>
                  <a:cubicBezTo>
                    <a:pt x="495" y="458"/>
                    <a:pt x="488" y="462"/>
                    <a:pt x="487" y="461"/>
                  </a:cubicBezTo>
                  <a:cubicBezTo>
                    <a:pt x="486" y="462"/>
                    <a:pt x="487" y="462"/>
                    <a:pt x="485" y="462"/>
                  </a:cubicBezTo>
                  <a:cubicBezTo>
                    <a:pt x="485" y="462"/>
                    <a:pt x="483" y="463"/>
                    <a:pt x="482" y="463"/>
                  </a:cubicBezTo>
                  <a:cubicBezTo>
                    <a:pt x="480" y="464"/>
                    <a:pt x="472" y="466"/>
                    <a:pt x="470" y="467"/>
                  </a:cubicBezTo>
                  <a:cubicBezTo>
                    <a:pt x="463" y="469"/>
                    <a:pt x="456" y="472"/>
                    <a:pt x="449" y="473"/>
                  </a:cubicBezTo>
                  <a:cubicBezTo>
                    <a:pt x="449" y="473"/>
                    <a:pt x="449" y="473"/>
                    <a:pt x="447" y="473"/>
                  </a:cubicBezTo>
                  <a:cubicBezTo>
                    <a:pt x="448" y="473"/>
                    <a:pt x="449" y="473"/>
                    <a:pt x="447" y="474"/>
                  </a:cubicBezTo>
                  <a:cubicBezTo>
                    <a:pt x="444" y="474"/>
                    <a:pt x="442" y="475"/>
                    <a:pt x="440" y="475"/>
                  </a:cubicBezTo>
                  <a:cubicBezTo>
                    <a:pt x="440" y="475"/>
                    <a:pt x="442" y="475"/>
                    <a:pt x="440" y="475"/>
                  </a:cubicBezTo>
                  <a:cubicBezTo>
                    <a:pt x="438" y="476"/>
                    <a:pt x="430" y="477"/>
                    <a:pt x="429" y="477"/>
                  </a:cubicBezTo>
                  <a:cubicBezTo>
                    <a:pt x="427" y="478"/>
                    <a:pt x="425" y="478"/>
                    <a:pt x="423" y="478"/>
                  </a:cubicBezTo>
                  <a:cubicBezTo>
                    <a:pt x="420" y="479"/>
                    <a:pt x="418" y="479"/>
                    <a:pt x="416" y="479"/>
                  </a:cubicBezTo>
                  <a:cubicBezTo>
                    <a:pt x="415" y="479"/>
                    <a:pt x="413" y="480"/>
                    <a:pt x="411" y="480"/>
                  </a:cubicBezTo>
                  <a:cubicBezTo>
                    <a:pt x="409" y="480"/>
                    <a:pt x="407" y="480"/>
                    <a:pt x="405" y="480"/>
                  </a:cubicBezTo>
                  <a:cubicBezTo>
                    <a:pt x="404" y="480"/>
                    <a:pt x="397" y="481"/>
                    <a:pt x="393" y="481"/>
                  </a:cubicBezTo>
                  <a:cubicBezTo>
                    <a:pt x="391" y="481"/>
                    <a:pt x="390" y="481"/>
                    <a:pt x="388" y="481"/>
                  </a:cubicBezTo>
                  <a:cubicBezTo>
                    <a:pt x="386" y="481"/>
                    <a:pt x="381" y="482"/>
                    <a:pt x="377" y="481"/>
                  </a:cubicBezTo>
                  <a:cubicBezTo>
                    <a:pt x="373" y="481"/>
                    <a:pt x="371" y="481"/>
                    <a:pt x="368" y="481"/>
                  </a:cubicBezTo>
                  <a:cubicBezTo>
                    <a:pt x="366" y="481"/>
                    <a:pt x="363" y="481"/>
                    <a:pt x="359" y="481"/>
                  </a:cubicBezTo>
                  <a:cubicBezTo>
                    <a:pt x="359" y="481"/>
                    <a:pt x="362" y="481"/>
                    <a:pt x="361" y="481"/>
                  </a:cubicBezTo>
                  <a:cubicBezTo>
                    <a:pt x="359" y="481"/>
                    <a:pt x="359" y="481"/>
                    <a:pt x="356" y="481"/>
                  </a:cubicBezTo>
                  <a:cubicBezTo>
                    <a:pt x="355" y="481"/>
                    <a:pt x="347" y="481"/>
                    <a:pt x="349" y="480"/>
                  </a:cubicBezTo>
                  <a:cubicBezTo>
                    <a:pt x="345" y="480"/>
                    <a:pt x="346" y="480"/>
                    <a:pt x="342" y="480"/>
                  </a:cubicBezTo>
                  <a:cubicBezTo>
                    <a:pt x="340" y="480"/>
                    <a:pt x="340" y="480"/>
                    <a:pt x="338" y="480"/>
                  </a:cubicBezTo>
                  <a:cubicBezTo>
                    <a:pt x="338" y="480"/>
                    <a:pt x="336" y="480"/>
                    <a:pt x="334" y="479"/>
                  </a:cubicBezTo>
                  <a:cubicBezTo>
                    <a:pt x="333" y="479"/>
                    <a:pt x="333" y="479"/>
                    <a:pt x="334" y="479"/>
                  </a:cubicBezTo>
                  <a:cubicBezTo>
                    <a:pt x="329" y="479"/>
                    <a:pt x="326" y="478"/>
                    <a:pt x="323" y="478"/>
                  </a:cubicBezTo>
                  <a:cubicBezTo>
                    <a:pt x="321" y="477"/>
                    <a:pt x="318" y="477"/>
                    <a:pt x="313" y="476"/>
                  </a:cubicBezTo>
                  <a:cubicBezTo>
                    <a:pt x="314" y="476"/>
                    <a:pt x="314" y="476"/>
                    <a:pt x="311" y="476"/>
                  </a:cubicBezTo>
                  <a:cubicBezTo>
                    <a:pt x="312" y="476"/>
                    <a:pt x="306" y="474"/>
                    <a:pt x="303" y="474"/>
                  </a:cubicBezTo>
                  <a:cubicBezTo>
                    <a:pt x="303" y="474"/>
                    <a:pt x="307" y="474"/>
                    <a:pt x="306" y="475"/>
                  </a:cubicBezTo>
                  <a:cubicBezTo>
                    <a:pt x="304" y="474"/>
                    <a:pt x="303" y="474"/>
                    <a:pt x="302" y="474"/>
                  </a:cubicBezTo>
                  <a:cubicBezTo>
                    <a:pt x="301" y="474"/>
                    <a:pt x="302" y="474"/>
                    <a:pt x="299" y="473"/>
                  </a:cubicBezTo>
                  <a:cubicBezTo>
                    <a:pt x="300" y="473"/>
                    <a:pt x="300" y="473"/>
                    <a:pt x="297" y="473"/>
                  </a:cubicBezTo>
                  <a:cubicBezTo>
                    <a:pt x="298" y="473"/>
                    <a:pt x="296" y="472"/>
                    <a:pt x="297" y="472"/>
                  </a:cubicBezTo>
                  <a:cubicBezTo>
                    <a:pt x="294" y="472"/>
                    <a:pt x="291" y="471"/>
                    <a:pt x="288" y="470"/>
                  </a:cubicBezTo>
                  <a:cubicBezTo>
                    <a:pt x="284" y="470"/>
                    <a:pt x="281" y="468"/>
                    <a:pt x="278" y="467"/>
                  </a:cubicBezTo>
                  <a:cubicBezTo>
                    <a:pt x="271" y="466"/>
                    <a:pt x="264" y="463"/>
                    <a:pt x="256" y="461"/>
                  </a:cubicBezTo>
                  <a:cubicBezTo>
                    <a:pt x="250" y="458"/>
                    <a:pt x="240" y="454"/>
                    <a:pt x="235" y="452"/>
                  </a:cubicBezTo>
                  <a:cubicBezTo>
                    <a:pt x="227" y="448"/>
                    <a:pt x="221" y="445"/>
                    <a:pt x="213" y="441"/>
                  </a:cubicBezTo>
                  <a:cubicBezTo>
                    <a:pt x="212" y="440"/>
                    <a:pt x="210" y="439"/>
                    <a:pt x="208" y="438"/>
                  </a:cubicBezTo>
                  <a:cubicBezTo>
                    <a:pt x="209" y="439"/>
                    <a:pt x="208" y="439"/>
                    <a:pt x="208" y="438"/>
                  </a:cubicBezTo>
                  <a:cubicBezTo>
                    <a:pt x="207" y="437"/>
                    <a:pt x="206" y="437"/>
                    <a:pt x="204" y="436"/>
                  </a:cubicBezTo>
                  <a:cubicBezTo>
                    <a:pt x="204" y="436"/>
                    <a:pt x="203" y="435"/>
                    <a:pt x="202" y="435"/>
                  </a:cubicBezTo>
                  <a:cubicBezTo>
                    <a:pt x="200" y="433"/>
                    <a:pt x="195" y="431"/>
                    <a:pt x="191" y="428"/>
                  </a:cubicBezTo>
                  <a:cubicBezTo>
                    <a:pt x="189" y="427"/>
                    <a:pt x="187" y="426"/>
                    <a:pt x="185" y="424"/>
                  </a:cubicBezTo>
                  <a:cubicBezTo>
                    <a:pt x="182" y="423"/>
                    <a:pt x="180" y="421"/>
                    <a:pt x="178" y="419"/>
                  </a:cubicBezTo>
                  <a:cubicBezTo>
                    <a:pt x="175" y="417"/>
                    <a:pt x="173" y="416"/>
                    <a:pt x="171" y="414"/>
                  </a:cubicBezTo>
                  <a:cubicBezTo>
                    <a:pt x="169" y="413"/>
                    <a:pt x="167" y="411"/>
                    <a:pt x="166" y="411"/>
                  </a:cubicBezTo>
                  <a:cubicBezTo>
                    <a:pt x="168" y="413"/>
                    <a:pt x="169" y="412"/>
                    <a:pt x="170" y="414"/>
                  </a:cubicBezTo>
                  <a:cubicBezTo>
                    <a:pt x="168" y="413"/>
                    <a:pt x="166" y="411"/>
                    <a:pt x="163" y="409"/>
                  </a:cubicBezTo>
                  <a:cubicBezTo>
                    <a:pt x="162" y="408"/>
                    <a:pt x="160" y="407"/>
                    <a:pt x="159" y="406"/>
                  </a:cubicBezTo>
                  <a:cubicBezTo>
                    <a:pt x="157" y="405"/>
                    <a:pt x="156" y="403"/>
                    <a:pt x="154" y="402"/>
                  </a:cubicBezTo>
                  <a:cubicBezTo>
                    <a:pt x="154" y="402"/>
                    <a:pt x="154" y="402"/>
                    <a:pt x="154" y="403"/>
                  </a:cubicBezTo>
                  <a:cubicBezTo>
                    <a:pt x="152" y="401"/>
                    <a:pt x="147" y="396"/>
                    <a:pt x="145" y="395"/>
                  </a:cubicBezTo>
                  <a:cubicBezTo>
                    <a:pt x="144" y="393"/>
                    <a:pt x="141" y="391"/>
                    <a:pt x="138" y="388"/>
                  </a:cubicBezTo>
                  <a:cubicBezTo>
                    <a:pt x="136" y="386"/>
                    <a:pt x="135" y="385"/>
                    <a:pt x="134" y="383"/>
                  </a:cubicBezTo>
                  <a:cubicBezTo>
                    <a:pt x="132" y="382"/>
                    <a:pt x="131" y="380"/>
                    <a:pt x="130" y="379"/>
                  </a:cubicBezTo>
                  <a:cubicBezTo>
                    <a:pt x="130" y="379"/>
                    <a:pt x="128" y="378"/>
                    <a:pt x="128" y="378"/>
                  </a:cubicBezTo>
                  <a:cubicBezTo>
                    <a:pt x="128" y="377"/>
                    <a:pt x="128" y="377"/>
                    <a:pt x="127" y="376"/>
                  </a:cubicBezTo>
                  <a:cubicBezTo>
                    <a:pt x="126" y="375"/>
                    <a:pt x="125" y="374"/>
                    <a:pt x="123" y="372"/>
                  </a:cubicBezTo>
                  <a:cubicBezTo>
                    <a:pt x="121" y="370"/>
                    <a:pt x="119" y="368"/>
                    <a:pt x="118" y="367"/>
                  </a:cubicBezTo>
                  <a:cubicBezTo>
                    <a:pt x="117" y="365"/>
                    <a:pt x="116" y="363"/>
                    <a:pt x="114" y="361"/>
                  </a:cubicBezTo>
                  <a:cubicBezTo>
                    <a:pt x="113" y="360"/>
                    <a:pt x="113" y="360"/>
                    <a:pt x="112" y="359"/>
                  </a:cubicBezTo>
                  <a:cubicBezTo>
                    <a:pt x="111" y="358"/>
                    <a:pt x="110" y="357"/>
                    <a:pt x="110" y="356"/>
                  </a:cubicBezTo>
                  <a:cubicBezTo>
                    <a:pt x="109" y="355"/>
                    <a:pt x="105" y="350"/>
                    <a:pt x="103" y="347"/>
                  </a:cubicBezTo>
                  <a:cubicBezTo>
                    <a:pt x="103" y="347"/>
                    <a:pt x="103" y="348"/>
                    <a:pt x="103" y="348"/>
                  </a:cubicBezTo>
                  <a:cubicBezTo>
                    <a:pt x="102" y="346"/>
                    <a:pt x="102" y="347"/>
                    <a:pt x="101" y="346"/>
                  </a:cubicBezTo>
                  <a:cubicBezTo>
                    <a:pt x="99" y="343"/>
                    <a:pt x="99" y="342"/>
                    <a:pt x="97" y="340"/>
                  </a:cubicBezTo>
                  <a:cubicBezTo>
                    <a:pt x="97" y="341"/>
                    <a:pt x="98" y="340"/>
                    <a:pt x="97" y="340"/>
                  </a:cubicBezTo>
                  <a:cubicBezTo>
                    <a:pt x="97" y="340"/>
                    <a:pt x="92" y="335"/>
                    <a:pt x="90" y="331"/>
                  </a:cubicBezTo>
                  <a:cubicBezTo>
                    <a:pt x="90" y="332"/>
                    <a:pt x="89" y="328"/>
                    <a:pt x="88" y="328"/>
                  </a:cubicBezTo>
                  <a:cubicBezTo>
                    <a:pt x="88" y="328"/>
                    <a:pt x="89" y="330"/>
                    <a:pt x="90" y="331"/>
                  </a:cubicBezTo>
                  <a:cubicBezTo>
                    <a:pt x="90" y="331"/>
                    <a:pt x="90" y="331"/>
                    <a:pt x="91" y="332"/>
                  </a:cubicBezTo>
                  <a:cubicBezTo>
                    <a:pt x="92" y="334"/>
                    <a:pt x="93" y="336"/>
                    <a:pt x="95" y="339"/>
                  </a:cubicBezTo>
                  <a:cubicBezTo>
                    <a:pt x="93" y="337"/>
                    <a:pt x="92" y="335"/>
                    <a:pt x="92" y="335"/>
                  </a:cubicBezTo>
                  <a:cubicBezTo>
                    <a:pt x="96" y="341"/>
                    <a:pt x="97" y="342"/>
                    <a:pt x="101" y="347"/>
                  </a:cubicBezTo>
                  <a:cubicBezTo>
                    <a:pt x="100" y="348"/>
                    <a:pt x="102" y="349"/>
                    <a:pt x="102" y="350"/>
                  </a:cubicBezTo>
                  <a:cubicBezTo>
                    <a:pt x="103" y="352"/>
                    <a:pt x="104" y="352"/>
                    <a:pt x="106" y="354"/>
                  </a:cubicBezTo>
                  <a:cubicBezTo>
                    <a:pt x="106" y="356"/>
                    <a:pt x="108" y="358"/>
                    <a:pt x="110" y="360"/>
                  </a:cubicBezTo>
                  <a:cubicBezTo>
                    <a:pt x="112" y="362"/>
                    <a:pt x="114" y="365"/>
                    <a:pt x="115" y="367"/>
                  </a:cubicBezTo>
                  <a:cubicBezTo>
                    <a:pt x="117" y="369"/>
                    <a:pt x="120" y="371"/>
                    <a:pt x="121" y="373"/>
                  </a:cubicBezTo>
                  <a:cubicBezTo>
                    <a:pt x="122" y="375"/>
                    <a:pt x="122" y="374"/>
                    <a:pt x="123" y="375"/>
                  </a:cubicBezTo>
                  <a:cubicBezTo>
                    <a:pt x="124" y="377"/>
                    <a:pt x="123" y="376"/>
                    <a:pt x="124" y="377"/>
                  </a:cubicBezTo>
                  <a:cubicBezTo>
                    <a:pt x="124" y="377"/>
                    <a:pt x="126" y="379"/>
                    <a:pt x="127" y="379"/>
                  </a:cubicBezTo>
                  <a:cubicBezTo>
                    <a:pt x="128" y="381"/>
                    <a:pt x="130" y="384"/>
                    <a:pt x="131" y="385"/>
                  </a:cubicBezTo>
                  <a:cubicBezTo>
                    <a:pt x="129" y="383"/>
                    <a:pt x="125" y="379"/>
                    <a:pt x="127" y="382"/>
                  </a:cubicBezTo>
                  <a:cubicBezTo>
                    <a:pt x="130" y="384"/>
                    <a:pt x="139" y="392"/>
                    <a:pt x="140" y="395"/>
                  </a:cubicBezTo>
                  <a:cubicBezTo>
                    <a:pt x="142" y="396"/>
                    <a:pt x="139" y="393"/>
                    <a:pt x="141" y="395"/>
                  </a:cubicBezTo>
                  <a:cubicBezTo>
                    <a:pt x="142" y="397"/>
                    <a:pt x="143" y="398"/>
                    <a:pt x="143" y="398"/>
                  </a:cubicBezTo>
                  <a:cubicBezTo>
                    <a:pt x="142" y="398"/>
                    <a:pt x="142" y="397"/>
                    <a:pt x="141" y="396"/>
                  </a:cubicBezTo>
                  <a:cubicBezTo>
                    <a:pt x="141" y="396"/>
                    <a:pt x="141" y="397"/>
                    <a:pt x="143" y="399"/>
                  </a:cubicBezTo>
                  <a:cubicBezTo>
                    <a:pt x="144" y="400"/>
                    <a:pt x="146" y="402"/>
                    <a:pt x="148" y="403"/>
                  </a:cubicBezTo>
                  <a:cubicBezTo>
                    <a:pt x="147" y="403"/>
                    <a:pt x="145" y="401"/>
                    <a:pt x="143" y="400"/>
                  </a:cubicBezTo>
                  <a:cubicBezTo>
                    <a:pt x="141" y="398"/>
                    <a:pt x="138" y="395"/>
                    <a:pt x="136" y="393"/>
                  </a:cubicBezTo>
                  <a:cubicBezTo>
                    <a:pt x="135" y="392"/>
                    <a:pt x="136" y="393"/>
                    <a:pt x="137" y="394"/>
                  </a:cubicBezTo>
                  <a:cubicBezTo>
                    <a:pt x="135" y="393"/>
                    <a:pt x="132" y="390"/>
                    <a:pt x="130" y="388"/>
                  </a:cubicBezTo>
                  <a:cubicBezTo>
                    <a:pt x="128" y="386"/>
                    <a:pt x="126" y="383"/>
                    <a:pt x="124" y="382"/>
                  </a:cubicBezTo>
                  <a:cubicBezTo>
                    <a:pt x="126" y="383"/>
                    <a:pt x="127" y="385"/>
                    <a:pt x="129" y="387"/>
                  </a:cubicBezTo>
                  <a:cubicBezTo>
                    <a:pt x="124" y="382"/>
                    <a:pt x="121" y="378"/>
                    <a:pt x="117" y="375"/>
                  </a:cubicBezTo>
                  <a:cubicBezTo>
                    <a:pt x="114" y="371"/>
                    <a:pt x="111" y="367"/>
                    <a:pt x="106" y="362"/>
                  </a:cubicBezTo>
                  <a:cubicBezTo>
                    <a:pt x="106" y="362"/>
                    <a:pt x="107" y="363"/>
                    <a:pt x="107" y="363"/>
                  </a:cubicBezTo>
                  <a:cubicBezTo>
                    <a:pt x="105" y="360"/>
                    <a:pt x="105" y="360"/>
                    <a:pt x="103" y="357"/>
                  </a:cubicBezTo>
                  <a:cubicBezTo>
                    <a:pt x="102" y="357"/>
                    <a:pt x="103" y="357"/>
                    <a:pt x="102" y="356"/>
                  </a:cubicBezTo>
                  <a:cubicBezTo>
                    <a:pt x="102" y="356"/>
                    <a:pt x="101" y="355"/>
                    <a:pt x="101" y="354"/>
                  </a:cubicBezTo>
                  <a:cubicBezTo>
                    <a:pt x="100" y="354"/>
                    <a:pt x="102" y="356"/>
                    <a:pt x="102" y="356"/>
                  </a:cubicBezTo>
                  <a:cubicBezTo>
                    <a:pt x="100" y="355"/>
                    <a:pt x="99" y="353"/>
                    <a:pt x="97" y="350"/>
                  </a:cubicBezTo>
                  <a:cubicBezTo>
                    <a:pt x="95" y="348"/>
                    <a:pt x="94" y="346"/>
                    <a:pt x="92" y="343"/>
                  </a:cubicBezTo>
                  <a:cubicBezTo>
                    <a:pt x="91" y="342"/>
                    <a:pt x="89" y="339"/>
                    <a:pt x="88" y="337"/>
                  </a:cubicBezTo>
                  <a:cubicBezTo>
                    <a:pt x="87" y="337"/>
                    <a:pt x="88" y="338"/>
                    <a:pt x="86" y="336"/>
                  </a:cubicBezTo>
                  <a:cubicBezTo>
                    <a:pt x="86" y="334"/>
                    <a:pt x="84" y="331"/>
                    <a:pt x="87" y="335"/>
                  </a:cubicBezTo>
                  <a:cubicBezTo>
                    <a:pt x="86" y="334"/>
                    <a:pt x="87" y="334"/>
                    <a:pt x="86" y="333"/>
                  </a:cubicBezTo>
                  <a:cubicBezTo>
                    <a:pt x="86" y="334"/>
                    <a:pt x="84" y="330"/>
                    <a:pt x="82" y="326"/>
                  </a:cubicBezTo>
                  <a:cubicBezTo>
                    <a:pt x="82" y="327"/>
                    <a:pt x="79" y="323"/>
                    <a:pt x="79" y="322"/>
                  </a:cubicBezTo>
                  <a:cubicBezTo>
                    <a:pt x="78" y="322"/>
                    <a:pt x="78" y="321"/>
                    <a:pt x="76" y="318"/>
                  </a:cubicBezTo>
                  <a:cubicBezTo>
                    <a:pt x="75" y="315"/>
                    <a:pt x="77" y="320"/>
                    <a:pt x="78" y="320"/>
                  </a:cubicBezTo>
                  <a:cubicBezTo>
                    <a:pt x="77" y="318"/>
                    <a:pt x="75" y="314"/>
                    <a:pt x="74" y="314"/>
                  </a:cubicBezTo>
                  <a:cubicBezTo>
                    <a:pt x="76" y="318"/>
                    <a:pt x="72" y="310"/>
                    <a:pt x="74" y="314"/>
                  </a:cubicBezTo>
                  <a:cubicBezTo>
                    <a:pt x="75" y="316"/>
                    <a:pt x="74" y="315"/>
                    <a:pt x="76" y="317"/>
                  </a:cubicBezTo>
                  <a:cubicBezTo>
                    <a:pt x="76" y="317"/>
                    <a:pt x="75" y="316"/>
                    <a:pt x="74" y="314"/>
                  </a:cubicBezTo>
                  <a:cubicBezTo>
                    <a:pt x="73" y="312"/>
                    <a:pt x="73" y="311"/>
                    <a:pt x="73" y="311"/>
                  </a:cubicBezTo>
                  <a:cubicBezTo>
                    <a:pt x="72" y="309"/>
                    <a:pt x="70" y="306"/>
                    <a:pt x="69" y="304"/>
                  </a:cubicBezTo>
                  <a:cubicBezTo>
                    <a:pt x="71" y="308"/>
                    <a:pt x="73" y="312"/>
                    <a:pt x="72" y="311"/>
                  </a:cubicBezTo>
                  <a:cubicBezTo>
                    <a:pt x="70" y="308"/>
                    <a:pt x="72" y="310"/>
                    <a:pt x="71" y="309"/>
                  </a:cubicBezTo>
                  <a:cubicBezTo>
                    <a:pt x="70" y="307"/>
                    <a:pt x="68" y="303"/>
                    <a:pt x="69" y="304"/>
                  </a:cubicBezTo>
                  <a:cubicBezTo>
                    <a:pt x="67" y="301"/>
                    <a:pt x="67" y="301"/>
                    <a:pt x="68" y="303"/>
                  </a:cubicBezTo>
                  <a:cubicBezTo>
                    <a:pt x="66" y="300"/>
                    <a:pt x="66" y="300"/>
                    <a:pt x="67" y="301"/>
                  </a:cubicBezTo>
                  <a:cubicBezTo>
                    <a:pt x="66" y="299"/>
                    <a:pt x="67" y="299"/>
                    <a:pt x="66" y="298"/>
                  </a:cubicBezTo>
                  <a:cubicBezTo>
                    <a:pt x="65" y="297"/>
                    <a:pt x="66" y="300"/>
                    <a:pt x="66" y="299"/>
                  </a:cubicBezTo>
                  <a:cubicBezTo>
                    <a:pt x="65" y="297"/>
                    <a:pt x="65" y="297"/>
                    <a:pt x="65" y="296"/>
                  </a:cubicBezTo>
                  <a:cubicBezTo>
                    <a:pt x="64" y="294"/>
                    <a:pt x="63" y="293"/>
                    <a:pt x="61" y="290"/>
                  </a:cubicBezTo>
                  <a:cubicBezTo>
                    <a:pt x="61" y="288"/>
                    <a:pt x="59" y="285"/>
                    <a:pt x="59" y="282"/>
                  </a:cubicBezTo>
                  <a:cubicBezTo>
                    <a:pt x="59" y="282"/>
                    <a:pt x="59" y="284"/>
                    <a:pt x="58" y="282"/>
                  </a:cubicBezTo>
                  <a:cubicBezTo>
                    <a:pt x="57" y="280"/>
                    <a:pt x="58" y="281"/>
                    <a:pt x="57" y="279"/>
                  </a:cubicBezTo>
                  <a:cubicBezTo>
                    <a:pt x="57" y="280"/>
                    <a:pt x="57" y="280"/>
                    <a:pt x="57" y="278"/>
                  </a:cubicBezTo>
                  <a:cubicBezTo>
                    <a:pt x="57" y="278"/>
                    <a:pt x="57" y="278"/>
                    <a:pt x="56" y="277"/>
                  </a:cubicBezTo>
                  <a:cubicBezTo>
                    <a:pt x="56" y="277"/>
                    <a:pt x="57" y="279"/>
                    <a:pt x="57" y="279"/>
                  </a:cubicBezTo>
                  <a:cubicBezTo>
                    <a:pt x="53" y="270"/>
                    <a:pt x="53" y="268"/>
                    <a:pt x="51" y="262"/>
                  </a:cubicBezTo>
                  <a:cubicBezTo>
                    <a:pt x="50" y="261"/>
                    <a:pt x="49" y="257"/>
                    <a:pt x="49" y="255"/>
                  </a:cubicBezTo>
                  <a:cubicBezTo>
                    <a:pt x="49" y="255"/>
                    <a:pt x="48" y="254"/>
                    <a:pt x="48" y="253"/>
                  </a:cubicBezTo>
                  <a:cubicBezTo>
                    <a:pt x="49" y="257"/>
                    <a:pt x="48" y="255"/>
                    <a:pt x="48" y="255"/>
                  </a:cubicBezTo>
                  <a:cubicBezTo>
                    <a:pt x="49" y="258"/>
                    <a:pt x="49" y="259"/>
                    <a:pt x="50" y="262"/>
                  </a:cubicBezTo>
                  <a:cubicBezTo>
                    <a:pt x="50" y="262"/>
                    <a:pt x="51" y="265"/>
                    <a:pt x="52" y="265"/>
                  </a:cubicBezTo>
                  <a:cubicBezTo>
                    <a:pt x="52" y="266"/>
                    <a:pt x="52" y="268"/>
                    <a:pt x="52" y="269"/>
                  </a:cubicBezTo>
                  <a:cubicBezTo>
                    <a:pt x="53" y="269"/>
                    <a:pt x="55" y="274"/>
                    <a:pt x="55" y="274"/>
                  </a:cubicBezTo>
                  <a:cubicBezTo>
                    <a:pt x="54" y="274"/>
                    <a:pt x="53" y="269"/>
                    <a:pt x="53" y="270"/>
                  </a:cubicBezTo>
                  <a:cubicBezTo>
                    <a:pt x="54" y="273"/>
                    <a:pt x="54" y="273"/>
                    <a:pt x="53" y="271"/>
                  </a:cubicBezTo>
                  <a:cubicBezTo>
                    <a:pt x="56" y="281"/>
                    <a:pt x="56" y="280"/>
                    <a:pt x="60" y="288"/>
                  </a:cubicBezTo>
                  <a:cubicBezTo>
                    <a:pt x="60" y="288"/>
                    <a:pt x="59" y="286"/>
                    <a:pt x="59" y="288"/>
                  </a:cubicBezTo>
                  <a:cubicBezTo>
                    <a:pt x="60" y="288"/>
                    <a:pt x="61" y="294"/>
                    <a:pt x="63" y="297"/>
                  </a:cubicBezTo>
                  <a:cubicBezTo>
                    <a:pt x="62" y="296"/>
                    <a:pt x="62" y="294"/>
                    <a:pt x="61" y="294"/>
                  </a:cubicBezTo>
                  <a:cubicBezTo>
                    <a:pt x="62" y="295"/>
                    <a:pt x="62" y="296"/>
                    <a:pt x="63" y="297"/>
                  </a:cubicBezTo>
                  <a:cubicBezTo>
                    <a:pt x="62" y="296"/>
                    <a:pt x="63" y="297"/>
                    <a:pt x="63" y="298"/>
                  </a:cubicBezTo>
                  <a:cubicBezTo>
                    <a:pt x="64" y="299"/>
                    <a:pt x="63" y="298"/>
                    <a:pt x="64" y="299"/>
                  </a:cubicBezTo>
                  <a:cubicBezTo>
                    <a:pt x="65" y="302"/>
                    <a:pt x="67" y="306"/>
                    <a:pt x="69" y="309"/>
                  </a:cubicBezTo>
                  <a:cubicBezTo>
                    <a:pt x="71" y="313"/>
                    <a:pt x="72" y="316"/>
                    <a:pt x="72" y="317"/>
                  </a:cubicBezTo>
                  <a:cubicBezTo>
                    <a:pt x="71" y="314"/>
                    <a:pt x="69" y="312"/>
                    <a:pt x="67" y="308"/>
                  </a:cubicBezTo>
                  <a:cubicBezTo>
                    <a:pt x="67" y="309"/>
                    <a:pt x="67" y="307"/>
                    <a:pt x="67" y="308"/>
                  </a:cubicBezTo>
                  <a:cubicBezTo>
                    <a:pt x="69" y="312"/>
                    <a:pt x="71" y="315"/>
                    <a:pt x="73" y="320"/>
                  </a:cubicBezTo>
                  <a:cubicBezTo>
                    <a:pt x="73" y="319"/>
                    <a:pt x="72" y="319"/>
                    <a:pt x="73" y="321"/>
                  </a:cubicBezTo>
                  <a:cubicBezTo>
                    <a:pt x="73" y="321"/>
                    <a:pt x="73" y="321"/>
                    <a:pt x="74" y="322"/>
                  </a:cubicBezTo>
                  <a:cubicBezTo>
                    <a:pt x="74" y="321"/>
                    <a:pt x="74" y="322"/>
                    <a:pt x="74" y="323"/>
                  </a:cubicBezTo>
                  <a:cubicBezTo>
                    <a:pt x="74" y="323"/>
                    <a:pt x="76" y="326"/>
                    <a:pt x="76" y="326"/>
                  </a:cubicBezTo>
                  <a:cubicBezTo>
                    <a:pt x="74" y="322"/>
                    <a:pt x="76" y="326"/>
                    <a:pt x="74" y="324"/>
                  </a:cubicBezTo>
                  <a:cubicBezTo>
                    <a:pt x="72" y="320"/>
                    <a:pt x="73" y="321"/>
                    <a:pt x="72" y="320"/>
                  </a:cubicBezTo>
                  <a:cubicBezTo>
                    <a:pt x="73" y="321"/>
                    <a:pt x="72" y="320"/>
                    <a:pt x="73" y="322"/>
                  </a:cubicBezTo>
                  <a:cubicBezTo>
                    <a:pt x="72" y="321"/>
                    <a:pt x="71" y="318"/>
                    <a:pt x="70" y="317"/>
                  </a:cubicBezTo>
                  <a:cubicBezTo>
                    <a:pt x="71" y="318"/>
                    <a:pt x="71" y="317"/>
                    <a:pt x="70" y="315"/>
                  </a:cubicBezTo>
                  <a:cubicBezTo>
                    <a:pt x="70" y="317"/>
                    <a:pt x="70" y="316"/>
                    <a:pt x="69" y="316"/>
                  </a:cubicBezTo>
                  <a:cubicBezTo>
                    <a:pt x="68" y="313"/>
                    <a:pt x="65" y="309"/>
                    <a:pt x="65" y="308"/>
                  </a:cubicBezTo>
                  <a:cubicBezTo>
                    <a:pt x="66" y="309"/>
                    <a:pt x="66" y="309"/>
                    <a:pt x="66" y="309"/>
                  </a:cubicBezTo>
                  <a:cubicBezTo>
                    <a:pt x="65" y="306"/>
                    <a:pt x="66" y="309"/>
                    <a:pt x="65" y="307"/>
                  </a:cubicBezTo>
                  <a:cubicBezTo>
                    <a:pt x="64" y="306"/>
                    <a:pt x="64" y="305"/>
                    <a:pt x="64" y="304"/>
                  </a:cubicBezTo>
                  <a:cubicBezTo>
                    <a:pt x="64" y="306"/>
                    <a:pt x="65" y="307"/>
                    <a:pt x="65" y="308"/>
                  </a:cubicBezTo>
                  <a:cubicBezTo>
                    <a:pt x="64" y="306"/>
                    <a:pt x="64" y="306"/>
                    <a:pt x="63" y="303"/>
                  </a:cubicBezTo>
                  <a:cubicBezTo>
                    <a:pt x="63" y="303"/>
                    <a:pt x="62" y="301"/>
                    <a:pt x="62" y="301"/>
                  </a:cubicBezTo>
                  <a:cubicBezTo>
                    <a:pt x="63" y="304"/>
                    <a:pt x="63" y="302"/>
                    <a:pt x="63" y="302"/>
                  </a:cubicBezTo>
                  <a:cubicBezTo>
                    <a:pt x="63" y="302"/>
                    <a:pt x="60" y="297"/>
                    <a:pt x="62" y="300"/>
                  </a:cubicBezTo>
                  <a:cubicBezTo>
                    <a:pt x="62" y="300"/>
                    <a:pt x="62" y="301"/>
                    <a:pt x="62" y="301"/>
                  </a:cubicBezTo>
                  <a:cubicBezTo>
                    <a:pt x="62" y="300"/>
                    <a:pt x="62" y="301"/>
                    <a:pt x="62" y="300"/>
                  </a:cubicBezTo>
                  <a:cubicBezTo>
                    <a:pt x="61" y="299"/>
                    <a:pt x="60" y="297"/>
                    <a:pt x="60" y="296"/>
                  </a:cubicBezTo>
                  <a:cubicBezTo>
                    <a:pt x="60" y="296"/>
                    <a:pt x="61" y="298"/>
                    <a:pt x="61" y="298"/>
                  </a:cubicBezTo>
                  <a:cubicBezTo>
                    <a:pt x="61" y="297"/>
                    <a:pt x="60" y="296"/>
                    <a:pt x="59" y="295"/>
                  </a:cubicBezTo>
                  <a:cubicBezTo>
                    <a:pt x="58" y="293"/>
                    <a:pt x="58" y="292"/>
                    <a:pt x="58" y="291"/>
                  </a:cubicBezTo>
                  <a:cubicBezTo>
                    <a:pt x="58" y="292"/>
                    <a:pt x="59" y="295"/>
                    <a:pt x="60" y="295"/>
                  </a:cubicBezTo>
                  <a:cubicBezTo>
                    <a:pt x="59" y="292"/>
                    <a:pt x="57" y="290"/>
                    <a:pt x="56" y="287"/>
                  </a:cubicBezTo>
                  <a:cubicBezTo>
                    <a:pt x="56" y="287"/>
                    <a:pt x="56" y="287"/>
                    <a:pt x="55" y="285"/>
                  </a:cubicBezTo>
                  <a:cubicBezTo>
                    <a:pt x="56" y="285"/>
                    <a:pt x="54" y="282"/>
                    <a:pt x="54" y="281"/>
                  </a:cubicBezTo>
                  <a:cubicBezTo>
                    <a:pt x="53" y="279"/>
                    <a:pt x="54" y="281"/>
                    <a:pt x="54" y="280"/>
                  </a:cubicBezTo>
                  <a:cubicBezTo>
                    <a:pt x="53" y="280"/>
                    <a:pt x="52" y="276"/>
                    <a:pt x="52" y="276"/>
                  </a:cubicBezTo>
                  <a:cubicBezTo>
                    <a:pt x="52" y="277"/>
                    <a:pt x="52" y="278"/>
                    <a:pt x="52" y="277"/>
                  </a:cubicBezTo>
                  <a:cubicBezTo>
                    <a:pt x="52" y="276"/>
                    <a:pt x="52" y="275"/>
                    <a:pt x="51" y="273"/>
                  </a:cubicBezTo>
                  <a:cubicBezTo>
                    <a:pt x="50" y="273"/>
                    <a:pt x="52" y="276"/>
                    <a:pt x="52" y="277"/>
                  </a:cubicBezTo>
                  <a:cubicBezTo>
                    <a:pt x="50" y="273"/>
                    <a:pt x="51" y="277"/>
                    <a:pt x="51" y="277"/>
                  </a:cubicBezTo>
                  <a:cubicBezTo>
                    <a:pt x="50" y="275"/>
                    <a:pt x="50" y="272"/>
                    <a:pt x="50" y="272"/>
                  </a:cubicBezTo>
                  <a:cubicBezTo>
                    <a:pt x="50" y="273"/>
                    <a:pt x="49" y="270"/>
                    <a:pt x="50" y="273"/>
                  </a:cubicBezTo>
                  <a:cubicBezTo>
                    <a:pt x="50" y="274"/>
                    <a:pt x="51" y="276"/>
                    <a:pt x="52" y="278"/>
                  </a:cubicBezTo>
                  <a:cubicBezTo>
                    <a:pt x="51" y="278"/>
                    <a:pt x="51" y="279"/>
                    <a:pt x="52" y="280"/>
                  </a:cubicBezTo>
                  <a:cubicBezTo>
                    <a:pt x="53" y="282"/>
                    <a:pt x="52" y="278"/>
                    <a:pt x="53" y="281"/>
                  </a:cubicBezTo>
                  <a:cubicBezTo>
                    <a:pt x="55" y="287"/>
                    <a:pt x="53" y="284"/>
                    <a:pt x="51" y="279"/>
                  </a:cubicBezTo>
                  <a:cubicBezTo>
                    <a:pt x="52" y="281"/>
                    <a:pt x="52" y="281"/>
                    <a:pt x="53" y="283"/>
                  </a:cubicBezTo>
                  <a:cubicBezTo>
                    <a:pt x="52" y="281"/>
                    <a:pt x="53" y="285"/>
                    <a:pt x="54" y="286"/>
                  </a:cubicBezTo>
                  <a:cubicBezTo>
                    <a:pt x="53" y="284"/>
                    <a:pt x="50" y="278"/>
                    <a:pt x="50" y="278"/>
                  </a:cubicBezTo>
                  <a:cubicBezTo>
                    <a:pt x="52" y="283"/>
                    <a:pt x="54" y="287"/>
                    <a:pt x="55" y="289"/>
                  </a:cubicBezTo>
                  <a:cubicBezTo>
                    <a:pt x="53" y="287"/>
                    <a:pt x="51" y="281"/>
                    <a:pt x="49" y="276"/>
                  </a:cubicBezTo>
                  <a:cubicBezTo>
                    <a:pt x="49" y="276"/>
                    <a:pt x="49" y="275"/>
                    <a:pt x="48" y="274"/>
                  </a:cubicBezTo>
                  <a:cubicBezTo>
                    <a:pt x="48" y="272"/>
                    <a:pt x="46" y="268"/>
                    <a:pt x="45" y="267"/>
                  </a:cubicBezTo>
                  <a:cubicBezTo>
                    <a:pt x="45" y="266"/>
                    <a:pt x="44" y="262"/>
                    <a:pt x="43" y="261"/>
                  </a:cubicBezTo>
                  <a:cubicBezTo>
                    <a:pt x="44" y="261"/>
                    <a:pt x="43" y="261"/>
                    <a:pt x="44" y="263"/>
                  </a:cubicBezTo>
                  <a:cubicBezTo>
                    <a:pt x="43" y="262"/>
                    <a:pt x="44" y="263"/>
                    <a:pt x="44" y="264"/>
                  </a:cubicBezTo>
                  <a:cubicBezTo>
                    <a:pt x="45" y="265"/>
                    <a:pt x="45" y="265"/>
                    <a:pt x="45" y="266"/>
                  </a:cubicBezTo>
                  <a:cubicBezTo>
                    <a:pt x="45" y="267"/>
                    <a:pt x="47" y="270"/>
                    <a:pt x="47" y="271"/>
                  </a:cubicBezTo>
                  <a:cubicBezTo>
                    <a:pt x="47" y="271"/>
                    <a:pt x="47" y="270"/>
                    <a:pt x="47" y="270"/>
                  </a:cubicBezTo>
                  <a:cubicBezTo>
                    <a:pt x="49" y="278"/>
                    <a:pt x="50" y="280"/>
                    <a:pt x="52" y="285"/>
                  </a:cubicBezTo>
                  <a:cubicBezTo>
                    <a:pt x="54" y="289"/>
                    <a:pt x="57" y="297"/>
                    <a:pt x="59" y="300"/>
                  </a:cubicBezTo>
                  <a:cubicBezTo>
                    <a:pt x="59" y="300"/>
                    <a:pt x="59" y="299"/>
                    <a:pt x="59" y="300"/>
                  </a:cubicBezTo>
                  <a:cubicBezTo>
                    <a:pt x="60" y="302"/>
                    <a:pt x="61" y="304"/>
                    <a:pt x="62" y="307"/>
                  </a:cubicBezTo>
                  <a:cubicBezTo>
                    <a:pt x="62" y="307"/>
                    <a:pt x="62" y="307"/>
                    <a:pt x="63" y="309"/>
                  </a:cubicBezTo>
                  <a:cubicBezTo>
                    <a:pt x="63" y="308"/>
                    <a:pt x="65" y="312"/>
                    <a:pt x="65" y="312"/>
                  </a:cubicBezTo>
                  <a:cubicBezTo>
                    <a:pt x="65" y="312"/>
                    <a:pt x="65" y="312"/>
                    <a:pt x="65" y="313"/>
                  </a:cubicBezTo>
                  <a:cubicBezTo>
                    <a:pt x="66" y="314"/>
                    <a:pt x="63" y="310"/>
                    <a:pt x="64" y="312"/>
                  </a:cubicBezTo>
                  <a:cubicBezTo>
                    <a:pt x="65" y="312"/>
                    <a:pt x="66" y="315"/>
                    <a:pt x="66" y="314"/>
                  </a:cubicBezTo>
                  <a:cubicBezTo>
                    <a:pt x="66" y="313"/>
                    <a:pt x="66" y="313"/>
                    <a:pt x="66" y="313"/>
                  </a:cubicBezTo>
                  <a:cubicBezTo>
                    <a:pt x="67" y="315"/>
                    <a:pt x="68" y="316"/>
                    <a:pt x="69" y="318"/>
                  </a:cubicBezTo>
                  <a:cubicBezTo>
                    <a:pt x="68" y="317"/>
                    <a:pt x="69" y="318"/>
                    <a:pt x="68" y="315"/>
                  </a:cubicBezTo>
                  <a:cubicBezTo>
                    <a:pt x="68" y="315"/>
                    <a:pt x="68" y="317"/>
                    <a:pt x="68" y="317"/>
                  </a:cubicBezTo>
                  <a:cubicBezTo>
                    <a:pt x="67" y="315"/>
                    <a:pt x="65" y="311"/>
                    <a:pt x="65" y="311"/>
                  </a:cubicBezTo>
                  <a:cubicBezTo>
                    <a:pt x="65" y="311"/>
                    <a:pt x="61" y="303"/>
                    <a:pt x="63" y="306"/>
                  </a:cubicBezTo>
                  <a:cubicBezTo>
                    <a:pt x="62" y="305"/>
                    <a:pt x="61" y="304"/>
                    <a:pt x="61" y="303"/>
                  </a:cubicBezTo>
                  <a:cubicBezTo>
                    <a:pt x="61" y="302"/>
                    <a:pt x="62" y="303"/>
                    <a:pt x="62" y="303"/>
                  </a:cubicBezTo>
                  <a:cubicBezTo>
                    <a:pt x="61" y="301"/>
                    <a:pt x="61" y="300"/>
                    <a:pt x="60" y="299"/>
                  </a:cubicBezTo>
                  <a:cubicBezTo>
                    <a:pt x="61" y="300"/>
                    <a:pt x="60" y="299"/>
                    <a:pt x="61" y="300"/>
                  </a:cubicBezTo>
                  <a:cubicBezTo>
                    <a:pt x="62" y="302"/>
                    <a:pt x="63" y="303"/>
                    <a:pt x="63" y="303"/>
                  </a:cubicBezTo>
                  <a:cubicBezTo>
                    <a:pt x="63" y="304"/>
                    <a:pt x="61" y="301"/>
                    <a:pt x="61" y="302"/>
                  </a:cubicBezTo>
                  <a:cubicBezTo>
                    <a:pt x="63" y="304"/>
                    <a:pt x="62" y="304"/>
                    <a:pt x="64" y="307"/>
                  </a:cubicBezTo>
                  <a:cubicBezTo>
                    <a:pt x="65" y="308"/>
                    <a:pt x="70" y="317"/>
                    <a:pt x="69" y="316"/>
                  </a:cubicBezTo>
                  <a:cubicBezTo>
                    <a:pt x="71" y="319"/>
                    <a:pt x="72" y="321"/>
                    <a:pt x="70" y="318"/>
                  </a:cubicBezTo>
                  <a:cubicBezTo>
                    <a:pt x="72" y="321"/>
                    <a:pt x="74" y="325"/>
                    <a:pt x="74" y="324"/>
                  </a:cubicBezTo>
                  <a:cubicBezTo>
                    <a:pt x="74" y="324"/>
                    <a:pt x="75" y="326"/>
                    <a:pt x="75" y="326"/>
                  </a:cubicBezTo>
                  <a:cubicBezTo>
                    <a:pt x="75" y="326"/>
                    <a:pt x="74" y="325"/>
                    <a:pt x="74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3" y="323"/>
                    <a:pt x="76" y="328"/>
                    <a:pt x="76" y="328"/>
                  </a:cubicBezTo>
                  <a:cubicBezTo>
                    <a:pt x="74" y="326"/>
                    <a:pt x="75" y="328"/>
                    <a:pt x="74" y="326"/>
                  </a:cubicBezTo>
                  <a:cubicBezTo>
                    <a:pt x="75" y="327"/>
                    <a:pt x="73" y="324"/>
                    <a:pt x="72" y="323"/>
                  </a:cubicBezTo>
                  <a:cubicBezTo>
                    <a:pt x="73" y="324"/>
                    <a:pt x="72" y="322"/>
                    <a:pt x="71" y="320"/>
                  </a:cubicBezTo>
                  <a:cubicBezTo>
                    <a:pt x="72" y="322"/>
                    <a:pt x="72" y="322"/>
                    <a:pt x="70" y="319"/>
                  </a:cubicBezTo>
                  <a:cubicBezTo>
                    <a:pt x="71" y="322"/>
                    <a:pt x="72" y="324"/>
                    <a:pt x="74" y="326"/>
                  </a:cubicBezTo>
                  <a:cubicBezTo>
                    <a:pt x="75" y="327"/>
                    <a:pt x="76" y="329"/>
                    <a:pt x="77" y="331"/>
                  </a:cubicBezTo>
                  <a:cubicBezTo>
                    <a:pt x="76" y="330"/>
                    <a:pt x="78" y="333"/>
                    <a:pt x="78" y="333"/>
                  </a:cubicBezTo>
                  <a:cubicBezTo>
                    <a:pt x="80" y="335"/>
                    <a:pt x="81" y="337"/>
                    <a:pt x="82" y="338"/>
                  </a:cubicBezTo>
                  <a:cubicBezTo>
                    <a:pt x="83" y="340"/>
                    <a:pt x="84" y="342"/>
                    <a:pt x="86" y="344"/>
                  </a:cubicBezTo>
                  <a:cubicBezTo>
                    <a:pt x="84" y="342"/>
                    <a:pt x="86" y="346"/>
                    <a:pt x="85" y="344"/>
                  </a:cubicBezTo>
                  <a:cubicBezTo>
                    <a:pt x="85" y="344"/>
                    <a:pt x="82" y="339"/>
                    <a:pt x="81" y="339"/>
                  </a:cubicBezTo>
                  <a:cubicBezTo>
                    <a:pt x="82" y="339"/>
                    <a:pt x="82" y="339"/>
                    <a:pt x="81" y="339"/>
                  </a:cubicBezTo>
                  <a:cubicBezTo>
                    <a:pt x="86" y="345"/>
                    <a:pt x="86" y="347"/>
                    <a:pt x="82" y="341"/>
                  </a:cubicBezTo>
                  <a:cubicBezTo>
                    <a:pt x="82" y="341"/>
                    <a:pt x="82" y="340"/>
                    <a:pt x="82" y="340"/>
                  </a:cubicBezTo>
                  <a:cubicBezTo>
                    <a:pt x="81" y="338"/>
                    <a:pt x="79" y="335"/>
                    <a:pt x="79" y="336"/>
                  </a:cubicBezTo>
                  <a:cubicBezTo>
                    <a:pt x="82" y="341"/>
                    <a:pt x="80" y="338"/>
                    <a:pt x="82" y="342"/>
                  </a:cubicBezTo>
                  <a:cubicBezTo>
                    <a:pt x="83" y="343"/>
                    <a:pt x="82" y="341"/>
                    <a:pt x="84" y="343"/>
                  </a:cubicBezTo>
                  <a:cubicBezTo>
                    <a:pt x="85" y="345"/>
                    <a:pt x="83" y="343"/>
                    <a:pt x="84" y="345"/>
                  </a:cubicBezTo>
                  <a:cubicBezTo>
                    <a:pt x="86" y="347"/>
                    <a:pt x="85" y="345"/>
                    <a:pt x="85" y="346"/>
                  </a:cubicBezTo>
                  <a:cubicBezTo>
                    <a:pt x="87" y="349"/>
                    <a:pt x="88" y="351"/>
                    <a:pt x="86" y="348"/>
                  </a:cubicBezTo>
                  <a:cubicBezTo>
                    <a:pt x="87" y="349"/>
                    <a:pt x="88" y="351"/>
                    <a:pt x="88" y="351"/>
                  </a:cubicBezTo>
                  <a:cubicBezTo>
                    <a:pt x="88" y="350"/>
                    <a:pt x="88" y="351"/>
                    <a:pt x="87" y="350"/>
                  </a:cubicBezTo>
                  <a:cubicBezTo>
                    <a:pt x="85" y="347"/>
                    <a:pt x="83" y="344"/>
                    <a:pt x="81" y="341"/>
                  </a:cubicBezTo>
                  <a:cubicBezTo>
                    <a:pt x="80" y="339"/>
                    <a:pt x="78" y="336"/>
                    <a:pt x="77" y="334"/>
                  </a:cubicBezTo>
                  <a:cubicBezTo>
                    <a:pt x="78" y="335"/>
                    <a:pt x="79" y="337"/>
                    <a:pt x="78" y="336"/>
                  </a:cubicBezTo>
                  <a:cubicBezTo>
                    <a:pt x="77" y="334"/>
                    <a:pt x="76" y="332"/>
                    <a:pt x="75" y="331"/>
                  </a:cubicBezTo>
                  <a:cubicBezTo>
                    <a:pt x="75" y="332"/>
                    <a:pt x="75" y="331"/>
                    <a:pt x="74" y="330"/>
                  </a:cubicBezTo>
                  <a:cubicBezTo>
                    <a:pt x="74" y="330"/>
                    <a:pt x="74" y="331"/>
                    <a:pt x="74" y="331"/>
                  </a:cubicBezTo>
                  <a:cubicBezTo>
                    <a:pt x="73" y="329"/>
                    <a:pt x="72" y="327"/>
                    <a:pt x="71" y="325"/>
                  </a:cubicBezTo>
                  <a:cubicBezTo>
                    <a:pt x="70" y="324"/>
                    <a:pt x="69" y="322"/>
                    <a:pt x="69" y="321"/>
                  </a:cubicBezTo>
                  <a:cubicBezTo>
                    <a:pt x="70" y="323"/>
                    <a:pt x="69" y="320"/>
                    <a:pt x="68" y="319"/>
                  </a:cubicBezTo>
                  <a:cubicBezTo>
                    <a:pt x="70" y="321"/>
                    <a:pt x="71" y="324"/>
                    <a:pt x="73" y="327"/>
                  </a:cubicBezTo>
                  <a:cubicBezTo>
                    <a:pt x="74" y="329"/>
                    <a:pt x="76" y="332"/>
                    <a:pt x="77" y="333"/>
                  </a:cubicBezTo>
                  <a:cubicBezTo>
                    <a:pt x="76" y="332"/>
                    <a:pt x="74" y="329"/>
                    <a:pt x="74" y="327"/>
                  </a:cubicBezTo>
                  <a:cubicBezTo>
                    <a:pt x="77" y="332"/>
                    <a:pt x="77" y="334"/>
                    <a:pt x="79" y="337"/>
                  </a:cubicBezTo>
                  <a:cubicBezTo>
                    <a:pt x="79" y="337"/>
                    <a:pt x="77" y="333"/>
                    <a:pt x="76" y="331"/>
                  </a:cubicBezTo>
                  <a:cubicBezTo>
                    <a:pt x="76" y="330"/>
                    <a:pt x="80" y="337"/>
                    <a:pt x="81" y="338"/>
                  </a:cubicBezTo>
                  <a:cubicBezTo>
                    <a:pt x="79" y="334"/>
                    <a:pt x="76" y="331"/>
                    <a:pt x="75" y="328"/>
                  </a:cubicBezTo>
                  <a:cubicBezTo>
                    <a:pt x="74" y="327"/>
                    <a:pt x="73" y="326"/>
                    <a:pt x="72" y="324"/>
                  </a:cubicBezTo>
                  <a:cubicBezTo>
                    <a:pt x="72" y="323"/>
                    <a:pt x="71" y="321"/>
                    <a:pt x="70" y="319"/>
                  </a:cubicBezTo>
                  <a:cubicBezTo>
                    <a:pt x="70" y="321"/>
                    <a:pt x="71" y="321"/>
                    <a:pt x="70" y="320"/>
                  </a:cubicBezTo>
                  <a:cubicBezTo>
                    <a:pt x="71" y="322"/>
                    <a:pt x="71" y="323"/>
                    <a:pt x="71" y="323"/>
                  </a:cubicBezTo>
                  <a:cubicBezTo>
                    <a:pt x="71" y="323"/>
                    <a:pt x="69" y="320"/>
                    <a:pt x="69" y="319"/>
                  </a:cubicBezTo>
                  <a:cubicBezTo>
                    <a:pt x="68" y="318"/>
                    <a:pt x="68" y="317"/>
                    <a:pt x="67" y="315"/>
                  </a:cubicBezTo>
                  <a:cubicBezTo>
                    <a:pt x="66" y="315"/>
                    <a:pt x="69" y="319"/>
                    <a:pt x="67" y="317"/>
                  </a:cubicBezTo>
                  <a:cubicBezTo>
                    <a:pt x="66" y="314"/>
                    <a:pt x="66" y="316"/>
                    <a:pt x="65" y="313"/>
                  </a:cubicBezTo>
                  <a:cubicBezTo>
                    <a:pt x="63" y="311"/>
                    <a:pt x="65" y="313"/>
                    <a:pt x="63" y="310"/>
                  </a:cubicBezTo>
                  <a:cubicBezTo>
                    <a:pt x="63" y="311"/>
                    <a:pt x="61" y="307"/>
                    <a:pt x="61" y="305"/>
                  </a:cubicBezTo>
                  <a:cubicBezTo>
                    <a:pt x="61" y="306"/>
                    <a:pt x="62" y="307"/>
                    <a:pt x="61" y="306"/>
                  </a:cubicBezTo>
                  <a:cubicBezTo>
                    <a:pt x="60" y="304"/>
                    <a:pt x="59" y="301"/>
                    <a:pt x="59" y="301"/>
                  </a:cubicBezTo>
                  <a:cubicBezTo>
                    <a:pt x="57" y="298"/>
                    <a:pt x="56" y="297"/>
                    <a:pt x="55" y="293"/>
                  </a:cubicBezTo>
                  <a:cubicBezTo>
                    <a:pt x="54" y="292"/>
                    <a:pt x="55" y="294"/>
                    <a:pt x="54" y="293"/>
                  </a:cubicBezTo>
                  <a:cubicBezTo>
                    <a:pt x="54" y="291"/>
                    <a:pt x="52" y="289"/>
                    <a:pt x="52" y="287"/>
                  </a:cubicBezTo>
                  <a:cubicBezTo>
                    <a:pt x="52" y="288"/>
                    <a:pt x="53" y="289"/>
                    <a:pt x="53" y="289"/>
                  </a:cubicBezTo>
                  <a:cubicBezTo>
                    <a:pt x="51" y="285"/>
                    <a:pt x="53" y="289"/>
                    <a:pt x="52" y="286"/>
                  </a:cubicBezTo>
                  <a:cubicBezTo>
                    <a:pt x="51" y="285"/>
                    <a:pt x="50" y="282"/>
                    <a:pt x="49" y="280"/>
                  </a:cubicBezTo>
                  <a:cubicBezTo>
                    <a:pt x="48" y="277"/>
                    <a:pt x="47" y="275"/>
                    <a:pt x="48" y="276"/>
                  </a:cubicBezTo>
                  <a:cubicBezTo>
                    <a:pt x="49" y="278"/>
                    <a:pt x="50" y="281"/>
                    <a:pt x="49" y="278"/>
                  </a:cubicBezTo>
                  <a:cubicBezTo>
                    <a:pt x="49" y="278"/>
                    <a:pt x="48" y="276"/>
                    <a:pt x="48" y="275"/>
                  </a:cubicBezTo>
                  <a:cubicBezTo>
                    <a:pt x="47" y="274"/>
                    <a:pt x="46" y="273"/>
                    <a:pt x="45" y="270"/>
                  </a:cubicBezTo>
                  <a:cubicBezTo>
                    <a:pt x="46" y="270"/>
                    <a:pt x="47" y="272"/>
                    <a:pt x="46" y="270"/>
                  </a:cubicBezTo>
                  <a:cubicBezTo>
                    <a:pt x="46" y="270"/>
                    <a:pt x="45" y="267"/>
                    <a:pt x="45" y="266"/>
                  </a:cubicBezTo>
                  <a:cubicBezTo>
                    <a:pt x="45" y="267"/>
                    <a:pt x="44" y="265"/>
                    <a:pt x="43" y="264"/>
                  </a:cubicBezTo>
                  <a:cubicBezTo>
                    <a:pt x="43" y="264"/>
                    <a:pt x="44" y="268"/>
                    <a:pt x="44" y="266"/>
                  </a:cubicBezTo>
                  <a:cubicBezTo>
                    <a:pt x="43" y="265"/>
                    <a:pt x="43" y="264"/>
                    <a:pt x="43" y="263"/>
                  </a:cubicBezTo>
                  <a:cubicBezTo>
                    <a:pt x="43" y="262"/>
                    <a:pt x="43" y="262"/>
                    <a:pt x="43" y="262"/>
                  </a:cubicBezTo>
                  <a:cubicBezTo>
                    <a:pt x="42" y="260"/>
                    <a:pt x="41" y="257"/>
                    <a:pt x="40" y="255"/>
                  </a:cubicBezTo>
                  <a:cubicBezTo>
                    <a:pt x="39" y="252"/>
                    <a:pt x="39" y="250"/>
                    <a:pt x="38" y="247"/>
                  </a:cubicBezTo>
                  <a:cubicBezTo>
                    <a:pt x="37" y="246"/>
                    <a:pt x="37" y="244"/>
                    <a:pt x="37" y="243"/>
                  </a:cubicBezTo>
                  <a:cubicBezTo>
                    <a:pt x="37" y="244"/>
                    <a:pt x="37" y="247"/>
                    <a:pt x="37" y="245"/>
                  </a:cubicBezTo>
                  <a:cubicBezTo>
                    <a:pt x="36" y="241"/>
                    <a:pt x="36" y="240"/>
                    <a:pt x="35" y="238"/>
                  </a:cubicBezTo>
                  <a:cubicBezTo>
                    <a:pt x="36" y="238"/>
                    <a:pt x="36" y="237"/>
                    <a:pt x="35" y="236"/>
                  </a:cubicBezTo>
                  <a:cubicBezTo>
                    <a:pt x="35" y="236"/>
                    <a:pt x="34" y="232"/>
                    <a:pt x="34" y="235"/>
                  </a:cubicBezTo>
                  <a:cubicBezTo>
                    <a:pt x="34" y="233"/>
                    <a:pt x="34" y="232"/>
                    <a:pt x="33" y="230"/>
                  </a:cubicBezTo>
                  <a:cubicBezTo>
                    <a:pt x="33" y="228"/>
                    <a:pt x="34" y="231"/>
                    <a:pt x="34" y="229"/>
                  </a:cubicBezTo>
                  <a:cubicBezTo>
                    <a:pt x="33" y="228"/>
                    <a:pt x="32" y="221"/>
                    <a:pt x="31" y="219"/>
                  </a:cubicBezTo>
                  <a:cubicBezTo>
                    <a:pt x="31" y="218"/>
                    <a:pt x="31" y="220"/>
                    <a:pt x="31" y="218"/>
                  </a:cubicBezTo>
                  <a:cubicBezTo>
                    <a:pt x="30" y="216"/>
                    <a:pt x="30" y="210"/>
                    <a:pt x="29" y="205"/>
                  </a:cubicBezTo>
                  <a:cubicBezTo>
                    <a:pt x="29" y="208"/>
                    <a:pt x="30" y="212"/>
                    <a:pt x="30" y="216"/>
                  </a:cubicBezTo>
                  <a:cubicBezTo>
                    <a:pt x="31" y="220"/>
                    <a:pt x="32" y="223"/>
                    <a:pt x="33" y="226"/>
                  </a:cubicBezTo>
                  <a:cubicBezTo>
                    <a:pt x="33" y="229"/>
                    <a:pt x="34" y="233"/>
                    <a:pt x="34" y="236"/>
                  </a:cubicBezTo>
                  <a:cubicBezTo>
                    <a:pt x="35" y="239"/>
                    <a:pt x="36" y="242"/>
                    <a:pt x="37" y="245"/>
                  </a:cubicBezTo>
                  <a:cubicBezTo>
                    <a:pt x="37" y="247"/>
                    <a:pt x="38" y="248"/>
                    <a:pt x="38" y="250"/>
                  </a:cubicBezTo>
                  <a:cubicBezTo>
                    <a:pt x="39" y="252"/>
                    <a:pt x="39" y="253"/>
                    <a:pt x="40" y="255"/>
                  </a:cubicBezTo>
                  <a:cubicBezTo>
                    <a:pt x="41" y="258"/>
                    <a:pt x="42" y="261"/>
                    <a:pt x="43" y="265"/>
                  </a:cubicBezTo>
                  <a:cubicBezTo>
                    <a:pt x="43" y="265"/>
                    <a:pt x="42" y="263"/>
                    <a:pt x="43" y="265"/>
                  </a:cubicBezTo>
                  <a:cubicBezTo>
                    <a:pt x="44" y="268"/>
                    <a:pt x="44" y="270"/>
                    <a:pt x="46" y="273"/>
                  </a:cubicBezTo>
                  <a:cubicBezTo>
                    <a:pt x="46" y="273"/>
                    <a:pt x="45" y="271"/>
                    <a:pt x="45" y="270"/>
                  </a:cubicBezTo>
                  <a:cubicBezTo>
                    <a:pt x="46" y="273"/>
                    <a:pt x="47" y="276"/>
                    <a:pt x="48" y="279"/>
                  </a:cubicBezTo>
                  <a:cubicBezTo>
                    <a:pt x="48" y="279"/>
                    <a:pt x="48" y="280"/>
                    <a:pt x="49" y="281"/>
                  </a:cubicBezTo>
                  <a:cubicBezTo>
                    <a:pt x="49" y="282"/>
                    <a:pt x="50" y="283"/>
                    <a:pt x="50" y="284"/>
                  </a:cubicBezTo>
                  <a:cubicBezTo>
                    <a:pt x="49" y="282"/>
                    <a:pt x="50" y="284"/>
                    <a:pt x="50" y="284"/>
                  </a:cubicBezTo>
                  <a:cubicBezTo>
                    <a:pt x="51" y="287"/>
                    <a:pt x="52" y="288"/>
                    <a:pt x="52" y="290"/>
                  </a:cubicBezTo>
                  <a:cubicBezTo>
                    <a:pt x="51" y="287"/>
                    <a:pt x="50" y="284"/>
                    <a:pt x="50" y="285"/>
                  </a:cubicBezTo>
                  <a:cubicBezTo>
                    <a:pt x="52" y="289"/>
                    <a:pt x="53" y="292"/>
                    <a:pt x="54" y="294"/>
                  </a:cubicBezTo>
                  <a:cubicBezTo>
                    <a:pt x="54" y="293"/>
                    <a:pt x="54" y="294"/>
                    <a:pt x="55" y="296"/>
                  </a:cubicBezTo>
                  <a:cubicBezTo>
                    <a:pt x="56" y="299"/>
                    <a:pt x="59" y="303"/>
                    <a:pt x="60" y="305"/>
                  </a:cubicBezTo>
                  <a:cubicBezTo>
                    <a:pt x="60" y="307"/>
                    <a:pt x="61" y="308"/>
                    <a:pt x="62" y="310"/>
                  </a:cubicBezTo>
                  <a:cubicBezTo>
                    <a:pt x="62" y="310"/>
                    <a:pt x="61" y="309"/>
                    <a:pt x="62" y="310"/>
                  </a:cubicBezTo>
                  <a:cubicBezTo>
                    <a:pt x="63" y="312"/>
                    <a:pt x="63" y="313"/>
                    <a:pt x="64" y="314"/>
                  </a:cubicBezTo>
                  <a:cubicBezTo>
                    <a:pt x="64" y="314"/>
                    <a:pt x="65" y="317"/>
                    <a:pt x="67" y="320"/>
                  </a:cubicBezTo>
                  <a:cubicBezTo>
                    <a:pt x="67" y="320"/>
                    <a:pt x="66" y="319"/>
                    <a:pt x="66" y="319"/>
                  </a:cubicBezTo>
                  <a:cubicBezTo>
                    <a:pt x="67" y="321"/>
                    <a:pt x="70" y="325"/>
                    <a:pt x="70" y="326"/>
                  </a:cubicBezTo>
                  <a:cubicBezTo>
                    <a:pt x="70" y="327"/>
                    <a:pt x="70" y="325"/>
                    <a:pt x="69" y="325"/>
                  </a:cubicBezTo>
                  <a:cubicBezTo>
                    <a:pt x="70" y="326"/>
                    <a:pt x="71" y="328"/>
                    <a:pt x="71" y="327"/>
                  </a:cubicBezTo>
                  <a:cubicBezTo>
                    <a:pt x="71" y="329"/>
                    <a:pt x="73" y="331"/>
                    <a:pt x="73" y="331"/>
                  </a:cubicBezTo>
                  <a:cubicBezTo>
                    <a:pt x="72" y="330"/>
                    <a:pt x="71" y="327"/>
                    <a:pt x="71" y="327"/>
                  </a:cubicBezTo>
                  <a:cubicBezTo>
                    <a:pt x="72" y="329"/>
                    <a:pt x="72" y="328"/>
                    <a:pt x="73" y="329"/>
                  </a:cubicBezTo>
                  <a:cubicBezTo>
                    <a:pt x="73" y="330"/>
                    <a:pt x="75" y="333"/>
                    <a:pt x="73" y="330"/>
                  </a:cubicBezTo>
                  <a:cubicBezTo>
                    <a:pt x="74" y="332"/>
                    <a:pt x="75" y="334"/>
                    <a:pt x="75" y="335"/>
                  </a:cubicBezTo>
                  <a:cubicBezTo>
                    <a:pt x="74" y="333"/>
                    <a:pt x="73" y="332"/>
                    <a:pt x="72" y="330"/>
                  </a:cubicBezTo>
                  <a:cubicBezTo>
                    <a:pt x="73" y="332"/>
                    <a:pt x="72" y="330"/>
                    <a:pt x="71" y="329"/>
                  </a:cubicBezTo>
                  <a:cubicBezTo>
                    <a:pt x="72" y="331"/>
                    <a:pt x="73" y="332"/>
                    <a:pt x="74" y="333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74" y="334"/>
                    <a:pt x="75" y="334"/>
                    <a:pt x="75" y="336"/>
                  </a:cubicBezTo>
                  <a:cubicBezTo>
                    <a:pt x="76" y="336"/>
                    <a:pt x="75" y="335"/>
                    <a:pt x="76" y="336"/>
                  </a:cubicBezTo>
                  <a:cubicBezTo>
                    <a:pt x="76" y="337"/>
                    <a:pt x="77" y="338"/>
                    <a:pt x="77" y="338"/>
                  </a:cubicBezTo>
                  <a:cubicBezTo>
                    <a:pt x="76" y="337"/>
                    <a:pt x="74" y="334"/>
                    <a:pt x="71" y="330"/>
                  </a:cubicBezTo>
                  <a:cubicBezTo>
                    <a:pt x="71" y="329"/>
                    <a:pt x="71" y="331"/>
                    <a:pt x="70" y="329"/>
                  </a:cubicBezTo>
                  <a:cubicBezTo>
                    <a:pt x="70" y="329"/>
                    <a:pt x="70" y="328"/>
                    <a:pt x="70" y="328"/>
                  </a:cubicBezTo>
                  <a:cubicBezTo>
                    <a:pt x="69" y="327"/>
                    <a:pt x="71" y="329"/>
                    <a:pt x="69" y="327"/>
                  </a:cubicBezTo>
                  <a:cubicBezTo>
                    <a:pt x="68" y="327"/>
                    <a:pt x="63" y="317"/>
                    <a:pt x="62" y="314"/>
                  </a:cubicBezTo>
                  <a:cubicBezTo>
                    <a:pt x="61" y="312"/>
                    <a:pt x="63" y="316"/>
                    <a:pt x="61" y="313"/>
                  </a:cubicBezTo>
                  <a:cubicBezTo>
                    <a:pt x="60" y="310"/>
                    <a:pt x="58" y="307"/>
                    <a:pt x="57" y="305"/>
                  </a:cubicBezTo>
                  <a:cubicBezTo>
                    <a:pt x="57" y="305"/>
                    <a:pt x="57" y="305"/>
                    <a:pt x="57" y="304"/>
                  </a:cubicBezTo>
                  <a:cubicBezTo>
                    <a:pt x="56" y="303"/>
                    <a:pt x="55" y="300"/>
                    <a:pt x="53" y="297"/>
                  </a:cubicBezTo>
                  <a:cubicBezTo>
                    <a:pt x="52" y="293"/>
                    <a:pt x="51" y="290"/>
                    <a:pt x="50" y="289"/>
                  </a:cubicBezTo>
                  <a:cubicBezTo>
                    <a:pt x="50" y="289"/>
                    <a:pt x="51" y="291"/>
                    <a:pt x="50" y="290"/>
                  </a:cubicBezTo>
                  <a:cubicBezTo>
                    <a:pt x="49" y="287"/>
                    <a:pt x="50" y="288"/>
                    <a:pt x="49" y="285"/>
                  </a:cubicBezTo>
                  <a:cubicBezTo>
                    <a:pt x="48" y="285"/>
                    <a:pt x="50" y="288"/>
                    <a:pt x="49" y="287"/>
                  </a:cubicBezTo>
                  <a:cubicBezTo>
                    <a:pt x="48" y="285"/>
                    <a:pt x="48" y="286"/>
                    <a:pt x="48" y="284"/>
                  </a:cubicBezTo>
                  <a:cubicBezTo>
                    <a:pt x="47" y="282"/>
                    <a:pt x="46" y="280"/>
                    <a:pt x="46" y="280"/>
                  </a:cubicBezTo>
                  <a:cubicBezTo>
                    <a:pt x="45" y="277"/>
                    <a:pt x="44" y="274"/>
                    <a:pt x="43" y="271"/>
                  </a:cubicBezTo>
                  <a:cubicBezTo>
                    <a:pt x="42" y="268"/>
                    <a:pt x="41" y="266"/>
                    <a:pt x="40" y="263"/>
                  </a:cubicBezTo>
                  <a:cubicBezTo>
                    <a:pt x="41" y="263"/>
                    <a:pt x="40" y="260"/>
                    <a:pt x="39" y="258"/>
                  </a:cubicBezTo>
                  <a:cubicBezTo>
                    <a:pt x="39" y="258"/>
                    <a:pt x="40" y="261"/>
                    <a:pt x="40" y="262"/>
                  </a:cubicBezTo>
                  <a:cubicBezTo>
                    <a:pt x="39" y="258"/>
                    <a:pt x="37" y="254"/>
                    <a:pt x="36" y="250"/>
                  </a:cubicBezTo>
                  <a:cubicBezTo>
                    <a:pt x="35" y="246"/>
                    <a:pt x="34" y="242"/>
                    <a:pt x="33" y="239"/>
                  </a:cubicBezTo>
                  <a:cubicBezTo>
                    <a:pt x="33" y="238"/>
                    <a:pt x="33" y="240"/>
                    <a:pt x="33" y="240"/>
                  </a:cubicBezTo>
                  <a:cubicBezTo>
                    <a:pt x="33" y="237"/>
                    <a:pt x="33" y="238"/>
                    <a:pt x="32" y="236"/>
                  </a:cubicBezTo>
                  <a:cubicBezTo>
                    <a:pt x="31" y="232"/>
                    <a:pt x="31" y="227"/>
                    <a:pt x="30" y="224"/>
                  </a:cubicBezTo>
                  <a:cubicBezTo>
                    <a:pt x="30" y="225"/>
                    <a:pt x="30" y="226"/>
                    <a:pt x="30" y="227"/>
                  </a:cubicBezTo>
                  <a:cubicBezTo>
                    <a:pt x="30" y="225"/>
                    <a:pt x="28" y="219"/>
                    <a:pt x="28" y="216"/>
                  </a:cubicBezTo>
                  <a:cubicBezTo>
                    <a:pt x="28" y="216"/>
                    <a:pt x="28" y="216"/>
                    <a:pt x="29" y="218"/>
                  </a:cubicBezTo>
                  <a:cubicBezTo>
                    <a:pt x="29" y="218"/>
                    <a:pt x="29" y="220"/>
                    <a:pt x="29" y="221"/>
                  </a:cubicBezTo>
                  <a:cubicBezTo>
                    <a:pt x="29" y="220"/>
                    <a:pt x="30" y="223"/>
                    <a:pt x="30" y="223"/>
                  </a:cubicBezTo>
                  <a:cubicBezTo>
                    <a:pt x="30" y="220"/>
                    <a:pt x="30" y="222"/>
                    <a:pt x="29" y="219"/>
                  </a:cubicBezTo>
                  <a:cubicBezTo>
                    <a:pt x="29" y="219"/>
                    <a:pt x="29" y="220"/>
                    <a:pt x="29" y="219"/>
                  </a:cubicBezTo>
                  <a:cubicBezTo>
                    <a:pt x="29" y="218"/>
                    <a:pt x="28" y="213"/>
                    <a:pt x="28" y="215"/>
                  </a:cubicBezTo>
                  <a:cubicBezTo>
                    <a:pt x="28" y="212"/>
                    <a:pt x="27" y="207"/>
                    <a:pt x="27" y="204"/>
                  </a:cubicBezTo>
                  <a:cubicBezTo>
                    <a:pt x="27" y="204"/>
                    <a:pt x="27" y="208"/>
                    <a:pt x="27" y="207"/>
                  </a:cubicBezTo>
                  <a:cubicBezTo>
                    <a:pt x="27" y="206"/>
                    <a:pt x="27" y="203"/>
                    <a:pt x="27" y="201"/>
                  </a:cubicBezTo>
                  <a:cubicBezTo>
                    <a:pt x="26" y="201"/>
                    <a:pt x="27" y="203"/>
                    <a:pt x="27" y="203"/>
                  </a:cubicBezTo>
                  <a:cubicBezTo>
                    <a:pt x="26" y="204"/>
                    <a:pt x="25" y="195"/>
                    <a:pt x="25" y="198"/>
                  </a:cubicBezTo>
                  <a:cubicBezTo>
                    <a:pt x="26" y="202"/>
                    <a:pt x="27" y="209"/>
                    <a:pt x="27" y="209"/>
                  </a:cubicBezTo>
                  <a:cubicBezTo>
                    <a:pt x="27" y="211"/>
                    <a:pt x="28" y="215"/>
                    <a:pt x="28" y="216"/>
                  </a:cubicBezTo>
                  <a:cubicBezTo>
                    <a:pt x="27" y="213"/>
                    <a:pt x="27" y="214"/>
                    <a:pt x="27" y="209"/>
                  </a:cubicBezTo>
                  <a:cubicBezTo>
                    <a:pt x="27" y="208"/>
                    <a:pt x="26" y="202"/>
                    <a:pt x="26" y="203"/>
                  </a:cubicBezTo>
                  <a:cubicBezTo>
                    <a:pt x="26" y="205"/>
                    <a:pt x="26" y="206"/>
                    <a:pt x="26" y="207"/>
                  </a:cubicBezTo>
                  <a:cubicBezTo>
                    <a:pt x="26" y="204"/>
                    <a:pt x="25" y="203"/>
                    <a:pt x="25" y="200"/>
                  </a:cubicBezTo>
                  <a:cubicBezTo>
                    <a:pt x="25" y="201"/>
                    <a:pt x="26" y="207"/>
                    <a:pt x="26" y="208"/>
                  </a:cubicBezTo>
                  <a:cubicBezTo>
                    <a:pt x="26" y="208"/>
                    <a:pt x="26" y="207"/>
                    <a:pt x="26" y="208"/>
                  </a:cubicBezTo>
                  <a:cubicBezTo>
                    <a:pt x="27" y="213"/>
                    <a:pt x="27" y="217"/>
                    <a:pt x="28" y="221"/>
                  </a:cubicBezTo>
                  <a:cubicBezTo>
                    <a:pt x="29" y="224"/>
                    <a:pt x="29" y="228"/>
                    <a:pt x="30" y="232"/>
                  </a:cubicBezTo>
                  <a:cubicBezTo>
                    <a:pt x="31" y="232"/>
                    <a:pt x="29" y="227"/>
                    <a:pt x="30" y="226"/>
                  </a:cubicBezTo>
                  <a:cubicBezTo>
                    <a:pt x="30" y="227"/>
                    <a:pt x="30" y="227"/>
                    <a:pt x="30" y="228"/>
                  </a:cubicBezTo>
                  <a:cubicBezTo>
                    <a:pt x="30" y="228"/>
                    <a:pt x="30" y="231"/>
                    <a:pt x="31" y="233"/>
                  </a:cubicBezTo>
                  <a:cubicBezTo>
                    <a:pt x="31" y="233"/>
                    <a:pt x="31" y="235"/>
                    <a:pt x="31" y="236"/>
                  </a:cubicBezTo>
                  <a:cubicBezTo>
                    <a:pt x="32" y="239"/>
                    <a:pt x="34" y="246"/>
                    <a:pt x="35" y="251"/>
                  </a:cubicBezTo>
                  <a:cubicBezTo>
                    <a:pt x="35" y="251"/>
                    <a:pt x="34" y="250"/>
                    <a:pt x="34" y="250"/>
                  </a:cubicBezTo>
                  <a:cubicBezTo>
                    <a:pt x="36" y="254"/>
                    <a:pt x="37" y="257"/>
                    <a:pt x="37" y="258"/>
                  </a:cubicBezTo>
                  <a:cubicBezTo>
                    <a:pt x="37" y="258"/>
                    <a:pt x="39" y="262"/>
                    <a:pt x="39" y="263"/>
                  </a:cubicBezTo>
                  <a:cubicBezTo>
                    <a:pt x="39" y="263"/>
                    <a:pt x="38" y="260"/>
                    <a:pt x="38" y="263"/>
                  </a:cubicBezTo>
                  <a:cubicBezTo>
                    <a:pt x="39" y="264"/>
                    <a:pt x="40" y="267"/>
                    <a:pt x="41" y="271"/>
                  </a:cubicBezTo>
                  <a:cubicBezTo>
                    <a:pt x="41" y="271"/>
                    <a:pt x="41" y="272"/>
                    <a:pt x="42" y="273"/>
                  </a:cubicBezTo>
                  <a:cubicBezTo>
                    <a:pt x="43" y="275"/>
                    <a:pt x="42" y="271"/>
                    <a:pt x="42" y="274"/>
                  </a:cubicBezTo>
                  <a:cubicBezTo>
                    <a:pt x="43" y="276"/>
                    <a:pt x="45" y="280"/>
                    <a:pt x="46" y="283"/>
                  </a:cubicBezTo>
                  <a:cubicBezTo>
                    <a:pt x="45" y="282"/>
                    <a:pt x="46" y="283"/>
                    <a:pt x="47" y="285"/>
                  </a:cubicBezTo>
                  <a:cubicBezTo>
                    <a:pt x="46" y="285"/>
                    <a:pt x="46" y="284"/>
                    <a:pt x="46" y="285"/>
                  </a:cubicBezTo>
                  <a:cubicBezTo>
                    <a:pt x="46" y="284"/>
                    <a:pt x="49" y="291"/>
                    <a:pt x="49" y="291"/>
                  </a:cubicBezTo>
                  <a:cubicBezTo>
                    <a:pt x="46" y="285"/>
                    <a:pt x="47" y="289"/>
                    <a:pt x="45" y="284"/>
                  </a:cubicBezTo>
                  <a:cubicBezTo>
                    <a:pt x="45" y="284"/>
                    <a:pt x="45" y="283"/>
                    <a:pt x="45" y="283"/>
                  </a:cubicBezTo>
                  <a:cubicBezTo>
                    <a:pt x="45" y="283"/>
                    <a:pt x="46" y="285"/>
                    <a:pt x="46" y="284"/>
                  </a:cubicBezTo>
                  <a:cubicBezTo>
                    <a:pt x="44" y="281"/>
                    <a:pt x="45" y="280"/>
                    <a:pt x="43" y="278"/>
                  </a:cubicBezTo>
                  <a:cubicBezTo>
                    <a:pt x="43" y="277"/>
                    <a:pt x="43" y="275"/>
                    <a:pt x="43" y="276"/>
                  </a:cubicBezTo>
                  <a:cubicBezTo>
                    <a:pt x="42" y="273"/>
                    <a:pt x="42" y="275"/>
                    <a:pt x="41" y="273"/>
                  </a:cubicBezTo>
                  <a:cubicBezTo>
                    <a:pt x="41" y="271"/>
                    <a:pt x="41" y="270"/>
                    <a:pt x="40" y="268"/>
                  </a:cubicBezTo>
                  <a:cubicBezTo>
                    <a:pt x="40" y="268"/>
                    <a:pt x="40" y="268"/>
                    <a:pt x="40" y="268"/>
                  </a:cubicBezTo>
                  <a:cubicBezTo>
                    <a:pt x="38" y="264"/>
                    <a:pt x="39" y="266"/>
                    <a:pt x="38" y="263"/>
                  </a:cubicBezTo>
                  <a:cubicBezTo>
                    <a:pt x="37" y="260"/>
                    <a:pt x="37" y="259"/>
                    <a:pt x="37" y="259"/>
                  </a:cubicBezTo>
                  <a:cubicBezTo>
                    <a:pt x="37" y="257"/>
                    <a:pt x="37" y="259"/>
                    <a:pt x="36" y="258"/>
                  </a:cubicBezTo>
                  <a:cubicBezTo>
                    <a:pt x="35" y="253"/>
                    <a:pt x="34" y="252"/>
                    <a:pt x="34" y="248"/>
                  </a:cubicBezTo>
                  <a:cubicBezTo>
                    <a:pt x="34" y="248"/>
                    <a:pt x="34" y="250"/>
                    <a:pt x="34" y="250"/>
                  </a:cubicBezTo>
                  <a:cubicBezTo>
                    <a:pt x="34" y="249"/>
                    <a:pt x="34" y="248"/>
                    <a:pt x="34" y="247"/>
                  </a:cubicBezTo>
                  <a:cubicBezTo>
                    <a:pt x="33" y="247"/>
                    <a:pt x="34" y="249"/>
                    <a:pt x="33" y="248"/>
                  </a:cubicBezTo>
                  <a:cubicBezTo>
                    <a:pt x="34" y="252"/>
                    <a:pt x="36" y="256"/>
                    <a:pt x="37" y="259"/>
                  </a:cubicBezTo>
                  <a:cubicBezTo>
                    <a:pt x="38" y="263"/>
                    <a:pt x="39" y="266"/>
                    <a:pt x="40" y="270"/>
                  </a:cubicBezTo>
                  <a:cubicBezTo>
                    <a:pt x="40" y="271"/>
                    <a:pt x="40" y="271"/>
                    <a:pt x="40" y="271"/>
                  </a:cubicBezTo>
                  <a:cubicBezTo>
                    <a:pt x="42" y="275"/>
                    <a:pt x="43" y="278"/>
                    <a:pt x="41" y="273"/>
                  </a:cubicBezTo>
                  <a:cubicBezTo>
                    <a:pt x="42" y="274"/>
                    <a:pt x="42" y="275"/>
                    <a:pt x="43" y="276"/>
                  </a:cubicBezTo>
                  <a:cubicBezTo>
                    <a:pt x="42" y="276"/>
                    <a:pt x="44" y="280"/>
                    <a:pt x="44" y="280"/>
                  </a:cubicBezTo>
                  <a:cubicBezTo>
                    <a:pt x="44" y="280"/>
                    <a:pt x="45" y="282"/>
                    <a:pt x="45" y="282"/>
                  </a:cubicBezTo>
                  <a:cubicBezTo>
                    <a:pt x="45" y="283"/>
                    <a:pt x="43" y="278"/>
                    <a:pt x="42" y="276"/>
                  </a:cubicBezTo>
                  <a:cubicBezTo>
                    <a:pt x="42" y="278"/>
                    <a:pt x="43" y="280"/>
                    <a:pt x="44" y="282"/>
                  </a:cubicBezTo>
                  <a:cubicBezTo>
                    <a:pt x="45" y="284"/>
                    <a:pt x="46" y="286"/>
                    <a:pt x="47" y="287"/>
                  </a:cubicBezTo>
                  <a:cubicBezTo>
                    <a:pt x="45" y="285"/>
                    <a:pt x="49" y="293"/>
                    <a:pt x="49" y="294"/>
                  </a:cubicBezTo>
                  <a:cubicBezTo>
                    <a:pt x="49" y="294"/>
                    <a:pt x="47" y="289"/>
                    <a:pt x="48" y="292"/>
                  </a:cubicBezTo>
                  <a:cubicBezTo>
                    <a:pt x="49" y="294"/>
                    <a:pt x="51" y="298"/>
                    <a:pt x="52" y="300"/>
                  </a:cubicBezTo>
                  <a:cubicBezTo>
                    <a:pt x="53" y="302"/>
                    <a:pt x="55" y="305"/>
                    <a:pt x="56" y="309"/>
                  </a:cubicBezTo>
                  <a:cubicBezTo>
                    <a:pt x="57" y="310"/>
                    <a:pt x="58" y="312"/>
                    <a:pt x="59" y="313"/>
                  </a:cubicBezTo>
                  <a:cubicBezTo>
                    <a:pt x="60" y="315"/>
                    <a:pt x="60" y="317"/>
                    <a:pt x="61" y="318"/>
                  </a:cubicBezTo>
                  <a:cubicBezTo>
                    <a:pt x="62" y="319"/>
                    <a:pt x="64" y="323"/>
                    <a:pt x="65" y="324"/>
                  </a:cubicBezTo>
                  <a:cubicBezTo>
                    <a:pt x="64" y="324"/>
                    <a:pt x="62" y="320"/>
                    <a:pt x="63" y="322"/>
                  </a:cubicBezTo>
                  <a:cubicBezTo>
                    <a:pt x="64" y="324"/>
                    <a:pt x="65" y="326"/>
                    <a:pt x="66" y="326"/>
                  </a:cubicBezTo>
                  <a:cubicBezTo>
                    <a:pt x="66" y="328"/>
                    <a:pt x="66" y="328"/>
                    <a:pt x="67" y="330"/>
                  </a:cubicBezTo>
                  <a:cubicBezTo>
                    <a:pt x="67" y="329"/>
                    <a:pt x="69" y="333"/>
                    <a:pt x="69" y="333"/>
                  </a:cubicBezTo>
                  <a:cubicBezTo>
                    <a:pt x="69" y="333"/>
                    <a:pt x="69" y="332"/>
                    <a:pt x="68" y="331"/>
                  </a:cubicBezTo>
                  <a:cubicBezTo>
                    <a:pt x="68" y="331"/>
                    <a:pt x="69" y="332"/>
                    <a:pt x="69" y="333"/>
                  </a:cubicBezTo>
                  <a:cubicBezTo>
                    <a:pt x="69" y="333"/>
                    <a:pt x="69" y="333"/>
                    <a:pt x="70" y="333"/>
                  </a:cubicBezTo>
                  <a:cubicBezTo>
                    <a:pt x="70" y="335"/>
                    <a:pt x="73" y="339"/>
                    <a:pt x="75" y="343"/>
                  </a:cubicBezTo>
                  <a:cubicBezTo>
                    <a:pt x="75" y="343"/>
                    <a:pt x="77" y="347"/>
                    <a:pt x="77" y="346"/>
                  </a:cubicBezTo>
                  <a:cubicBezTo>
                    <a:pt x="76" y="344"/>
                    <a:pt x="73" y="340"/>
                    <a:pt x="75" y="343"/>
                  </a:cubicBezTo>
                  <a:cubicBezTo>
                    <a:pt x="74" y="341"/>
                    <a:pt x="72" y="339"/>
                    <a:pt x="72" y="337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41"/>
                    <a:pt x="75" y="344"/>
                    <a:pt x="78" y="347"/>
                  </a:cubicBezTo>
                  <a:cubicBezTo>
                    <a:pt x="77" y="346"/>
                    <a:pt x="77" y="345"/>
                    <a:pt x="76" y="345"/>
                  </a:cubicBezTo>
                  <a:cubicBezTo>
                    <a:pt x="77" y="345"/>
                    <a:pt x="77" y="345"/>
                    <a:pt x="77" y="346"/>
                  </a:cubicBezTo>
                  <a:cubicBezTo>
                    <a:pt x="78" y="347"/>
                    <a:pt x="78" y="347"/>
                    <a:pt x="79" y="349"/>
                  </a:cubicBezTo>
                  <a:cubicBezTo>
                    <a:pt x="78" y="346"/>
                    <a:pt x="84" y="356"/>
                    <a:pt x="84" y="355"/>
                  </a:cubicBezTo>
                  <a:cubicBezTo>
                    <a:pt x="85" y="356"/>
                    <a:pt x="85" y="356"/>
                    <a:pt x="87" y="358"/>
                  </a:cubicBezTo>
                  <a:cubicBezTo>
                    <a:pt x="87" y="359"/>
                    <a:pt x="87" y="359"/>
                    <a:pt x="87" y="359"/>
                  </a:cubicBezTo>
                  <a:cubicBezTo>
                    <a:pt x="87" y="360"/>
                    <a:pt x="85" y="356"/>
                    <a:pt x="86" y="359"/>
                  </a:cubicBezTo>
                  <a:cubicBezTo>
                    <a:pt x="86" y="359"/>
                    <a:pt x="89" y="363"/>
                    <a:pt x="89" y="362"/>
                  </a:cubicBezTo>
                  <a:cubicBezTo>
                    <a:pt x="88" y="361"/>
                    <a:pt x="87" y="359"/>
                    <a:pt x="88" y="361"/>
                  </a:cubicBezTo>
                  <a:cubicBezTo>
                    <a:pt x="90" y="363"/>
                    <a:pt x="90" y="364"/>
                    <a:pt x="92" y="366"/>
                  </a:cubicBezTo>
                  <a:cubicBezTo>
                    <a:pt x="92" y="365"/>
                    <a:pt x="91" y="364"/>
                    <a:pt x="92" y="365"/>
                  </a:cubicBezTo>
                  <a:cubicBezTo>
                    <a:pt x="94" y="368"/>
                    <a:pt x="95" y="370"/>
                    <a:pt x="98" y="373"/>
                  </a:cubicBezTo>
                  <a:cubicBezTo>
                    <a:pt x="97" y="372"/>
                    <a:pt x="95" y="369"/>
                    <a:pt x="94" y="369"/>
                  </a:cubicBezTo>
                  <a:cubicBezTo>
                    <a:pt x="96" y="371"/>
                    <a:pt x="97" y="373"/>
                    <a:pt x="98" y="374"/>
                  </a:cubicBezTo>
                  <a:cubicBezTo>
                    <a:pt x="98" y="374"/>
                    <a:pt x="97" y="372"/>
                    <a:pt x="99" y="374"/>
                  </a:cubicBezTo>
                  <a:cubicBezTo>
                    <a:pt x="99" y="375"/>
                    <a:pt x="101" y="377"/>
                    <a:pt x="102" y="378"/>
                  </a:cubicBezTo>
                  <a:cubicBezTo>
                    <a:pt x="101" y="377"/>
                    <a:pt x="104" y="380"/>
                    <a:pt x="102" y="378"/>
                  </a:cubicBezTo>
                  <a:cubicBezTo>
                    <a:pt x="101" y="377"/>
                    <a:pt x="102" y="377"/>
                    <a:pt x="101" y="377"/>
                  </a:cubicBezTo>
                  <a:cubicBezTo>
                    <a:pt x="102" y="377"/>
                    <a:pt x="98" y="374"/>
                    <a:pt x="99" y="374"/>
                  </a:cubicBezTo>
                  <a:cubicBezTo>
                    <a:pt x="100" y="375"/>
                    <a:pt x="103" y="378"/>
                    <a:pt x="101" y="376"/>
                  </a:cubicBezTo>
                  <a:cubicBezTo>
                    <a:pt x="101" y="377"/>
                    <a:pt x="100" y="374"/>
                    <a:pt x="100" y="374"/>
                  </a:cubicBezTo>
                  <a:cubicBezTo>
                    <a:pt x="101" y="375"/>
                    <a:pt x="101" y="376"/>
                    <a:pt x="103" y="378"/>
                  </a:cubicBezTo>
                  <a:cubicBezTo>
                    <a:pt x="104" y="378"/>
                    <a:pt x="102" y="376"/>
                    <a:pt x="103" y="378"/>
                  </a:cubicBezTo>
                  <a:cubicBezTo>
                    <a:pt x="106" y="381"/>
                    <a:pt x="108" y="384"/>
                    <a:pt x="113" y="389"/>
                  </a:cubicBezTo>
                  <a:cubicBezTo>
                    <a:pt x="111" y="387"/>
                    <a:pt x="115" y="392"/>
                    <a:pt x="114" y="390"/>
                  </a:cubicBezTo>
                  <a:cubicBezTo>
                    <a:pt x="112" y="389"/>
                    <a:pt x="109" y="385"/>
                    <a:pt x="108" y="385"/>
                  </a:cubicBezTo>
                  <a:cubicBezTo>
                    <a:pt x="111" y="387"/>
                    <a:pt x="116" y="392"/>
                    <a:pt x="117" y="395"/>
                  </a:cubicBezTo>
                  <a:cubicBezTo>
                    <a:pt x="114" y="391"/>
                    <a:pt x="113" y="390"/>
                    <a:pt x="111" y="388"/>
                  </a:cubicBezTo>
                  <a:cubicBezTo>
                    <a:pt x="111" y="388"/>
                    <a:pt x="110" y="387"/>
                    <a:pt x="109" y="387"/>
                  </a:cubicBezTo>
                  <a:cubicBezTo>
                    <a:pt x="111" y="389"/>
                    <a:pt x="113" y="391"/>
                    <a:pt x="112" y="390"/>
                  </a:cubicBezTo>
                  <a:cubicBezTo>
                    <a:pt x="111" y="389"/>
                    <a:pt x="110" y="389"/>
                    <a:pt x="110" y="388"/>
                  </a:cubicBezTo>
                  <a:cubicBezTo>
                    <a:pt x="110" y="388"/>
                    <a:pt x="111" y="389"/>
                    <a:pt x="113" y="390"/>
                  </a:cubicBezTo>
                  <a:cubicBezTo>
                    <a:pt x="114" y="392"/>
                    <a:pt x="115" y="393"/>
                    <a:pt x="117" y="395"/>
                  </a:cubicBezTo>
                  <a:cubicBezTo>
                    <a:pt x="116" y="395"/>
                    <a:pt x="119" y="397"/>
                    <a:pt x="119" y="397"/>
                  </a:cubicBezTo>
                  <a:cubicBezTo>
                    <a:pt x="118" y="396"/>
                    <a:pt x="117" y="396"/>
                    <a:pt x="116" y="394"/>
                  </a:cubicBezTo>
                  <a:cubicBezTo>
                    <a:pt x="116" y="396"/>
                    <a:pt x="118" y="397"/>
                    <a:pt x="120" y="399"/>
                  </a:cubicBezTo>
                  <a:cubicBezTo>
                    <a:pt x="120" y="399"/>
                    <a:pt x="120" y="399"/>
                    <a:pt x="119" y="398"/>
                  </a:cubicBezTo>
                  <a:cubicBezTo>
                    <a:pt x="120" y="399"/>
                    <a:pt x="121" y="400"/>
                    <a:pt x="122" y="400"/>
                  </a:cubicBezTo>
                  <a:cubicBezTo>
                    <a:pt x="119" y="398"/>
                    <a:pt x="122" y="400"/>
                    <a:pt x="125" y="403"/>
                  </a:cubicBezTo>
                  <a:cubicBezTo>
                    <a:pt x="126" y="404"/>
                    <a:pt x="126" y="404"/>
                    <a:pt x="126" y="404"/>
                  </a:cubicBezTo>
                  <a:cubicBezTo>
                    <a:pt x="127" y="405"/>
                    <a:pt x="127" y="405"/>
                    <a:pt x="128" y="406"/>
                  </a:cubicBezTo>
                  <a:cubicBezTo>
                    <a:pt x="128" y="406"/>
                    <a:pt x="130" y="409"/>
                    <a:pt x="130" y="409"/>
                  </a:cubicBezTo>
                  <a:cubicBezTo>
                    <a:pt x="133" y="411"/>
                    <a:pt x="133" y="412"/>
                    <a:pt x="134" y="412"/>
                  </a:cubicBezTo>
                  <a:cubicBezTo>
                    <a:pt x="133" y="411"/>
                    <a:pt x="132" y="410"/>
                    <a:pt x="132" y="410"/>
                  </a:cubicBezTo>
                  <a:cubicBezTo>
                    <a:pt x="132" y="410"/>
                    <a:pt x="135" y="412"/>
                    <a:pt x="135" y="413"/>
                  </a:cubicBezTo>
                  <a:cubicBezTo>
                    <a:pt x="135" y="413"/>
                    <a:pt x="134" y="412"/>
                    <a:pt x="136" y="414"/>
                  </a:cubicBezTo>
                  <a:cubicBezTo>
                    <a:pt x="135" y="413"/>
                    <a:pt x="137" y="415"/>
                    <a:pt x="138" y="416"/>
                  </a:cubicBezTo>
                  <a:cubicBezTo>
                    <a:pt x="137" y="415"/>
                    <a:pt x="136" y="413"/>
                    <a:pt x="137" y="413"/>
                  </a:cubicBezTo>
                  <a:cubicBezTo>
                    <a:pt x="140" y="416"/>
                    <a:pt x="141" y="418"/>
                    <a:pt x="143" y="419"/>
                  </a:cubicBezTo>
                  <a:cubicBezTo>
                    <a:pt x="142" y="418"/>
                    <a:pt x="139" y="416"/>
                    <a:pt x="138" y="415"/>
                  </a:cubicBezTo>
                  <a:cubicBezTo>
                    <a:pt x="141" y="418"/>
                    <a:pt x="145" y="421"/>
                    <a:pt x="147" y="423"/>
                  </a:cubicBezTo>
                  <a:cubicBezTo>
                    <a:pt x="145" y="421"/>
                    <a:pt x="145" y="422"/>
                    <a:pt x="143" y="420"/>
                  </a:cubicBezTo>
                  <a:cubicBezTo>
                    <a:pt x="142" y="420"/>
                    <a:pt x="142" y="419"/>
                    <a:pt x="141" y="418"/>
                  </a:cubicBezTo>
                  <a:cubicBezTo>
                    <a:pt x="140" y="418"/>
                    <a:pt x="140" y="417"/>
                    <a:pt x="138" y="416"/>
                  </a:cubicBezTo>
                  <a:cubicBezTo>
                    <a:pt x="138" y="416"/>
                    <a:pt x="138" y="416"/>
                    <a:pt x="136" y="415"/>
                  </a:cubicBezTo>
                  <a:cubicBezTo>
                    <a:pt x="135" y="413"/>
                    <a:pt x="135" y="414"/>
                    <a:pt x="133" y="412"/>
                  </a:cubicBezTo>
                  <a:cubicBezTo>
                    <a:pt x="134" y="412"/>
                    <a:pt x="136" y="414"/>
                    <a:pt x="137" y="416"/>
                  </a:cubicBezTo>
                  <a:cubicBezTo>
                    <a:pt x="136" y="415"/>
                    <a:pt x="138" y="416"/>
                    <a:pt x="139" y="417"/>
                  </a:cubicBezTo>
                  <a:cubicBezTo>
                    <a:pt x="140" y="418"/>
                    <a:pt x="140" y="418"/>
                    <a:pt x="141" y="419"/>
                  </a:cubicBezTo>
                  <a:cubicBezTo>
                    <a:pt x="141" y="419"/>
                    <a:pt x="141" y="419"/>
                    <a:pt x="143" y="420"/>
                  </a:cubicBezTo>
                  <a:cubicBezTo>
                    <a:pt x="144" y="422"/>
                    <a:pt x="142" y="420"/>
                    <a:pt x="144" y="421"/>
                  </a:cubicBezTo>
                  <a:cubicBezTo>
                    <a:pt x="143" y="421"/>
                    <a:pt x="145" y="422"/>
                    <a:pt x="145" y="422"/>
                  </a:cubicBezTo>
                  <a:cubicBezTo>
                    <a:pt x="146" y="423"/>
                    <a:pt x="149" y="426"/>
                    <a:pt x="148" y="425"/>
                  </a:cubicBezTo>
                  <a:cubicBezTo>
                    <a:pt x="151" y="427"/>
                    <a:pt x="155" y="430"/>
                    <a:pt x="158" y="433"/>
                  </a:cubicBezTo>
                  <a:cubicBezTo>
                    <a:pt x="157" y="432"/>
                    <a:pt x="156" y="431"/>
                    <a:pt x="155" y="431"/>
                  </a:cubicBezTo>
                  <a:cubicBezTo>
                    <a:pt x="156" y="431"/>
                    <a:pt x="156" y="432"/>
                    <a:pt x="155" y="431"/>
                  </a:cubicBezTo>
                  <a:cubicBezTo>
                    <a:pt x="154" y="430"/>
                    <a:pt x="156" y="431"/>
                    <a:pt x="154" y="429"/>
                  </a:cubicBezTo>
                  <a:cubicBezTo>
                    <a:pt x="153" y="429"/>
                    <a:pt x="148" y="425"/>
                    <a:pt x="145" y="424"/>
                  </a:cubicBezTo>
                  <a:cubicBezTo>
                    <a:pt x="146" y="424"/>
                    <a:pt x="144" y="422"/>
                    <a:pt x="143" y="422"/>
                  </a:cubicBezTo>
                  <a:cubicBezTo>
                    <a:pt x="144" y="423"/>
                    <a:pt x="141" y="420"/>
                    <a:pt x="143" y="422"/>
                  </a:cubicBezTo>
                  <a:cubicBezTo>
                    <a:pt x="144" y="422"/>
                    <a:pt x="144" y="423"/>
                    <a:pt x="146" y="424"/>
                  </a:cubicBezTo>
                  <a:cubicBezTo>
                    <a:pt x="147" y="424"/>
                    <a:pt x="150" y="428"/>
                    <a:pt x="153" y="430"/>
                  </a:cubicBezTo>
                  <a:cubicBezTo>
                    <a:pt x="153" y="430"/>
                    <a:pt x="153" y="430"/>
                    <a:pt x="152" y="429"/>
                  </a:cubicBezTo>
                  <a:cubicBezTo>
                    <a:pt x="152" y="429"/>
                    <a:pt x="150" y="427"/>
                    <a:pt x="150" y="427"/>
                  </a:cubicBezTo>
                  <a:cubicBezTo>
                    <a:pt x="151" y="429"/>
                    <a:pt x="152" y="430"/>
                    <a:pt x="154" y="431"/>
                  </a:cubicBezTo>
                  <a:cubicBezTo>
                    <a:pt x="154" y="431"/>
                    <a:pt x="155" y="431"/>
                    <a:pt x="156" y="432"/>
                  </a:cubicBezTo>
                  <a:cubicBezTo>
                    <a:pt x="155" y="431"/>
                    <a:pt x="156" y="432"/>
                    <a:pt x="157" y="433"/>
                  </a:cubicBezTo>
                  <a:cubicBezTo>
                    <a:pt x="158" y="433"/>
                    <a:pt x="156" y="432"/>
                    <a:pt x="158" y="434"/>
                  </a:cubicBezTo>
                  <a:cubicBezTo>
                    <a:pt x="159" y="434"/>
                    <a:pt x="161" y="435"/>
                    <a:pt x="163" y="436"/>
                  </a:cubicBezTo>
                  <a:cubicBezTo>
                    <a:pt x="162" y="436"/>
                    <a:pt x="164" y="437"/>
                    <a:pt x="164" y="437"/>
                  </a:cubicBezTo>
                  <a:cubicBezTo>
                    <a:pt x="163" y="437"/>
                    <a:pt x="163" y="436"/>
                    <a:pt x="163" y="437"/>
                  </a:cubicBezTo>
                  <a:cubicBezTo>
                    <a:pt x="166" y="439"/>
                    <a:pt x="162" y="436"/>
                    <a:pt x="164" y="438"/>
                  </a:cubicBezTo>
                  <a:cubicBezTo>
                    <a:pt x="165" y="438"/>
                    <a:pt x="166" y="439"/>
                    <a:pt x="169" y="440"/>
                  </a:cubicBezTo>
                  <a:cubicBezTo>
                    <a:pt x="168" y="440"/>
                    <a:pt x="168" y="440"/>
                    <a:pt x="169" y="441"/>
                  </a:cubicBezTo>
                  <a:cubicBezTo>
                    <a:pt x="166" y="439"/>
                    <a:pt x="169" y="441"/>
                    <a:pt x="169" y="441"/>
                  </a:cubicBezTo>
                  <a:cubicBezTo>
                    <a:pt x="168" y="441"/>
                    <a:pt x="168" y="441"/>
                    <a:pt x="167" y="440"/>
                  </a:cubicBezTo>
                  <a:cubicBezTo>
                    <a:pt x="168" y="441"/>
                    <a:pt x="164" y="438"/>
                    <a:pt x="165" y="438"/>
                  </a:cubicBezTo>
                  <a:cubicBezTo>
                    <a:pt x="166" y="440"/>
                    <a:pt x="165" y="439"/>
                    <a:pt x="165" y="439"/>
                  </a:cubicBezTo>
                  <a:cubicBezTo>
                    <a:pt x="167" y="441"/>
                    <a:pt x="169" y="442"/>
                    <a:pt x="170" y="443"/>
                  </a:cubicBezTo>
                  <a:cubicBezTo>
                    <a:pt x="173" y="445"/>
                    <a:pt x="176" y="447"/>
                    <a:pt x="175" y="446"/>
                  </a:cubicBezTo>
                  <a:cubicBezTo>
                    <a:pt x="173" y="445"/>
                    <a:pt x="174" y="445"/>
                    <a:pt x="172" y="444"/>
                  </a:cubicBezTo>
                  <a:cubicBezTo>
                    <a:pt x="170" y="443"/>
                    <a:pt x="167" y="441"/>
                    <a:pt x="165" y="440"/>
                  </a:cubicBezTo>
                  <a:cubicBezTo>
                    <a:pt x="167" y="441"/>
                    <a:pt x="167" y="442"/>
                    <a:pt x="166" y="441"/>
                  </a:cubicBezTo>
                  <a:cubicBezTo>
                    <a:pt x="164" y="439"/>
                    <a:pt x="161" y="437"/>
                    <a:pt x="161" y="437"/>
                  </a:cubicBezTo>
                  <a:cubicBezTo>
                    <a:pt x="161" y="437"/>
                    <a:pt x="159" y="436"/>
                    <a:pt x="158" y="435"/>
                  </a:cubicBezTo>
                  <a:cubicBezTo>
                    <a:pt x="157" y="434"/>
                    <a:pt x="156" y="433"/>
                    <a:pt x="155" y="432"/>
                  </a:cubicBezTo>
                  <a:cubicBezTo>
                    <a:pt x="153" y="430"/>
                    <a:pt x="153" y="431"/>
                    <a:pt x="152" y="430"/>
                  </a:cubicBezTo>
                  <a:cubicBezTo>
                    <a:pt x="152" y="430"/>
                    <a:pt x="150" y="428"/>
                    <a:pt x="149" y="427"/>
                  </a:cubicBezTo>
                  <a:cubicBezTo>
                    <a:pt x="150" y="428"/>
                    <a:pt x="149" y="427"/>
                    <a:pt x="148" y="426"/>
                  </a:cubicBezTo>
                  <a:cubicBezTo>
                    <a:pt x="148" y="426"/>
                    <a:pt x="143" y="422"/>
                    <a:pt x="145" y="424"/>
                  </a:cubicBezTo>
                  <a:cubicBezTo>
                    <a:pt x="146" y="425"/>
                    <a:pt x="147" y="425"/>
                    <a:pt x="147" y="426"/>
                  </a:cubicBezTo>
                  <a:cubicBezTo>
                    <a:pt x="145" y="424"/>
                    <a:pt x="145" y="424"/>
                    <a:pt x="143" y="423"/>
                  </a:cubicBezTo>
                  <a:cubicBezTo>
                    <a:pt x="143" y="423"/>
                    <a:pt x="146" y="425"/>
                    <a:pt x="145" y="425"/>
                  </a:cubicBezTo>
                  <a:cubicBezTo>
                    <a:pt x="144" y="424"/>
                    <a:pt x="143" y="423"/>
                    <a:pt x="142" y="422"/>
                  </a:cubicBezTo>
                  <a:cubicBezTo>
                    <a:pt x="144" y="424"/>
                    <a:pt x="140" y="421"/>
                    <a:pt x="141" y="421"/>
                  </a:cubicBezTo>
                  <a:cubicBezTo>
                    <a:pt x="138" y="419"/>
                    <a:pt x="138" y="418"/>
                    <a:pt x="135" y="416"/>
                  </a:cubicBezTo>
                  <a:cubicBezTo>
                    <a:pt x="135" y="416"/>
                    <a:pt x="137" y="418"/>
                    <a:pt x="140" y="421"/>
                  </a:cubicBezTo>
                  <a:cubicBezTo>
                    <a:pt x="140" y="421"/>
                    <a:pt x="141" y="422"/>
                    <a:pt x="143" y="424"/>
                  </a:cubicBezTo>
                  <a:cubicBezTo>
                    <a:pt x="144" y="425"/>
                    <a:pt x="146" y="426"/>
                    <a:pt x="146" y="427"/>
                  </a:cubicBezTo>
                  <a:cubicBezTo>
                    <a:pt x="148" y="429"/>
                    <a:pt x="148" y="428"/>
                    <a:pt x="150" y="430"/>
                  </a:cubicBezTo>
                  <a:cubicBezTo>
                    <a:pt x="150" y="429"/>
                    <a:pt x="150" y="429"/>
                    <a:pt x="150" y="429"/>
                  </a:cubicBezTo>
                  <a:cubicBezTo>
                    <a:pt x="148" y="428"/>
                    <a:pt x="149" y="429"/>
                    <a:pt x="146" y="427"/>
                  </a:cubicBezTo>
                  <a:cubicBezTo>
                    <a:pt x="146" y="426"/>
                    <a:pt x="144" y="425"/>
                    <a:pt x="144" y="424"/>
                  </a:cubicBezTo>
                  <a:cubicBezTo>
                    <a:pt x="146" y="426"/>
                    <a:pt x="146" y="426"/>
                    <a:pt x="149" y="428"/>
                  </a:cubicBezTo>
                  <a:cubicBezTo>
                    <a:pt x="149" y="428"/>
                    <a:pt x="152" y="431"/>
                    <a:pt x="152" y="431"/>
                  </a:cubicBezTo>
                  <a:cubicBezTo>
                    <a:pt x="151" y="430"/>
                    <a:pt x="147" y="426"/>
                    <a:pt x="145" y="424"/>
                  </a:cubicBezTo>
                  <a:cubicBezTo>
                    <a:pt x="148" y="427"/>
                    <a:pt x="152" y="430"/>
                    <a:pt x="155" y="433"/>
                  </a:cubicBezTo>
                  <a:cubicBezTo>
                    <a:pt x="156" y="434"/>
                    <a:pt x="155" y="433"/>
                    <a:pt x="156" y="434"/>
                  </a:cubicBezTo>
                  <a:cubicBezTo>
                    <a:pt x="156" y="434"/>
                    <a:pt x="157" y="435"/>
                    <a:pt x="157" y="435"/>
                  </a:cubicBezTo>
                  <a:cubicBezTo>
                    <a:pt x="156" y="434"/>
                    <a:pt x="154" y="432"/>
                    <a:pt x="155" y="433"/>
                  </a:cubicBezTo>
                  <a:cubicBezTo>
                    <a:pt x="157" y="434"/>
                    <a:pt x="159" y="436"/>
                    <a:pt x="161" y="437"/>
                  </a:cubicBezTo>
                  <a:cubicBezTo>
                    <a:pt x="160" y="437"/>
                    <a:pt x="158" y="436"/>
                    <a:pt x="158" y="436"/>
                  </a:cubicBezTo>
                  <a:cubicBezTo>
                    <a:pt x="159" y="436"/>
                    <a:pt x="160" y="437"/>
                    <a:pt x="160" y="438"/>
                  </a:cubicBezTo>
                  <a:cubicBezTo>
                    <a:pt x="161" y="438"/>
                    <a:pt x="162" y="438"/>
                    <a:pt x="164" y="440"/>
                  </a:cubicBezTo>
                  <a:cubicBezTo>
                    <a:pt x="160" y="437"/>
                    <a:pt x="170" y="444"/>
                    <a:pt x="168" y="443"/>
                  </a:cubicBezTo>
                  <a:cubicBezTo>
                    <a:pt x="169" y="444"/>
                    <a:pt x="170" y="444"/>
                    <a:pt x="172" y="446"/>
                  </a:cubicBezTo>
                  <a:cubicBezTo>
                    <a:pt x="171" y="446"/>
                    <a:pt x="173" y="447"/>
                    <a:pt x="174" y="448"/>
                  </a:cubicBezTo>
                  <a:cubicBezTo>
                    <a:pt x="171" y="446"/>
                    <a:pt x="166" y="443"/>
                    <a:pt x="163" y="440"/>
                  </a:cubicBezTo>
                  <a:cubicBezTo>
                    <a:pt x="159" y="437"/>
                    <a:pt x="156" y="435"/>
                    <a:pt x="155" y="434"/>
                  </a:cubicBezTo>
                  <a:cubicBezTo>
                    <a:pt x="150" y="430"/>
                    <a:pt x="149" y="429"/>
                    <a:pt x="146" y="427"/>
                  </a:cubicBezTo>
                  <a:cubicBezTo>
                    <a:pt x="146" y="427"/>
                    <a:pt x="146" y="427"/>
                    <a:pt x="146" y="427"/>
                  </a:cubicBezTo>
                  <a:cubicBezTo>
                    <a:pt x="148" y="429"/>
                    <a:pt x="147" y="429"/>
                    <a:pt x="149" y="430"/>
                  </a:cubicBezTo>
                  <a:cubicBezTo>
                    <a:pt x="148" y="429"/>
                    <a:pt x="148" y="429"/>
                    <a:pt x="149" y="429"/>
                  </a:cubicBezTo>
                  <a:cubicBezTo>
                    <a:pt x="150" y="431"/>
                    <a:pt x="152" y="432"/>
                    <a:pt x="153" y="433"/>
                  </a:cubicBezTo>
                  <a:cubicBezTo>
                    <a:pt x="153" y="432"/>
                    <a:pt x="151" y="431"/>
                    <a:pt x="149" y="430"/>
                  </a:cubicBezTo>
                  <a:cubicBezTo>
                    <a:pt x="150" y="431"/>
                    <a:pt x="154" y="434"/>
                    <a:pt x="156" y="436"/>
                  </a:cubicBezTo>
                  <a:cubicBezTo>
                    <a:pt x="155" y="435"/>
                    <a:pt x="153" y="434"/>
                    <a:pt x="153" y="433"/>
                  </a:cubicBezTo>
                  <a:cubicBezTo>
                    <a:pt x="154" y="434"/>
                    <a:pt x="155" y="435"/>
                    <a:pt x="156" y="436"/>
                  </a:cubicBezTo>
                  <a:cubicBezTo>
                    <a:pt x="158" y="437"/>
                    <a:pt x="159" y="437"/>
                    <a:pt x="160" y="438"/>
                  </a:cubicBezTo>
                  <a:cubicBezTo>
                    <a:pt x="162" y="440"/>
                    <a:pt x="164" y="441"/>
                    <a:pt x="166" y="443"/>
                  </a:cubicBezTo>
                  <a:cubicBezTo>
                    <a:pt x="168" y="444"/>
                    <a:pt x="170" y="445"/>
                    <a:pt x="171" y="446"/>
                  </a:cubicBezTo>
                  <a:cubicBezTo>
                    <a:pt x="172" y="447"/>
                    <a:pt x="173" y="448"/>
                    <a:pt x="173" y="448"/>
                  </a:cubicBezTo>
                  <a:cubicBezTo>
                    <a:pt x="174" y="449"/>
                    <a:pt x="176" y="451"/>
                    <a:pt x="178" y="451"/>
                  </a:cubicBezTo>
                  <a:cubicBezTo>
                    <a:pt x="177" y="451"/>
                    <a:pt x="175" y="450"/>
                    <a:pt x="176" y="450"/>
                  </a:cubicBezTo>
                  <a:cubicBezTo>
                    <a:pt x="179" y="452"/>
                    <a:pt x="175" y="449"/>
                    <a:pt x="176" y="450"/>
                  </a:cubicBezTo>
                  <a:cubicBezTo>
                    <a:pt x="180" y="452"/>
                    <a:pt x="180" y="452"/>
                    <a:pt x="180" y="452"/>
                  </a:cubicBezTo>
                  <a:cubicBezTo>
                    <a:pt x="180" y="452"/>
                    <a:pt x="177" y="450"/>
                    <a:pt x="177" y="449"/>
                  </a:cubicBezTo>
                  <a:cubicBezTo>
                    <a:pt x="179" y="451"/>
                    <a:pt x="182" y="453"/>
                    <a:pt x="185" y="455"/>
                  </a:cubicBezTo>
                  <a:cubicBezTo>
                    <a:pt x="188" y="457"/>
                    <a:pt x="190" y="458"/>
                    <a:pt x="190" y="458"/>
                  </a:cubicBezTo>
                  <a:cubicBezTo>
                    <a:pt x="192" y="459"/>
                    <a:pt x="192" y="459"/>
                    <a:pt x="192" y="459"/>
                  </a:cubicBezTo>
                  <a:cubicBezTo>
                    <a:pt x="193" y="460"/>
                    <a:pt x="190" y="458"/>
                    <a:pt x="192" y="460"/>
                  </a:cubicBezTo>
                  <a:cubicBezTo>
                    <a:pt x="192" y="460"/>
                    <a:pt x="193" y="460"/>
                    <a:pt x="195" y="461"/>
                  </a:cubicBezTo>
                  <a:cubicBezTo>
                    <a:pt x="195" y="461"/>
                    <a:pt x="198" y="463"/>
                    <a:pt x="200" y="464"/>
                  </a:cubicBezTo>
                  <a:cubicBezTo>
                    <a:pt x="197" y="463"/>
                    <a:pt x="191" y="459"/>
                    <a:pt x="186" y="457"/>
                  </a:cubicBezTo>
                  <a:cubicBezTo>
                    <a:pt x="186" y="457"/>
                    <a:pt x="185" y="456"/>
                    <a:pt x="185" y="456"/>
                  </a:cubicBezTo>
                  <a:cubicBezTo>
                    <a:pt x="183" y="456"/>
                    <a:pt x="188" y="458"/>
                    <a:pt x="186" y="457"/>
                  </a:cubicBezTo>
                  <a:cubicBezTo>
                    <a:pt x="184" y="456"/>
                    <a:pt x="185" y="457"/>
                    <a:pt x="183" y="456"/>
                  </a:cubicBezTo>
                  <a:cubicBezTo>
                    <a:pt x="183" y="455"/>
                    <a:pt x="181" y="454"/>
                    <a:pt x="178" y="452"/>
                  </a:cubicBezTo>
                  <a:cubicBezTo>
                    <a:pt x="178" y="452"/>
                    <a:pt x="180" y="453"/>
                    <a:pt x="181" y="454"/>
                  </a:cubicBezTo>
                  <a:cubicBezTo>
                    <a:pt x="178" y="452"/>
                    <a:pt x="175" y="451"/>
                    <a:pt x="173" y="449"/>
                  </a:cubicBezTo>
                  <a:cubicBezTo>
                    <a:pt x="171" y="448"/>
                    <a:pt x="168" y="446"/>
                    <a:pt x="165" y="444"/>
                  </a:cubicBezTo>
                  <a:cubicBezTo>
                    <a:pt x="164" y="444"/>
                    <a:pt x="161" y="441"/>
                    <a:pt x="162" y="442"/>
                  </a:cubicBezTo>
                  <a:cubicBezTo>
                    <a:pt x="161" y="441"/>
                    <a:pt x="159" y="439"/>
                    <a:pt x="162" y="441"/>
                  </a:cubicBezTo>
                  <a:cubicBezTo>
                    <a:pt x="159" y="440"/>
                    <a:pt x="157" y="438"/>
                    <a:pt x="158" y="439"/>
                  </a:cubicBezTo>
                  <a:cubicBezTo>
                    <a:pt x="159" y="440"/>
                    <a:pt x="157" y="439"/>
                    <a:pt x="160" y="441"/>
                  </a:cubicBezTo>
                  <a:cubicBezTo>
                    <a:pt x="159" y="441"/>
                    <a:pt x="158" y="440"/>
                    <a:pt x="156" y="439"/>
                  </a:cubicBezTo>
                  <a:cubicBezTo>
                    <a:pt x="155" y="437"/>
                    <a:pt x="157" y="439"/>
                    <a:pt x="156" y="438"/>
                  </a:cubicBezTo>
                  <a:cubicBezTo>
                    <a:pt x="154" y="436"/>
                    <a:pt x="154" y="437"/>
                    <a:pt x="152" y="435"/>
                  </a:cubicBezTo>
                  <a:cubicBezTo>
                    <a:pt x="150" y="433"/>
                    <a:pt x="153" y="436"/>
                    <a:pt x="151" y="435"/>
                  </a:cubicBezTo>
                  <a:cubicBezTo>
                    <a:pt x="150" y="433"/>
                    <a:pt x="148" y="432"/>
                    <a:pt x="147" y="431"/>
                  </a:cubicBezTo>
                  <a:cubicBezTo>
                    <a:pt x="145" y="430"/>
                    <a:pt x="143" y="428"/>
                    <a:pt x="141" y="426"/>
                  </a:cubicBezTo>
                  <a:cubicBezTo>
                    <a:pt x="138" y="424"/>
                    <a:pt x="136" y="422"/>
                    <a:pt x="134" y="420"/>
                  </a:cubicBezTo>
                  <a:cubicBezTo>
                    <a:pt x="134" y="420"/>
                    <a:pt x="133" y="419"/>
                    <a:pt x="132" y="418"/>
                  </a:cubicBezTo>
                  <a:cubicBezTo>
                    <a:pt x="133" y="419"/>
                    <a:pt x="134" y="420"/>
                    <a:pt x="134" y="421"/>
                  </a:cubicBezTo>
                  <a:cubicBezTo>
                    <a:pt x="132" y="418"/>
                    <a:pt x="131" y="418"/>
                    <a:pt x="129" y="416"/>
                  </a:cubicBezTo>
                  <a:cubicBezTo>
                    <a:pt x="129" y="416"/>
                    <a:pt x="126" y="413"/>
                    <a:pt x="125" y="412"/>
                  </a:cubicBezTo>
                  <a:cubicBezTo>
                    <a:pt x="125" y="412"/>
                    <a:pt x="126" y="413"/>
                    <a:pt x="124" y="412"/>
                  </a:cubicBezTo>
                  <a:cubicBezTo>
                    <a:pt x="123" y="411"/>
                    <a:pt x="123" y="411"/>
                    <a:pt x="123" y="411"/>
                  </a:cubicBezTo>
                  <a:cubicBezTo>
                    <a:pt x="123" y="410"/>
                    <a:pt x="124" y="411"/>
                    <a:pt x="124" y="411"/>
                  </a:cubicBezTo>
                  <a:cubicBezTo>
                    <a:pt x="122" y="409"/>
                    <a:pt x="124" y="411"/>
                    <a:pt x="122" y="409"/>
                  </a:cubicBezTo>
                  <a:cubicBezTo>
                    <a:pt x="121" y="409"/>
                    <a:pt x="123" y="410"/>
                    <a:pt x="122" y="410"/>
                  </a:cubicBezTo>
                  <a:cubicBezTo>
                    <a:pt x="120" y="408"/>
                    <a:pt x="117" y="405"/>
                    <a:pt x="114" y="402"/>
                  </a:cubicBezTo>
                  <a:cubicBezTo>
                    <a:pt x="114" y="402"/>
                    <a:pt x="112" y="400"/>
                    <a:pt x="111" y="399"/>
                  </a:cubicBezTo>
                  <a:cubicBezTo>
                    <a:pt x="110" y="398"/>
                    <a:pt x="111" y="398"/>
                    <a:pt x="109" y="397"/>
                  </a:cubicBezTo>
                  <a:cubicBezTo>
                    <a:pt x="109" y="397"/>
                    <a:pt x="109" y="396"/>
                    <a:pt x="109" y="396"/>
                  </a:cubicBezTo>
                  <a:cubicBezTo>
                    <a:pt x="109" y="397"/>
                    <a:pt x="110" y="398"/>
                    <a:pt x="110" y="398"/>
                  </a:cubicBezTo>
                  <a:cubicBezTo>
                    <a:pt x="109" y="397"/>
                    <a:pt x="107" y="395"/>
                    <a:pt x="105" y="393"/>
                  </a:cubicBezTo>
                  <a:cubicBezTo>
                    <a:pt x="103" y="391"/>
                    <a:pt x="101" y="389"/>
                    <a:pt x="100" y="387"/>
                  </a:cubicBezTo>
                  <a:cubicBezTo>
                    <a:pt x="99" y="386"/>
                    <a:pt x="94" y="382"/>
                    <a:pt x="96" y="383"/>
                  </a:cubicBezTo>
                  <a:cubicBezTo>
                    <a:pt x="95" y="382"/>
                    <a:pt x="93" y="379"/>
                    <a:pt x="93" y="379"/>
                  </a:cubicBezTo>
                  <a:cubicBezTo>
                    <a:pt x="94" y="381"/>
                    <a:pt x="95" y="381"/>
                    <a:pt x="97" y="383"/>
                  </a:cubicBezTo>
                  <a:cubicBezTo>
                    <a:pt x="97" y="383"/>
                    <a:pt x="98" y="384"/>
                    <a:pt x="98" y="384"/>
                  </a:cubicBezTo>
                  <a:cubicBezTo>
                    <a:pt x="96" y="382"/>
                    <a:pt x="99" y="385"/>
                    <a:pt x="97" y="382"/>
                  </a:cubicBezTo>
                  <a:cubicBezTo>
                    <a:pt x="95" y="380"/>
                    <a:pt x="98" y="384"/>
                    <a:pt x="96" y="382"/>
                  </a:cubicBezTo>
                  <a:cubicBezTo>
                    <a:pt x="95" y="381"/>
                    <a:pt x="94" y="380"/>
                    <a:pt x="94" y="380"/>
                  </a:cubicBezTo>
                  <a:cubicBezTo>
                    <a:pt x="95" y="380"/>
                    <a:pt x="95" y="380"/>
                    <a:pt x="95" y="380"/>
                  </a:cubicBezTo>
                  <a:cubicBezTo>
                    <a:pt x="94" y="379"/>
                    <a:pt x="91" y="376"/>
                    <a:pt x="91" y="375"/>
                  </a:cubicBezTo>
                  <a:cubicBezTo>
                    <a:pt x="91" y="376"/>
                    <a:pt x="93" y="378"/>
                    <a:pt x="94" y="379"/>
                  </a:cubicBezTo>
                  <a:cubicBezTo>
                    <a:pt x="94" y="379"/>
                    <a:pt x="92" y="378"/>
                    <a:pt x="93" y="378"/>
                  </a:cubicBezTo>
                  <a:cubicBezTo>
                    <a:pt x="91" y="376"/>
                    <a:pt x="92" y="378"/>
                    <a:pt x="90" y="375"/>
                  </a:cubicBezTo>
                  <a:cubicBezTo>
                    <a:pt x="90" y="375"/>
                    <a:pt x="90" y="376"/>
                    <a:pt x="90" y="375"/>
                  </a:cubicBezTo>
                  <a:cubicBezTo>
                    <a:pt x="88" y="373"/>
                    <a:pt x="90" y="375"/>
                    <a:pt x="88" y="373"/>
                  </a:cubicBezTo>
                  <a:cubicBezTo>
                    <a:pt x="87" y="371"/>
                    <a:pt x="87" y="371"/>
                    <a:pt x="87" y="371"/>
                  </a:cubicBezTo>
                  <a:cubicBezTo>
                    <a:pt x="85" y="369"/>
                    <a:pt x="81" y="363"/>
                    <a:pt x="83" y="367"/>
                  </a:cubicBezTo>
                  <a:cubicBezTo>
                    <a:pt x="82" y="365"/>
                    <a:pt x="81" y="364"/>
                    <a:pt x="81" y="363"/>
                  </a:cubicBezTo>
                  <a:cubicBezTo>
                    <a:pt x="82" y="365"/>
                    <a:pt x="81" y="364"/>
                    <a:pt x="81" y="363"/>
                  </a:cubicBezTo>
                  <a:cubicBezTo>
                    <a:pt x="78" y="360"/>
                    <a:pt x="77" y="357"/>
                    <a:pt x="75" y="355"/>
                  </a:cubicBezTo>
                  <a:cubicBezTo>
                    <a:pt x="74" y="354"/>
                    <a:pt x="76" y="357"/>
                    <a:pt x="75" y="355"/>
                  </a:cubicBezTo>
                  <a:cubicBezTo>
                    <a:pt x="75" y="355"/>
                    <a:pt x="74" y="354"/>
                    <a:pt x="73" y="352"/>
                  </a:cubicBezTo>
                  <a:cubicBezTo>
                    <a:pt x="73" y="352"/>
                    <a:pt x="73" y="352"/>
                    <a:pt x="73" y="351"/>
                  </a:cubicBezTo>
                  <a:cubicBezTo>
                    <a:pt x="72" y="350"/>
                    <a:pt x="71" y="348"/>
                    <a:pt x="70" y="347"/>
                  </a:cubicBezTo>
                  <a:cubicBezTo>
                    <a:pt x="69" y="346"/>
                    <a:pt x="69" y="345"/>
                    <a:pt x="68" y="344"/>
                  </a:cubicBezTo>
                  <a:cubicBezTo>
                    <a:pt x="69" y="345"/>
                    <a:pt x="71" y="348"/>
                    <a:pt x="71" y="348"/>
                  </a:cubicBezTo>
                  <a:cubicBezTo>
                    <a:pt x="69" y="345"/>
                    <a:pt x="68" y="343"/>
                    <a:pt x="66" y="341"/>
                  </a:cubicBezTo>
                  <a:cubicBezTo>
                    <a:pt x="66" y="341"/>
                    <a:pt x="66" y="341"/>
                    <a:pt x="66" y="341"/>
                  </a:cubicBezTo>
                  <a:cubicBezTo>
                    <a:pt x="64" y="338"/>
                    <a:pt x="63" y="336"/>
                    <a:pt x="63" y="335"/>
                  </a:cubicBezTo>
                  <a:cubicBezTo>
                    <a:pt x="64" y="338"/>
                    <a:pt x="66" y="341"/>
                    <a:pt x="66" y="339"/>
                  </a:cubicBezTo>
                  <a:cubicBezTo>
                    <a:pt x="64" y="337"/>
                    <a:pt x="63" y="334"/>
                    <a:pt x="62" y="333"/>
                  </a:cubicBezTo>
                  <a:cubicBezTo>
                    <a:pt x="61" y="332"/>
                    <a:pt x="63" y="335"/>
                    <a:pt x="62" y="333"/>
                  </a:cubicBezTo>
                  <a:cubicBezTo>
                    <a:pt x="60" y="330"/>
                    <a:pt x="56" y="324"/>
                    <a:pt x="55" y="321"/>
                  </a:cubicBezTo>
                  <a:cubicBezTo>
                    <a:pt x="55" y="322"/>
                    <a:pt x="57" y="325"/>
                    <a:pt x="57" y="325"/>
                  </a:cubicBezTo>
                  <a:cubicBezTo>
                    <a:pt x="55" y="322"/>
                    <a:pt x="54" y="320"/>
                    <a:pt x="52" y="317"/>
                  </a:cubicBezTo>
                  <a:cubicBezTo>
                    <a:pt x="51" y="314"/>
                    <a:pt x="50" y="312"/>
                    <a:pt x="49" y="310"/>
                  </a:cubicBezTo>
                  <a:cubicBezTo>
                    <a:pt x="49" y="311"/>
                    <a:pt x="50" y="313"/>
                    <a:pt x="51" y="314"/>
                  </a:cubicBezTo>
                  <a:cubicBezTo>
                    <a:pt x="49" y="311"/>
                    <a:pt x="47" y="307"/>
                    <a:pt x="45" y="302"/>
                  </a:cubicBezTo>
                  <a:cubicBezTo>
                    <a:pt x="46" y="303"/>
                    <a:pt x="46" y="303"/>
                    <a:pt x="46" y="303"/>
                  </a:cubicBezTo>
                  <a:cubicBezTo>
                    <a:pt x="44" y="300"/>
                    <a:pt x="44" y="300"/>
                    <a:pt x="43" y="298"/>
                  </a:cubicBezTo>
                  <a:cubicBezTo>
                    <a:pt x="44" y="300"/>
                    <a:pt x="45" y="301"/>
                    <a:pt x="45" y="302"/>
                  </a:cubicBezTo>
                  <a:cubicBezTo>
                    <a:pt x="44" y="301"/>
                    <a:pt x="45" y="302"/>
                    <a:pt x="44" y="301"/>
                  </a:cubicBezTo>
                  <a:cubicBezTo>
                    <a:pt x="43" y="298"/>
                    <a:pt x="41" y="293"/>
                    <a:pt x="41" y="292"/>
                  </a:cubicBezTo>
                  <a:cubicBezTo>
                    <a:pt x="40" y="292"/>
                    <a:pt x="42" y="296"/>
                    <a:pt x="43" y="298"/>
                  </a:cubicBezTo>
                  <a:cubicBezTo>
                    <a:pt x="41" y="294"/>
                    <a:pt x="41" y="293"/>
                    <a:pt x="39" y="290"/>
                  </a:cubicBezTo>
                  <a:cubicBezTo>
                    <a:pt x="39" y="290"/>
                    <a:pt x="41" y="293"/>
                    <a:pt x="40" y="293"/>
                  </a:cubicBezTo>
                  <a:cubicBezTo>
                    <a:pt x="42" y="296"/>
                    <a:pt x="43" y="299"/>
                    <a:pt x="45" y="302"/>
                  </a:cubicBezTo>
                  <a:cubicBezTo>
                    <a:pt x="46" y="305"/>
                    <a:pt x="47" y="308"/>
                    <a:pt x="48" y="310"/>
                  </a:cubicBezTo>
                  <a:cubicBezTo>
                    <a:pt x="46" y="305"/>
                    <a:pt x="47" y="308"/>
                    <a:pt x="46" y="306"/>
                  </a:cubicBezTo>
                  <a:cubicBezTo>
                    <a:pt x="45" y="304"/>
                    <a:pt x="43" y="300"/>
                    <a:pt x="43" y="299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42" y="298"/>
                    <a:pt x="40" y="293"/>
                    <a:pt x="40" y="294"/>
                  </a:cubicBezTo>
                  <a:cubicBezTo>
                    <a:pt x="41" y="295"/>
                    <a:pt x="41" y="296"/>
                    <a:pt x="41" y="297"/>
                  </a:cubicBezTo>
                  <a:cubicBezTo>
                    <a:pt x="38" y="290"/>
                    <a:pt x="37" y="286"/>
                    <a:pt x="35" y="282"/>
                  </a:cubicBezTo>
                  <a:cubicBezTo>
                    <a:pt x="35" y="281"/>
                    <a:pt x="31" y="271"/>
                    <a:pt x="31" y="270"/>
                  </a:cubicBezTo>
                  <a:cubicBezTo>
                    <a:pt x="34" y="277"/>
                    <a:pt x="35" y="281"/>
                    <a:pt x="37" y="286"/>
                  </a:cubicBezTo>
                  <a:cubicBezTo>
                    <a:pt x="37" y="285"/>
                    <a:pt x="38" y="289"/>
                    <a:pt x="39" y="290"/>
                  </a:cubicBezTo>
                  <a:cubicBezTo>
                    <a:pt x="38" y="286"/>
                    <a:pt x="35" y="280"/>
                    <a:pt x="34" y="276"/>
                  </a:cubicBezTo>
                  <a:cubicBezTo>
                    <a:pt x="34" y="276"/>
                    <a:pt x="33" y="275"/>
                    <a:pt x="34" y="275"/>
                  </a:cubicBezTo>
                  <a:cubicBezTo>
                    <a:pt x="35" y="278"/>
                    <a:pt x="35" y="278"/>
                    <a:pt x="36" y="281"/>
                  </a:cubicBezTo>
                  <a:cubicBezTo>
                    <a:pt x="36" y="280"/>
                    <a:pt x="36" y="281"/>
                    <a:pt x="35" y="279"/>
                  </a:cubicBezTo>
                  <a:cubicBezTo>
                    <a:pt x="35" y="279"/>
                    <a:pt x="36" y="280"/>
                    <a:pt x="35" y="280"/>
                  </a:cubicBezTo>
                  <a:cubicBezTo>
                    <a:pt x="35" y="278"/>
                    <a:pt x="34" y="276"/>
                    <a:pt x="33" y="274"/>
                  </a:cubicBezTo>
                  <a:cubicBezTo>
                    <a:pt x="33" y="272"/>
                    <a:pt x="34" y="273"/>
                    <a:pt x="34" y="273"/>
                  </a:cubicBezTo>
                  <a:cubicBezTo>
                    <a:pt x="35" y="274"/>
                    <a:pt x="34" y="274"/>
                    <a:pt x="35" y="276"/>
                  </a:cubicBezTo>
                  <a:cubicBezTo>
                    <a:pt x="35" y="275"/>
                    <a:pt x="37" y="279"/>
                    <a:pt x="38" y="282"/>
                  </a:cubicBezTo>
                  <a:cubicBezTo>
                    <a:pt x="37" y="279"/>
                    <a:pt x="37" y="279"/>
                    <a:pt x="36" y="275"/>
                  </a:cubicBezTo>
                  <a:cubicBezTo>
                    <a:pt x="36" y="275"/>
                    <a:pt x="36" y="276"/>
                    <a:pt x="36" y="275"/>
                  </a:cubicBezTo>
                  <a:cubicBezTo>
                    <a:pt x="36" y="275"/>
                    <a:pt x="34" y="271"/>
                    <a:pt x="34" y="272"/>
                  </a:cubicBezTo>
                  <a:cubicBezTo>
                    <a:pt x="35" y="274"/>
                    <a:pt x="36" y="275"/>
                    <a:pt x="36" y="276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34" y="272"/>
                    <a:pt x="34" y="272"/>
                    <a:pt x="34" y="271"/>
                  </a:cubicBezTo>
                  <a:cubicBezTo>
                    <a:pt x="34" y="270"/>
                    <a:pt x="34" y="271"/>
                    <a:pt x="33" y="270"/>
                  </a:cubicBezTo>
                  <a:cubicBezTo>
                    <a:pt x="33" y="270"/>
                    <a:pt x="34" y="273"/>
                    <a:pt x="34" y="273"/>
                  </a:cubicBezTo>
                  <a:cubicBezTo>
                    <a:pt x="33" y="271"/>
                    <a:pt x="33" y="271"/>
                    <a:pt x="32" y="271"/>
                  </a:cubicBezTo>
                  <a:cubicBezTo>
                    <a:pt x="32" y="270"/>
                    <a:pt x="31" y="269"/>
                    <a:pt x="30" y="266"/>
                  </a:cubicBezTo>
                  <a:cubicBezTo>
                    <a:pt x="30" y="264"/>
                    <a:pt x="29" y="260"/>
                    <a:pt x="28" y="256"/>
                  </a:cubicBezTo>
                  <a:cubicBezTo>
                    <a:pt x="28" y="256"/>
                    <a:pt x="28" y="256"/>
                    <a:pt x="28" y="257"/>
                  </a:cubicBezTo>
                  <a:cubicBezTo>
                    <a:pt x="27" y="255"/>
                    <a:pt x="26" y="248"/>
                    <a:pt x="25" y="248"/>
                  </a:cubicBezTo>
                  <a:cubicBezTo>
                    <a:pt x="25" y="249"/>
                    <a:pt x="26" y="250"/>
                    <a:pt x="27" y="252"/>
                  </a:cubicBezTo>
                  <a:cubicBezTo>
                    <a:pt x="26" y="252"/>
                    <a:pt x="27" y="255"/>
                    <a:pt x="27" y="255"/>
                  </a:cubicBezTo>
                  <a:cubicBezTo>
                    <a:pt x="25" y="248"/>
                    <a:pt x="25" y="247"/>
                    <a:pt x="25" y="246"/>
                  </a:cubicBezTo>
                  <a:cubicBezTo>
                    <a:pt x="24" y="242"/>
                    <a:pt x="23" y="239"/>
                    <a:pt x="23" y="236"/>
                  </a:cubicBezTo>
                  <a:cubicBezTo>
                    <a:pt x="22" y="233"/>
                    <a:pt x="21" y="229"/>
                    <a:pt x="20" y="224"/>
                  </a:cubicBezTo>
                  <a:cubicBezTo>
                    <a:pt x="20" y="223"/>
                    <a:pt x="20" y="226"/>
                    <a:pt x="20" y="224"/>
                  </a:cubicBezTo>
                  <a:cubicBezTo>
                    <a:pt x="19" y="221"/>
                    <a:pt x="19" y="221"/>
                    <a:pt x="19" y="217"/>
                  </a:cubicBezTo>
                  <a:cubicBezTo>
                    <a:pt x="19" y="218"/>
                    <a:pt x="19" y="218"/>
                    <a:pt x="19" y="216"/>
                  </a:cubicBezTo>
                  <a:cubicBezTo>
                    <a:pt x="18" y="214"/>
                    <a:pt x="18" y="212"/>
                    <a:pt x="18" y="211"/>
                  </a:cubicBezTo>
                  <a:cubicBezTo>
                    <a:pt x="17" y="209"/>
                    <a:pt x="18" y="209"/>
                    <a:pt x="18" y="208"/>
                  </a:cubicBezTo>
                  <a:cubicBezTo>
                    <a:pt x="17" y="207"/>
                    <a:pt x="17" y="207"/>
                    <a:pt x="17" y="206"/>
                  </a:cubicBezTo>
                  <a:cubicBezTo>
                    <a:pt x="17" y="210"/>
                    <a:pt x="18" y="214"/>
                    <a:pt x="18" y="213"/>
                  </a:cubicBezTo>
                  <a:cubicBezTo>
                    <a:pt x="18" y="215"/>
                    <a:pt x="19" y="220"/>
                    <a:pt x="19" y="221"/>
                  </a:cubicBezTo>
                  <a:cubicBezTo>
                    <a:pt x="18" y="219"/>
                    <a:pt x="15" y="200"/>
                    <a:pt x="17" y="206"/>
                  </a:cubicBezTo>
                  <a:cubicBezTo>
                    <a:pt x="17" y="205"/>
                    <a:pt x="16" y="203"/>
                    <a:pt x="16" y="202"/>
                  </a:cubicBezTo>
                  <a:cubicBezTo>
                    <a:pt x="16" y="202"/>
                    <a:pt x="16" y="202"/>
                    <a:pt x="16" y="201"/>
                  </a:cubicBezTo>
                  <a:cubicBezTo>
                    <a:pt x="16" y="204"/>
                    <a:pt x="16" y="204"/>
                    <a:pt x="16" y="205"/>
                  </a:cubicBezTo>
                  <a:cubicBezTo>
                    <a:pt x="16" y="208"/>
                    <a:pt x="17" y="208"/>
                    <a:pt x="17" y="210"/>
                  </a:cubicBezTo>
                  <a:cubicBezTo>
                    <a:pt x="17" y="210"/>
                    <a:pt x="17" y="210"/>
                    <a:pt x="17" y="210"/>
                  </a:cubicBezTo>
                  <a:cubicBezTo>
                    <a:pt x="16" y="208"/>
                    <a:pt x="16" y="207"/>
                    <a:pt x="16" y="206"/>
                  </a:cubicBezTo>
                  <a:cubicBezTo>
                    <a:pt x="16" y="210"/>
                    <a:pt x="17" y="212"/>
                    <a:pt x="18" y="218"/>
                  </a:cubicBezTo>
                  <a:cubicBezTo>
                    <a:pt x="17" y="213"/>
                    <a:pt x="18" y="217"/>
                    <a:pt x="17" y="216"/>
                  </a:cubicBezTo>
                  <a:cubicBezTo>
                    <a:pt x="18" y="220"/>
                    <a:pt x="19" y="232"/>
                    <a:pt x="17" y="222"/>
                  </a:cubicBezTo>
                  <a:cubicBezTo>
                    <a:pt x="17" y="222"/>
                    <a:pt x="17" y="224"/>
                    <a:pt x="18" y="225"/>
                  </a:cubicBezTo>
                  <a:cubicBezTo>
                    <a:pt x="18" y="225"/>
                    <a:pt x="18" y="225"/>
                    <a:pt x="18" y="228"/>
                  </a:cubicBezTo>
                  <a:cubicBezTo>
                    <a:pt x="19" y="228"/>
                    <a:pt x="19" y="226"/>
                    <a:pt x="19" y="228"/>
                  </a:cubicBezTo>
                  <a:cubicBezTo>
                    <a:pt x="19" y="230"/>
                    <a:pt x="20" y="233"/>
                    <a:pt x="21" y="234"/>
                  </a:cubicBezTo>
                  <a:cubicBezTo>
                    <a:pt x="21" y="238"/>
                    <a:pt x="22" y="241"/>
                    <a:pt x="23" y="245"/>
                  </a:cubicBezTo>
                  <a:cubicBezTo>
                    <a:pt x="24" y="248"/>
                    <a:pt x="25" y="252"/>
                    <a:pt x="26" y="256"/>
                  </a:cubicBezTo>
                  <a:cubicBezTo>
                    <a:pt x="28" y="263"/>
                    <a:pt x="30" y="270"/>
                    <a:pt x="33" y="277"/>
                  </a:cubicBezTo>
                  <a:cubicBezTo>
                    <a:pt x="32" y="274"/>
                    <a:pt x="32" y="274"/>
                    <a:pt x="31" y="271"/>
                  </a:cubicBezTo>
                  <a:cubicBezTo>
                    <a:pt x="30" y="272"/>
                    <a:pt x="29" y="267"/>
                    <a:pt x="29" y="267"/>
                  </a:cubicBezTo>
                  <a:cubicBezTo>
                    <a:pt x="30" y="269"/>
                    <a:pt x="28" y="264"/>
                    <a:pt x="29" y="267"/>
                  </a:cubicBezTo>
                  <a:cubicBezTo>
                    <a:pt x="27" y="261"/>
                    <a:pt x="25" y="256"/>
                    <a:pt x="24" y="252"/>
                  </a:cubicBezTo>
                  <a:cubicBezTo>
                    <a:pt x="26" y="258"/>
                    <a:pt x="23" y="250"/>
                    <a:pt x="24" y="254"/>
                  </a:cubicBezTo>
                  <a:cubicBezTo>
                    <a:pt x="25" y="257"/>
                    <a:pt x="27" y="262"/>
                    <a:pt x="28" y="267"/>
                  </a:cubicBezTo>
                  <a:cubicBezTo>
                    <a:pt x="28" y="267"/>
                    <a:pt x="28" y="266"/>
                    <a:pt x="28" y="267"/>
                  </a:cubicBezTo>
                  <a:cubicBezTo>
                    <a:pt x="29" y="270"/>
                    <a:pt x="27" y="264"/>
                    <a:pt x="27" y="263"/>
                  </a:cubicBezTo>
                  <a:cubicBezTo>
                    <a:pt x="27" y="266"/>
                    <a:pt x="28" y="269"/>
                    <a:pt x="29" y="272"/>
                  </a:cubicBezTo>
                  <a:cubicBezTo>
                    <a:pt x="29" y="271"/>
                    <a:pt x="28" y="271"/>
                    <a:pt x="28" y="269"/>
                  </a:cubicBezTo>
                  <a:cubicBezTo>
                    <a:pt x="27" y="266"/>
                    <a:pt x="27" y="267"/>
                    <a:pt x="26" y="263"/>
                  </a:cubicBezTo>
                  <a:cubicBezTo>
                    <a:pt x="26" y="263"/>
                    <a:pt x="26" y="264"/>
                    <a:pt x="27" y="264"/>
                  </a:cubicBezTo>
                  <a:cubicBezTo>
                    <a:pt x="26" y="262"/>
                    <a:pt x="26" y="262"/>
                    <a:pt x="25" y="259"/>
                  </a:cubicBezTo>
                  <a:cubicBezTo>
                    <a:pt x="25" y="259"/>
                    <a:pt x="25" y="259"/>
                    <a:pt x="25" y="259"/>
                  </a:cubicBezTo>
                  <a:cubicBezTo>
                    <a:pt x="24" y="257"/>
                    <a:pt x="23" y="254"/>
                    <a:pt x="22" y="250"/>
                  </a:cubicBezTo>
                  <a:cubicBezTo>
                    <a:pt x="22" y="251"/>
                    <a:pt x="23" y="253"/>
                    <a:pt x="23" y="254"/>
                  </a:cubicBezTo>
                  <a:cubicBezTo>
                    <a:pt x="23" y="256"/>
                    <a:pt x="24" y="257"/>
                    <a:pt x="24" y="258"/>
                  </a:cubicBezTo>
                  <a:cubicBezTo>
                    <a:pt x="25" y="261"/>
                    <a:pt x="25" y="264"/>
                    <a:pt x="26" y="266"/>
                  </a:cubicBezTo>
                  <a:cubicBezTo>
                    <a:pt x="26" y="266"/>
                    <a:pt x="26" y="269"/>
                    <a:pt x="26" y="267"/>
                  </a:cubicBezTo>
                  <a:cubicBezTo>
                    <a:pt x="25" y="264"/>
                    <a:pt x="25" y="264"/>
                    <a:pt x="24" y="260"/>
                  </a:cubicBezTo>
                  <a:cubicBezTo>
                    <a:pt x="24" y="260"/>
                    <a:pt x="24" y="261"/>
                    <a:pt x="24" y="260"/>
                  </a:cubicBezTo>
                  <a:cubicBezTo>
                    <a:pt x="22" y="254"/>
                    <a:pt x="24" y="257"/>
                    <a:pt x="22" y="250"/>
                  </a:cubicBezTo>
                  <a:cubicBezTo>
                    <a:pt x="21" y="249"/>
                    <a:pt x="21" y="249"/>
                    <a:pt x="20" y="247"/>
                  </a:cubicBezTo>
                  <a:cubicBezTo>
                    <a:pt x="21" y="249"/>
                    <a:pt x="20" y="247"/>
                    <a:pt x="20" y="246"/>
                  </a:cubicBezTo>
                  <a:cubicBezTo>
                    <a:pt x="20" y="245"/>
                    <a:pt x="19" y="243"/>
                    <a:pt x="19" y="245"/>
                  </a:cubicBezTo>
                  <a:cubicBezTo>
                    <a:pt x="19" y="243"/>
                    <a:pt x="18" y="241"/>
                    <a:pt x="18" y="239"/>
                  </a:cubicBezTo>
                  <a:cubicBezTo>
                    <a:pt x="17" y="236"/>
                    <a:pt x="17" y="234"/>
                    <a:pt x="17" y="233"/>
                  </a:cubicBezTo>
                  <a:cubicBezTo>
                    <a:pt x="17" y="233"/>
                    <a:pt x="17" y="234"/>
                    <a:pt x="18" y="233"/>
                  </a:cubicBezTo>
                  <a:cubicBezTo>
                    <a:pt x="18" y="238"/>
                    <a:pt x="20" y="245"/>
                    <a:pt x="22" y="250"/>
                  </a:cubicBezTo>
                  <a:cubicBezTo>
                    <a:pt x="22" y="250"/>
                    <a:pt x="22" y="249"/>
                    <a:pt x="22" y="248"/>
                  </a:cubicBezTo>
                  <a:cubicBezTo>
                    <a:pt x="22" y="249"/>
                    <a:pt x="21" y="248"/>
                    <a:pt x="21" y="246"/>
                  </a:cubicBezTo>
                  <a:cubicBezTo>
                    <a:pt x="21" y="245"/>
                    <a:pt x="21" y="245"/>
                    <a:pt x="21" y="246"/>
                  </a:cubicBezTo>
                  <a:cubicBezTo>
                    <a:pt x="21" y="244"/>
                    <a:pt x="20" y="242"/>
                    <a:pt x="20" y="242"/>
                  </a:cubicBezTo>
                  <a:cubicBezTo>
                    <a:pt x="21" y="243"/>
                    <a:pt x="21" y="244"/>
                    <a:pt x="21" y="245"/>
                  </a:cubicBezTo>
                  <a:cubicBezTo>
                    <a:pt x="22" y="245"/>
                    <a:pt x="20" y="238"/>
                    <a:pt x="20" y="236"/>
                  </a:cubicBezTo>
                  <a:cubicBezTo>
                    <a:pt x="20" y="238"/>
                    <a:pt x="20" y="238"/>
                    <a:pt x="20" y="239"/>
                  </a:cubicBezTo>
                  <a:cubicBezTo>
                    <a:pt x="20" y="238"/>
                    <a:pt x="19" y="238"/>
                    <a:pt x="19" y="237"/>
                  </a:cubicBezTo>
                  <a:cubicBezTo>
                    <a:pt x="19" y="234"/>
                    <a:pt x="19" y="235"/>
                    <a:pt x="19" y="234"/>
                  </a:cubicBezTo>
                  <a:cubicBezTo>
                    <a:pt x="18" y="232"/>
                    <a:pt x="19" y="233"/>
                    <a:pt x="19" y="232"/>
                  </a:cubicBezTo>
                  <a:cubicBezTo>
                    <a:pt x="19" y="232"/>
                    <a:pt x="18" y="231"/>
                    <a:pt x="18" y="229"/>
                  </a:cubicBezTo>
                  <a:cubicBezTo>
                    <a:pt x="18" y="229"/>
                    <a:pt x="18" y="229"/>
                    <a:pt x="18" y="228"/>
                  </a:cubicBezTo>
                  <a:cubicBezTo>
                    <a:pt x="16" y="221"/>
                    <a:pt x="16" y="215"/>
                    <a:pt x="14" y="206"/>
                  </a:cubicBezTo>
                  <a:cubicBezTo>
                    <a:pt x="14" y="206"/>
                    <a:pt x="14" y="204"/>
                    <a:pt x="14" y="202"/>
                  </a:cubicBezTo>
                  <a:cubicBezTo>
                    <a:pt x="14" y="202"/>
                    <a:pt x="14" y="204"/>
                    <a:pt x="13" y="205"/>
                  </a:cubicBezTo>
                  <a:cubicBezTo>
                    <a:pt x="14" y="209"/>
                    <a:pt x="15" y="216"/>
                    <a:pt x="15" y="218"/>
                  </a:cubicBezTo>
                  <a:cubicBezTo>
                    <a:pt x="15" y="217"/>
                    <a:pt x="14" y="213"/>
                    <a:pt x="14" y="212"/>
                  </a:cubicBezTo>
                  <a:cubicBezTo>
                    <a:pt x="14" y="212"/>
                    <a:pt x="14" y="212"/>
                    <a:pt x="14" y="211"/>
                  </a:cubicBezTo>
                  <a:cubicBezTo>
                    <a:pt x="13" y="209"/>
                    <a:pt x="13" y="206"/>
                    <a:pt x="13" y="204"/>
                  </a:cubicBezTo>
                  <a:cubicBezTo>
                    <a:pt x="12" y="201"/>
                    <a:pt x="12" y="199"/>
                    <a:pt x="12" y="196"/>
                  </a:cubicBezTo>
                  <a:cubicBezTo>
                    <a:pt x="11" y="194"/>
                    <a:pt x="11" y="191"/>
                    <a:pt x="11" y="189"/>
                  </a:cubicBezTo>
                  <a:cubicBezTo>
                    <a:pt x="11" y="186"/>
                    <a:pt x="11" y="184"/>
                    <a:pt x="11" y="182"/>
                  </a:cubicBezTo>
                  <a:cubicBezTo>
                    <a:pt x="11" y="184"/>
                    <a:pt x="10" y="183"/>
                    <a:pt x="10" y="184"/>
                  </a:cubicBezTo>
                  <a:cubicBezTo>
                    <a:pt x="11" y="187"/>
                    <a:pt x="11" y="191"/>
                    <a:pt x="11" y="194"/>
                  </a:cubicBezTo>
                  <a:cubicBezTo>
                    <a:pt x="12" y="197"/>
                    <a:pt x="12" y="200"/>
                    <a:pt x="12" y="204"/>
                  </a:cubicBezTo>
                  <a:cubicBezTo>
                    <a:pt x="13" y="208"/>
                    <a:pt x="14" y="211"/>
                    <a:pt x="14" y="214"/>
                  </a:cubicBezTo>
                  <a:cubicBezTo>
                    <a:pt x="14" y="214"/>
                    <a:pt x="15" y="222"/>
                    <a:pt x="14" y="221"/>
                  </a:cubicBezTo>
                  <a:cubicBezTo>
                    <a:pt x="15" y="223"/>
                    <a:pt x="16" y="227"/>
                    <a:pt x="16" y="229"/>
                  </a:cubicBezTo>
                  <a:cubicBezTo>
                    <a:pt x="15" y="226"/>
                    <a:pt x="15" y="226"/>
                    <a:pt x="14" y="225"/>
                  </a:cubicBezTo>
                  <a:cubicBezTo>
                    <a:pt x="15" y="227"/>
                    <a:pt x="15" y="228"/>
                    <a:pt x="16" y="231"/>
                  </a:cubicBezTo>
                  <a:cubicBezTo>
                    <a:pt x="15" y="231"/>
                    <a:pt x="15" y="230"/>
                    <a:pt x="16" y="233"/>
                  </a:cubicBezTo>
                  <a:cubicBezTo>
                    <a:pt x="17" y="239"/>
                    <a:pt x="19" y="247"/>
                    <a:pt x="20" y="254"/>
                  </a:cubicBezTo>
                  <a:cubicBezTo>
                    <a:pt x="20" y="253"/>
                    <a:pt x="18" y="247"/>
                    <a:pt x="18" y="245"/>
                  </a:cubicBezTo>
                  <a:cubicBezTo>
                    <a:pt x="18" y="248"/>
                    <a:pt x="17" y="241"/>
                    <a:pt x="17" y="241"/>
                  </a:cubicBezTo>
                  <a:cubicBezTo>
                    <a:pt x="17" y="244"/>
                    <a:pt x="17" y="244"/>
                    <a:pt x="16" y="242"/>
                  </a:cubicBezTo>
                  <a:cubicBezTo>
                    <a:pt x="16" y="240"/>
                    <a:pt x="16" y="239"/>
                    <a:pt x="16" y="239"/>
                  </a:cubicBezTo>
                  <a:cubicBezTo>
                    <a:pt x="15" y="237"/>
                    <a:pt x="15" y="235"/>
                    <a:pt x="15" y="235"/>
                  </a:cubicBezTo>
                  <a:cubicBezTo>
                    <a:pt x="16" y="240"/>
                    <a:pt x="15" y="237"/>
                    <a:pt x="15" y="238"/>
                  </a:cubicBezTo>
                  <a:cubicBezTo>
                    <a:pt x="15" y="238"/>
                    <a:pt x="15" y="239"/>
                    <a:pt x="16" y="240"/>
                  </a:cubicBezTo>
                  <a:cubicBezTo>
                    <a:pt x="15" y="241"/>
                    <a:pt x="17" y="245"/>
                    <a:pt x="17" y="246"/>
                  </a:cubicBezTo>
                  <a:cubicBezTo>
                    <a:pt x="18" y="249"/>
                    <a:pt x="21" y="257"/>
                    <a:pt x="21" y="261"/>
                  </a:cubicBezTo>
                  <a:cubicBezTo>
                    <a:pt x="21" y="259"/>
                    <a:pt x="20" y="257"/>
                    <a:pt x="19" y="255"/>
                  </a:cubicBezTo>
                  <a:cubicBezTo>
                    <a:pt x="19" y="255"/>
                    <a:pt x="18" y="252"/>
                    <a:pt x="17" y="249"/>
                  </a:cubicBezTo>
                  <a:cubicBezTo>
                    <a:pt x="17" y="247"/>
                    <a:pt x="17" y="249"/>
                    <a:pt x="18" y="250"/>
                  </a:cubicBezTo>
                  <a:cubicBezTo>
                    <a:pt x="17" y="247"/>
                    <a:pt x="16" y="245"/>
                    <a:pt x="16" y="243"/>
                  </a:cubicBezTo>
                  <a:cubicBezTo>
                    <a:pt x="16" y="244"/>
                    <a:pt x="17" y="247"/>
                    <a:pt x="17" y="246"/>
                  </a:cubicBezTo>
                  <a:cubicBezTo>
                    <a:pt x="16" y="243"/>
                    <a:pt x="15" y="241"/>
                    <a:pt x="15" y="239"/>
                  </a:cubicBezTo>
                  <a:cubicBezTo>
                    <a:pt x="14" y="237"/>
                    <a:pt x="13" y="235"/>
                    <a:pt x="13" y="233"/>
                  </a:cubicBezTo>
                  <a:cubicBezTo>
                    <a:pt x="13" y="233"/>
                    <a:pt x="13" y="234"/>
                    <a:pt x="13" y="234"/>
                  </a:cubicBezTo>
                  <a:cubicBezTo>
                    <a:pt x="12" y="231"/>
                    <a:pt x="11" y="227"/>
                    <a:pt x="10" y="224"/>
                  </a:cubicBezTo>
                  <a:cubicBezTo>
                    <a:pt x="9" y="220"/>
                    <a:pt x="9" y="217"/>
                    <a:pt x="9" y="215"/>
                  </a:cubicBezTo>
                  <a:cubicBezTo>
                    <a:pt x="9" y="213"/>
                    <a:pt x="8" y="208"/>
                    <a:pt x="7" y="206"/>
                  </a:cubicBezTo>
                  <a:cubicBezTo>
                    <a:pt x="8" y="209"/>
                    <a:pt x="8" y="210"/>
                    <a:pt x="8" y="212"/>
                  </a:cubicBezTo>
                  <a:cubicBezTo>
                    <a:pt x="7" y="209"/>
                    <a:pt x="7" y="207"/>
                    <a:pt x="6" y="206"/>
                  </a:cubicBezTo>
                  <a:cubicBezTo>
                    <a:pt x="6" y="204"/>
                    <a:pt x="6" y="199"/>
                    <a:pt x="6" y="198"/>
                  </a:cubicBezTo>
                  <a:cubicBezTo>
                    <a:pt x="6" y="197"/>
                    <a:pt x="6" y="202"/>
                    <a:pt x="6" y="201"/>
                  </a:cubicBezTo>
                  <a:cubicBezTo>
                    <a:pt x="6" y="199"/>
                    <a:pt x="6" y="196"/>
                    <a:pt x="6" y="193"/>
                  </a:cubicBezTo>
                  <a:cubicBezTo>
                    <a:pt x="5" y="190"/>
                    <a:pt x="5" y="187"/>
                    <a:pt x="5" y="184"/>
                  </a:cubicBezTo>
                  <a:cubicBezTo>
                    <a:pt x="5" y="181"/>
                    <a:pt x="5" y="178"/>
                    <a:pt x="4" y="175"/>
                  </a:cubicBezTo>
                  <a:cubicBezTo>
                    <a:pt x="4" y="174"/>
                    <a:pt x="4" y="173"/>
                    <a:pt x="4" y="171"/>
                  </a:cubicBezTo>
                  <a:cubicBezTo>
                    <a:pt x="4" y="170"/>
                    <a:pt x="4" y="169"/>
                    <a:pt x="4" y="168"/>
                  </a:cubicBezTo>
                  <a:cubicBezTo>
                    <a:pt x="5" y="169"/>
                    <a:pt x="4" y="175"/>
                    <a:pt x="5" y="176"/>
                  </a:cubicBezTo>
                  <a:cubicBezTo>
                    <a:pt x="5" y="174"/>
                    <a:pt x="5" y="172"/>
                    <a:pt x="5" y="170"/>
                  </a:cubicBezTo>
                  <a:cubicBezTo>
                    <a:pt x="5" y="168"/>
                    <a:pt x="5" y="166"/>
                    <a:pt x="5" y="164"/>
                  </a:cubicBezTo>
                  <a:cubicBezTo>
                    <a:pt x="5" y="163"/>
                    <a:pt x="5" y="165"/>
                    <a:pt x="5" y="168"/>
                  </a:cubicBezTo>
                  <a:cubicBezTo>
                    <a:pt x="5" y="168"/>
                    <a:pt x="6" y="179"/>
                    <a:pt x="5" y="176"/>
                  </a:cubicBezTo>
                  <a:cubicBezTo>
                    <a:pt x="5" y="180"/>
                    <a:pt x="6" y="185"/>
                    <a:pt x="5" y="188"/>
                  </a:cubicBezTo>
                  <a:cubicBezTo>
                    <a:pt x="6" y="190"/>
                    <a:pt x="6" y="188"/>
                    <a:pt x="6" y="191"/>
                  </a:cubicBezTo>
                  <a:cubicBezTo>
                    <a:pt x="6" y="191"/>
                    <a:pt x="6" y="190"/>
                    <a:pt x="6" y="190"/>
                  </a:cubicBezTo>
                  <a:cubicBezTo>
                    <a:pt x="6" y="192"/>
                    <a:pt x="7" y="197"/>
                    <a:pt x="7" y="202"/>
                  </a:cubicBezTo>
                  <a:cubicBezTo>
                    <a:pt x="7" y="204"/>
                    <a:pt x="8" y="207"/>
                    <a:pt x="8" y="209"/>
                  </a:cubicBezTo>
                  <a:cubicBezTo>
                    <a:pt x="9" y="212"/>
                    <a:pt x="9" y="214"/>
                    <a:pt x="9" y="215"/>
                  </a:cubicBezTo>
                  <a:cubicBezTo>
                    <a:pt x="9" y="215"/>
                    <a:pt x="9" y="216"/>
                    <a:pt x="9" y="217"/>
                  </a:cubicBezTo>
                  <a:cubicBezTo>
                    <a:pt x="10" y="217"/>
                    <a:pt x="10" y="220"/>
                    <a:pt x="10" y="220"/>
                  </a:cubicBezTo>
                  <a:cubicBezTo>
                    <a:pt x="10" y="217"/>
                    <a:pt x="10" y="217"/>
                    <a:pt x="10" y="216"/>
                  </a:cubicBezTo>
                  <a:cubicBezTo>
                    <a:pt x="10" y="215"/>
                    <a:pt x="9" y="212"/>
                    <a:pt x="9" y="211"/>
                  </a:cubicBezTo>
                  <a:cubicBezTo>
                    <a:pt x="9" y="210"/>
                    <a:pt x="9" y="213"/>
                    <a:pt x="10" y="213"/>
                  </a:cubicBezTo>
                  <a:cubicBezTo>
                    <a:pt x="10" y="212"/>
                    <a:pt x="9" y="211"/>
                    <a:pt x="9" y="211"/>
                  </a:cubicBezTo>
                  <a:cubicBezTo>
                    <a:pt x="10" y="212"/>
                    <a:pt x="10" y="213"/>
                    <a:pt x="10" y="213"/>
                  </a:cubicBezTo>
                  <a:cubicBezTo>
                    <a:pt x="9" y="209"/>
                    <a:pt x="8" y="205"/>
                    <a:pt x="8" y="202"/>
                  </a:cubicBezTo>
                  <a:cubicBezTo>
                    <a:pt x="8" y="205"/>
                    <a:pt x="9" y="204"/>
                    <a:pt x="9" y="205"/>
                  </a:cubicBezTo>
                  <a:cubicBezTo>
                    <a:pt x="9" y="209"/>
                    <a:pt x="11" y="215"/>
                    <a:pt x="11" y="217"/>
                  </a:cubicBezTo>
                  <a:cubicBezTo>
                    <a:pt x="10" y="211"/>
                    <a:pt x="11" y="212"/>
                    <a:pt x="10" y="209"/>
                  </a:cubicBezTo>
                  <a:cubicBezTo>
                    <a:pt x="11" y="212"/>
                    <a:pt x="10" y="210"/>
                    <a:pt x="11" y="213"/>
                  </a:cubicBezTo>
                  <a:cubicBezTo>
                    <a:pt x="11" y="213"/>
                    <a:pt x="11" y="211"/>
                    <a:pt x="11" y="208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1" y="208"/>
                    <a:pt x="10" y="204"/>
                    <a:pt x="11" y="206"/>
                  </a:cubicBezTo>
                  <a:cubicBezTo>
                    <a:pt x="11" y="203"/>
                    <a:pt x="10" y="200"/>
                    <a:pt x="11" y="199"/>
                  </a:cubicBezTo>
                  <a:cubicBezTo>
                    <a:pt x="11" y="201"/>
                    <a:pt x="11" y="206"/>
                    <a:pt x="12" y="205"/>
                  </a:cubicBezTo>
                  <a:cubicBezTo>
                    <a:pt x="10" y="199"/>
                    <a:pt x="10" y="193"/>
                    <a:pt x="10" y="188"/>
                  </a:cubicBezTo>
                  <a:cubicBezTo>
                    <a:pt x="10" y="183"/>
                    <a:pt x="10" y="178"/>
                    <a:pt x="9" y="171"/>
                  </a:cubicBezTo>
                  <a:cubicBezTo>
                    <a:pt x="10" y="172"/>
                    <a:pt x="10" y="169"/>
                    <a:pt x="10" y="167"/>
                  </a:cubicBezTo>
                  <a:cubicBezTo>
                    <a:pt x="10" y="169"/>
                    <a:pt x="10" y="171"/>
                    <a:pt x="11" y="173"/>
                  </a:cubicBezTo>
                  <a:cubicBezTo>
                    <a:pt x="11" y="174"/>
                    <a:pt x="11" y="175"/>
                    <a:pt x="11" y="177"/>
                  </a:cubicBezTo>
                  <a:cubicBezTo>
                    <a:pt x="11" y="179"/>
                    <a:pt x="11" y="177"/>
                    <a:pt x="11" y="180"/>
                  </a:cubicBezTo>
                  <a:cubicBezTo>
                    <a:pt x="11" y="179"/>
                    <a:pt x="11" y="179"/>
                    <a:pt x="11" y="178"/>
                  </a:cubicBezTo>
                  <a:cubicBezTo>
                    <a:pt x="11" y="182"/>
                    <a:pt x="11" y="184"/>
                    <a:pt x="12" y="189"/>
                  </a:cubicBezTo>
                  <a:cubicBezTo>
                    <a:pt x="12" y="190"/>
                    <a:pt x="12" y="193"/>
                    <a:pt x="13" y="191"/>
                  </a:cubicBezTo>
                  <a:cubicBezTo>
                    <a:pt x="12" y="189"/>
                    <a:pt x="12" y="187"/>
                    <a:pt x="12" y="185"/>
                  </a:cubicBezTo>
                  <a:cubicBezTo>
                    <a:pt x="12" y="183"/>
                    <a:pt x="12" y="181"/>
                    <a:pt x="11" y="178"/>
                  </a:cubicBezTo>
                  <a:cubicBezTo>
                    <a:pt x="12" y="180"/>
                    <a:pt x="12" y="175"/>
                    <a:pt x="11" y="174"/>
                  </a:cubicBezTo>
                  <a:cubicBezTo>
                    <a:pt x="12" y="175"/>
                    <a:pt x="12" y="177"/>
                    <a:pt x="12" y="177"/>
                  </a:cubicBezTo>
                  <a:cubicBezTo>
                    <a:pt x="11" y="177"/>
                    <a:pt x="11" y="178"/>
                    <a:pt x="11" y="177"/>
                  </a:cubicBezTo>
                  <a:cubicBezTo>
                    <a:pt x="11" y="173"/>
                    <a:pt x="11" y="171"/>
                    <a:pt x="11" y="171"/>
                  </a:cubicBezTo>
                  <a:cubicBezTo>
                    <a:pt x="11" y="172"/>
                    <a:pt x="11" y="174"/>
                    <a:pt x="11" y="174"/>
                  </a:cubicBezTo>
                  <a:cubicBezTo>
                    <a:pt x="11" y="171"/>
                    <a:pt x="11" y="174"/>
                    <a:pt x="11" y="171"/>
                  </a:cubicBezTo>
                  <a:cubicBezTo>
                    <a:pt x="11" y="169"/>
                    <a:pt x="11" y="163"/>
                    <a:pt x="11" y="161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1" y="164"/>
                    <a:pt x="12" y="166"/>
                    <a:pt x="12" y="164"/>
                  </a:cubicBezTo>
                  <a:cubicBezTo>
                    <a:pt x="12" y="158"/>
                    <a:pt x="11" y="156"/>
                    <a:pt x="11" y="155"/>
                  </a:cubicBezTo>
                  <a:cubicBezTo>
                    <a:pt x="11" y="153"/>
                    <a:pt x="11" y="154"/>
                    <a:pt x="11" y="152"/>
                  </a:cubicBezTo>
                  <a:cubicBezTo>
                    <a:pt x="11" y="152"/>
                    <a:pt x="11" y="148"/>
                    <a:pt x="11" y="146"/>
                  </a:cubicBezTo>
                  <a:cubicBezTo>
                    <a:pt x="11" y="147"/>
                    <a:pt x="10" y="149"/>
                    <a:pt x="10" y="147"/>
                  </a:cubicBezTo>
                  <a:cubicBezTo>
                    <a:pt x="11" y="145"/>
                    <a:pt x="11" y="141"/>
                    <a:pt x="11" y="137"/>
                  </a:cubicBezTo>
                  <a:cubicBezTo>
                    <a:pt x="11" y="134"/>
                    <a:pt x="12" y="130"/>
                    <a:pt x="12" y="128"/>
                  </a:cubicBezTo>
                  <a:cubicBezTo>
                    <a:pt x="12" y="129"/>
                    <a:pt x="12" y="131"/>
                    <a:pt x="12" y="128"/>
                  </a:cubicBezTo>
                  <a:cubicBezTo>
                    <a:pt x="12" y="128"/>
                    <a:pt x="13" y="121"/>
                    <a:pt x="13" y="119"/>
                  </a:cubicBezTo>
                  <a:cubicBezTo>
                    <a:pt x="13" y="118"/>
                    <a:pt x="13" y="122"/>
                    <a:pt x="12" y="122"/>
                  </a:cubicBezTo>
                  <a:cubicBezTo>
                    <a:pt x="13" y="117"/>
                    <a:pt x="12" y="119"/>
                    <a:pt x="13" y="116"/>
                  </a:cubicBezTo>
                  <a:cubicBezTo>
                    <a:pt x="13" y="112"/>
                    <a:pt x="15" y="102"/>
                    <a:pt x="15" y="99"/>
                  </a:cubicBezTo>
                  <a:cubicBezTo>
                    <a:pt x="15" y="100"/>
                    <a:pt x="15" y="103"/>
                    <a:pt x="14" y="105"/>
                  </a:cubicBezTo>
                  <a:cubicBezTo>
                    <a:pt x="14" y="103"/>
                    <a:pt x="13" y="104"/>
                    <a:pt x="14" y="103"/>
                  </a:cubicBezTo>
                  <a:cubicBezTo>
                    <a:pt x="14" y="101"/>
                    <a:pt x="15" y="97"/>
                    <a:pt x="15" y="95"/>
                  </a:cubicBezTo>
                  <a:cubicBezTo>
                    <a:pt x="14" y="98"/>
                    <a:pt x="14" y="99"/>
                    <a:pt x="14" y="96"/>
                  </a:cubicBezTo>
                  <a:cubicBezTo>
                    <a:pt x="13" y="100"/>
                    <a:pt x="13" y="102"/>
                    <a:pt x="13" y="105"/>
                  </a:cubicBezTo>
                  <a:cubicBezTo>
                    <a:pt x="12" y="108"/>
                    <a:pt x="12" y="111"/>
                    <a:pt x="11" y="114"/>
                  </a:cubicBezTo>
                  <a:cubicBezTo>
                    <a:pt x="12" y="114"/>
                    <a:pt x="12" y="115"/>
                    <a:pt x="12" y="116"/>
                  </a:cubicBezTo>
                  <a:cubicBezTo>
                    <a:pt x="11" y="116"/>
                    <a:pt x="11" y="120"/>
                    <a:pt x="11" y="120"/>
                  </a:cubicBezTo>
                  <a:cubicBezTo>
                    <a:pt x="10" y="120"/>
                    <a:pt x="11" y="115"/>
                    <a:pt x="11" y="115"/>
                  </a:cubicBezTo>
                  <a:cubicBezTo>
                    <a:pt x="11" y="116"/>
                    <a:pt x="10" y="119"/>
                    <a:pt x="10" y="121"/>
                  </a:cubicBezTo>
                  <a:cubicBezTo>
                    <a:pt x="10" y="123"/>
                    <a:pt x="10" y="125"/>
                    <a:pt x="10" y="124"/>
                  </a:cubicBezTo>
                  <a:cubicBezTo>
                    <a:pt x="10" y="126"/>
                    <a:pt x="9" y="127"/>
                    <a:pt x="9" y="129"/>
                  </a:cubicBezTo>
                  <a:cubicBezTo>
                    <a:pt x="10" y="128"/>
                    <a:pt x="9" y="139"/>
                    <a:pt x="9" y="136"/>
                  </a:cubicBezTo>
                  <a:cubicBezTo>
                    <a:pt x="8" y="140"/>
                    <a:pt x="8" y="146"/>
                    <a:pt x="8" y="146"/>
                  </a:cubicBezTo>
                  <a:cubicBezTo>
                    <a:pt x="8" y="141"/>
                    <a:pt x="8" y="137"/>
                    <a:pt x="8" y="133"/>
                  </a:cubicBezTo>
                  <a:cubicBezTo>
                    <a:pt x="8" y="135"/>
                    <a:pt x="8" y="135"/>
                    <a:pt x="8" y="137"/>
                  </a:cubicBezTo>
                  <a:cubicBezTo>
                    <a:pt x="8" y="137"/>
                    <a:pt x="8" y="139"/>
                    <a:pt x="8" y="140"/>
                  </a:cubicBezTo>
                  <a:cubicBezTo>
                    <a:pt x="8" y="140"/>
                    <a:pt x="8" y="143"/>
                    <a:pt x="7" y="144"/>
                  </a:cubicBezTo>
                  <a:cubicBezTo>
                    <a:pt x="7" y="144"/>
                    <a:pt x="7" y="146"/>
                    <a:pt x="7" y="146"/>
                  </a:cubicBezTo>
                  <a:cubicBezTo>
                    <a:pt x="7" y="142"/>
                    <a:pt x="7" y="138"/>
                    <a:pt x="8" y="134"/>
                  </a:cubicBezTo>
                  <a:cubicBezTo>
                    <a:pt x="7" y="134"/>
                    <a:pt x="7" y="139"/>
                    <a:pt x="7" y="139"/>
                  </a:cubicBezTo>
                  <a:cubicBezTo>
                    <a:pt x="7" y="140"/>
                    <a:pt x="7" y="137"/>
                    <a:pt x="7" y="137"/>
                  </a:cubicBezTo>
                  <a:cubicBezTo>
                    <a:pt x="7" y="138"/>
                    <a:pt x="7" y="143"/>
                    <a:pt x="7" y="144"/>
                  </a:cubicBezTo>
                  <a:cubicBezTo>
                    <a:pt x="6" y="142"/>
                    <a:pt x="7" y="138"/>
                    <a:pt x="6" y="138"/>
                  </a:cubicBezTo>
                  <a:cubicBezTo>
                    <a:pt x="7" y="135"/>
                    <a:pt x="7" y="133"/>
                    <a:pt x="7" y="130"/>
                  </a:cubicBezTo>
                  <a:cubicBezTo>
                    <a:pt x="7" y="132"/>
                    <a:pt x="7" y="127"/>
                    <a:pt x="7" y="126"/>
                  </a:cubicBezTo>
                  <a:cubicBezTo>
                    <a:pt x="7" y="130"/>
                    <a:pt x="7" y="135"/>
                    <a:pt x="6" y="139"/>
                  </a:cubicBezTo>
                  <a:cubicBezTo>
                    <a:pt x="6" y="143"/>
                    <a:pt x="6" y="150"/>
                    <a:pt x="5" y="153"/>
                  </a:cubicBezTo>
                  <a:cubicBezTo>
                    <a:pt x="5" y="151"/>
                    <a:pt x="5" y="149"/>
                    <a:pt x="5" y="148"/>
                  </a:cubicBezTo>
                  <a:cubicBezTo>
                    <a:pt x="5" y="150"/>
                    <a:pt x="5" y="155"/>
                    <a:pt x="5" y="157"/>
                  </a:cubicBezTo>
                  <a:cubicBezTo>
                    <a:pt x="5" y="156"/>
                    <a:pt x="5" y="155"/>
                    <a:pt x="5" y="156"/>
                  </a:cubicBezTo>
                  <a:cubicBezTo>
                    <a:pt x="5" y="158"/>
                    <a:pt x="5" y="159"/>
                    <a:pt x="5" y="160"/>
                  </a:cubicBezTo>
                  <a:cubicBezTo>
                    <a:pt x="5" y="161"/>
                    <a:pt x="5" y="164"/>
                    <a:pt x="4" y="162"/>
                  </a:cubicBezTo>
                  <a:cubicBezTo>
                    <a:pt x="4" y="159"/>
                    <a:pt x="4" y="157"/>
                    <a:pt x="4" y="154"/>
                  </a:cubicBezTo>
                  <a:cubicBezTo>
                    <a:pt x="5" y="152"/>
                    <a:pt x="5" y="149"/>
                    <a:pt x="5" y="147"/>
                  </a:cubicBezTo>
                  <a:cubicBezTo>
                    <a:pt x="5" y="142"/>
                    <a:pt x="5" y="137"/>
                    <a:pt x="6" y="131"/>
                  </a:cubicBezTo>
                  <a:cubicBezTo>
                    <a:pt x="5" y="138"/>
                    <a:pt x="5" y="145"/>
                    <a:pt x="5" y="148"/>
                  </a:cubicBezTo>
                  <a:cubicBezTo>
                    <a:pt x="5" y="144"/>
                    <a:pt x="6" y="142"/>
                    <a:pt x="5" y="140"/>
                  </a:cubicBezTo>
                  <a:cubicBezTo>
                    <a:pt x="6" y="137"/>
                    <a:pt x="6" y="136"/>
                    <a:pt x="6" y="133"/>
                  </a:cubicBezTo>
                  <a:cubicBezTo>
                    <a:pt x="6" y="136"/>
                    <a:pt x="6" y="134"/>
                    <a:pt x="6" y="133"/>
                  </a:cubicBezTo>
                  <a:cubicBezTo>
                    <a:pt x="6" y="130"/>
                    <a:pt x="6" y="130"/>
                    <a:pt x="7" y="127"/>
                  </a:cubicBezTo>
                  <a:cubicBezTo>
                    <a:pt x="6" y="127"/>
                    <a:pt x="7" y="119"/>
                    <a:pt x="7" y="119"/>
                  </a:cubicBezTo>
                  <a:cubicBezTo>
                    <a:pt x="6" y="123"/>
                    <a:pt x="6" y="127"/>
                    <a:pt x="6" y="131"/>
                  </a:cubicBezTo>
                  <a:cubicBezTo>
                    <a:pt x="5" y="133"/>
                    <a:pt x="5" y="135"/>
                    <a:pt x="5" y="137"/>
                  </a:cubicBezTo>
                  <a:cubicBezTo>
                    <a:pt x="5" y="139"/>
                    <a:pt x="4" y="141"/>
                    <a:pt x="4" y="143"/>
                  </a:cubicBezTo>
                  <a:cubicBezTo>
                    <a:pt x="4" y="145"/>
                    <a:pt x="5" y="141"/>
                    <a:pt x="5" y="143"/>
                  </a:cubicBezTo>
                  <a:cubicBezTo>
                    <a:pt x="5" y="145"/>
                    <a:pt x="5" y="145"/>
                    <a:pt x="4" y="146"/>
                  </a:cubicBezTo>
                  <a:cubicBezTo>
                    <a:pt x="4" y="144"/>
                    <a:pt x="4" y="147"/>
                    <a:pt x="3" y="149"/>
                  </a:cubicBezTo>
                  <a:cubicBezTo>
                    <a:pt x="3" y="144"/>
                    <a:pt x="4" y="146"/>
                    <a:pt x="4" y="143"/>
                  </a:cubicBezTo>
                  <a:cubicBezTo>
                    <a:pt x="4" y="141"/>
                    <a:pt x="4" y="138"/>
                    <a:pt x="4" y="136"/>
                  </a:cubicBezTo>
                  <a:cubicBezTo>
                    <a:pt x="4" y="136"/>
                    <a:pt x="4" y="138"/>
                    <a:pt x="4" y="138"/>
                  </a:cubicBezTo>
                  <a:cubicBezTo>
                    <a:pt x="4" y="137"/>
                    <a:pt x="5" y="136"/>
                    <a:pt x="5" y="134"/>
                  </a:cubicBezTo>
                  <a:cubicBezTo>
                    <a:pt x="4" y="135"/>
                    <a:pt x="4" y="134"/>
                    <a:pt x="4" y="133"/>
                  </a:cubicBezTo>
                  <a:cubicBezTo>
                    <a:pt x="5" y="132"/>
                    <a:pt x="5" y="130"/>
                    <a:pt x="6" y="126"/>
                  </a:cubicBezTo>
                  <a:cubicBezTo>
                    <a:pt x="6" y="125"/>
                    <a:pt x="5" y="127"/>
                    <a:pt x="6" y="126"/>
                  </a:cubicBezTo>
                  <a:cubicBezTo>
                    <a:pt x="6" y="124"/>
                    <a:pt x="6" y="122"/>
                    <a:pt x="6" y="121"/>
                  </a:cubicBezTo>
                  <a:cubicBezTo>
                    <a:pt x="6" y="119"/>
                    <a:pt x="7" y="117"/>
                    <a:pt x="7" y="116"/>
                  </a:cubicBezTo>
                  <a:cubicBezTo>
                    <a:pt x="7" y="114"/>
                    <a:pt x="8" y="112"/>
                    <a:pt x="8" y="109"/>
                  </a:cubicBezTo>
                  <a:cubicBezTo>
                    <a:pt x="8" y="109"/>
                    <a:pt x="9" y="102"/>
                    <a:pt x="9" y="101"/>
                  </a:cubicBezTo>
                  <a:cubicBezTo>
                    <a:pt x="9" y="101"/>
                    <a:pt x="9" y="101"/>
                    <a:pt x="10" y="100"/>
                  </a:cubicBezTo>
                  <a:cubicBezTo>
                    <a:pt x="9" y="99"/>
                    <a:pt x="8" y="102"/>
                    <a:pt x="8" y="105"/>
                  </a:cubicBezTo>
                  <a:cubicBezTo>
                    <a:pt x="8" y="109"/>
                    <a:pt x="7" y="112"/>
                    <a:pt x="7" y="113"/>
                  </a:cubicBezTo>
                  <a:cubicBezTo>
                    <a:pt x="7" y="109"/>
                    <a:pt x="7" y="110"/>
                    <a:pt x="6" y="113"/>
                  </a:cubicBezTo>
                  <a:cubicBezTo>
                    <a:pt x="7" y="110"/>
                    <a:pt x="7" y="106"/>
                    <a:pt x="8" y="103"/>
                  </a:cubicBezTo>
                  <a:cubicBezTo>
                    <a:pt x="9" y="101"/>
                    <a:pt x="9" y="99"/>
                    <a:pt x="9" y="99"/>
                  </a:cubicBezTo>
                  <a:cubicBezTo>
                    <a:pt x="9" y="96"/>
                    <a:pt x="11" y="91"/>
                    <a:pt x="10" y="92"/>
                  </a:cubicBezTo>
                  <a:cubicBezTo>
                    <a:pt x="9" y="96"/>
                    <a:pt x="10" y="93"/>
                    <a:pt x="10" y="93"/>
                  </a:cubicBezTo>
                  <a:cubicBezTo>
                    <a:pt x="9" y="94"/>
                    <a:pt x="9" y="98"/>
                    <a:pt x="8" y="99"/>
                  </a:cubicBezTo>
                  <a:cubicBezTo>
                    <a:pt x="8" y="99"/>
                    <a:pt x="9" y="94"/>
                    <a:pt x="9" y="96"/>
                  </a:cubicBezTo>
                  <a:cubicBezTo>
                    <a:pt x="8" y="100"/>
                    <a:pt x="8" y="100"/>
                    <a:pt x="8" y="102"/>
                  </a:cubicBezTo>
                  <a:cubicBezTo>
                    <a:pt x="8" y="103"/>
                    <a:pt x="7" y="103"/>
                    <a:pt x="7" y="105"/>
                  </a:cubicBezTo>
                  <a:cubicBezTo>
                    <a:pt x="7" y="106"/>
                    <a:pt x="8" y="104"/>
                    <a:pt x="7" y="107"/>
                  </a:cubicBezTo>
                  <a:cubicBezTo>
                    <a:pt x="6" y="108"/>
                    <a:pt x="6" y="111"/>
                    <a:pt x="5" y="114"/>
                  </a:cubicBezTo>
                  <a:cubicBezTo>
                    <a:pt x="5" y="116"/>
                    <a:pt x="5" y="118"/>
                    <a:pt x="5" y="120"/>
                  </a:cubicBezTo>
                  <a:cubicBezTo>
                    <a:pt x="4" y="121"/>
                    <a:pt x="4" y="123"/>
                    <a:pt x="4" y="124"/>
                  </a:cubicBezTo>
                  <a:cubicBezTo>
                    <a:pt x="5" y="113"/>
                    <a:pt x="7" y="101"/>
                    <a:pt x="9" y="93"/>
                  </a:cubicBezTo>
                  <a:cubicBezTo>
                    <a:pt x="8" y="94"/>
                    <a:pt x="8" y="94"/>
                    <a:pt x="8" y="93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1"/>
                    <a:pt x="9" y="91"/>
                    <a:pt x="9" y="90"/>
                  </a:cubicBezTo>
                  <a:cubicBezTo>
                    <a:pt x="10" y="87"/>
                    <a:pt x="10" y="86"/>
                    <a:pt x="11" y="83"/>
                  </a:cubicBezTo>
                  <a:cubicBezTo>
                    <a:pt x="12" y="80"/>
                    <a:pt x="13" y="74"/>
                    <a:pt x="14" y="69"/>
                  </a:cubicBezTo>
                  <a:cubicBezTo>
                    <a:pt x="16" y="64"/>
                    <a:pt x="18" y="59"/>
                    <a:pt x="19" y="56"/>
                  </a:cubicBezTo>
                  <a:cubicBezTo>
                    <a:pt x="19" y="54"/>
                    <a:pt x="21" y="50"/>
                    <a:pt x="22" y="45"/>
                  </a:cubicBezTo>
                  <a:cubicBezTo>
                    <a:pt x="24" y="41"/>
                    <a:pt x="25" y="36"/>
                    <a:pt x="27" y="34"/>
                  </a:cubicBezTo>
                  <a:cubicBezTo>
                    <a:pt x="26" y="34"/>
                    <a:pt x="26" y="35"/>
                    <a:pt x="26" y="34"/>
                  </a:cubicBezTo>
                  <a:cubicBezTo>
                    <a:pt x="27" y="32"/>
                    <a:pt x="29" y="28"/>
                    <a:pt x="31" y="24"/>
                  </a:cubicBezTo>
                  <a:cubicBezTo>
                    <a:pt x="31" y="22"/>
                    <a:pt x="32" y="21"/>
                    <a:pt x="33" y="20"/>
                  </a:cubicBezTo>
                  <a:cubicBezTo>
                    <a:pt x="33" y="19"/>
                    <a:pt x="33" y="18"/>
                    <a:pt x="33" y="18"/>
                  </a:cubicBezTo>
                  <a:cubicBezTo>
                    <a:pt x="34" y="17"/>
                    <a:pt x="33" y="18"/>
                    <a:pt x="33" y="17"/>
                  </a:cubicBezTo>
                  <a:cubicBezTo>
                    <a:pt x="34" y="16"/>
                    <a:pt x="35" y="15"/>
                    <a:pt x="35" y="14"/>
                  </a:cubicBezTo>
                  <a:cubicBezTo>
                    <a:pt x="37" y="10"/>
                    <a:pt x="40" y="5"/>
                    <a:pt x="42" y="0"/>
                  </a:cubicBezTo>
                  <a:cubicBezTo>
                    <a:pt x="41" y="1"/>
                    <a:pt x="40" y="4"/>
                    <a:pt x="40" y="3"/>
                  </a:cubicBezTo>
                  <a:close/>
                  <a:moveTo>
                    <a:pt x="6" y="194"/>
                  </a:moveTo>
                  <a:cubicBezTo>
                    <a:pt x="5" y="196"/>
                    <a:pt x="5" y="187"/>
                    <a:pt x="5" y="190"/>
                  </a:cubicBezTo>
                  <a:cubicBezTo>
                    <a:pt x="4" y="189"/>
                    <a:pt x="5" y="189"/>
                    <a:pt x="5" y="188"/>
                  </a:cubicBezTo>
                  <a:cubicBezTo>
                    <a:pt x="5" y="188"/>
                    <a:pt x="5" y="192"/>
                    <a:pt x="6" y="194"/>
                  </a:cubicBezTo>
                  <a:close/>
                  <a:moveTo>
                    <a:pt x="32" y="279"/>
                  </a:moveTo>
                  <a:cubicBezTo>
                    <a:pt x="33" y="281"/>
                    <a:pt x="34" y="283"/>
                    <a:pt x="34" y="284"/>
                  </a:cubicBezTo>
                  <a:cubicBezTo>
                    <a:pt x="34" y="285"/>
                    <a:pt x="32" y="281"/>
                    <a:pt x="31" y="278"/>
                  </a:cubicBezTo>
                  <a:cubicBezTo>
                    <a:pt x="32" y="281"/>
                    <a:pt x="35" y="288"/>
                    <a:pt x="37" y="291"/>
                  </a:cubicBezTo>
                  <a:cubicBezTo>
                    <a:pt x="37" y="292"/>
                    <a:pt x="36" y="291"/>
                    <a:pt x="37" y="292"/>
                  </a:cubicBezTo>
                  <a:cubicBezTo>
                    <a:pt x="36" y="292"/>
                    <a:pt x="36" y="289"/>
                    <a:pt x="36" y="290"/>
                  </a:cubicBezTo>
                  <a:cubicBezTo>
                    <a:pt x="35" y="289"/>
                    <a:pt x="32" y="281"/>
                    <a:pt x="32" y="282"/>
                  </a:cubicBezTo>
                  <a:cubicBezTo>
                    <a:pt x="31" y="280"/>
                    <a:pt x="31" y="277"/>
                    <a:pt x="30" y="275"/>
                  </a:cubicBezTo>
                  <a:cubicBezTo>
                    <a:pt x="29" y="274"/>
                    <a:pt x="27" y="270"/>
                    <a:pt x="27" y="268"/>
                  </a:cubicBezTo>
                  <a:cubicBezTo>
                    <a:pt x="28" y="271"/>
                    <a:pt x="30" y="275"/>
                    <a:pt x="32" y="279"/>
                  </a:cubicBezTo>
                  <a:close/>
                  <a:moveTo>
                    <a:pt x="19" y="221"/>
                  </a:moveTo>
                  <a:cubicBezTo>
                    <a:pt x="19" y="224"/>
                    <a:pt x="19" y="224"/>
                    <a:pt x="20" y="229"/>
                  </a:cubicBezTo>
                  <a:cubicBezTo>
                    <a:pt x="20" y="227"/>
                    <a:pt x="20" y="226"/>
                    <a:pt x="20" y="229"/>
                  </a:cubicBezTo>
                  <a:cubicBezTo>
                    <a:pt x="19" y="228"/>
                    <a:pt x="19" y="228"/>
                    <a:pt x="19" y="225"/>
                  </a:cubicBezTo>
                  <a:cubicBezTo>
                    <a:pt x="19" y="224"/>
                    <a:pt x="19" y="224"/>
                    <a:pt x="18" y="220"/>
                  </a:cubicBezTo>
                  <a:cubicBezTo>
                    <a:pt x="18" y="220"/>
                    <a:pt x="18" y="221"/>
                    <a:pt x="19" y="221"/>
                  </a:cubicBezTo>
                  <a:close/>
                  <a:moveTo>
                    <a:pt x="45" y="305"/>
                  </a:moveTo>
                  <a:cubicBezTo>
                    <a:pt x="43" y="302"/>
                    <a:pt x="43" y="301"/>
                    <a:pt x="41" y="297"/>
                  </a:cubicBezTo>
                  <a:cubicBezTo>
                    <a:pt x="42" y="297"/>
                    <a:pt x="43" y="299"/>
                    <a:pt x="43" y="301"/>
                  </a:cubicBezTo>
                  <a:cubicBezTo>
                    <a:pt x="44" y="303"/>
                    <a:pt x="45" y="304"/>
                    <a:pt x="45" y="305"/>
                  </a:cubicBezTo>
                  <a:close/>
                  <a:moveTo>
                    <a:pt x="174" y="450"/>
                  </a:moveTo>
                  <a:cubicBezTo>
                    <a:pt x="174" y="450"/>
                    <a:pt x="173" y="449"/>
                    <a:pt x="170" y="448"/>
                  </a:cubicBezTo>
                  <a:cubicBezTo>
                    <a:pt x="170" y="448"/>
                    <a:pt x="170" y="448"/>
                    <a:pt x="170" y="448"/>
                  </a:cubicBezTo>
                  <a:cubicBezTo>
                    <a:pt x="172" y="449"/>
                    <a:pt x="173" y="449"/>
                    <a:pt x="174" y="450"/>
                  </a:cubicBezTo>
                  <a:close/>
                  <a:moveTo>
                    <a:pt x="192" y="459"/>
                  </a:moveTo>
                  <a:cubicBezTo>
                    <a:pt x="193" y="459"/>
                    <a:pt x="193" y="459"/>
                    <a:pt x="195" y="460"/>
                  </a:cubicBezTo>
                  <a:cubicBezTo>
                    <a:pt x="196" y="461"/>
                    <a:pt x="199" y="463"/>
                    <a:pt x="202" y="464"/>
                  </a:cubicBezTo>
                  <a:cubicBezTo>
                    <a:pt x="200" y="464"/>
                    <a:pt x="197" y="462"/>
                    <a:pt x="193" y="460"/>
                  </a:cubicBezTo>
                  <a:cubicBezTo>
                    <a:pt x="192" y="459"/>
                    <a:pt x="192" y="459"/>
                    <a:pt x="192" y="459"/>
                  </a:cubicBezTo>
                  <a:close/>
                  <a:moveTo>
                    <a:pt x="165" y="440"/>
                  </a:moveTo>
                  <a:cubicBezTo>
                    <a:pt x="168" y="443"/>
                    <a:pt x="167" y="442"/>
                    <a:pt x="170" y="444"/>
                  </a:cubicBezTo>
                  <a:cubicBezTo>
                    <a:pt x="168" y="443"/>
                    <a:pt x="165" y="441"/>
                    <a:pt x="165" y="440"/>
                  </a:cubicBezTo>
                  <a:close/>
                  <a:moveTo>
                    <a:pt x="93" y="367"/>
                  </a:moveTo>
                  <a:cubicBezTo>
                    <a:pt x="93" y="367"/>
                    <a:pt x="95" y="369"/>
                    <a:pt x="96" y="370"/>
                  </a:cubicBezTo>
                  <a:cubicBezTo>
                    <a:pt x="97" y="371"/>
                    <a:pt x="95" y="369"/>
                    <a:pt x="96" y="371"/>
                  </a:cubicBezTo>
                  <a:cubicBezTo>
                    <a:pt x="95" y="369"/>
                    <a:pt x="95" y="369"/>
                    <a:pt x="93" y="367"/>
                  </a:cubicBezTo>
                  <a:close/>
                  <a:moveTo>
                    <a:pt x="85" y="346"/>
                  </a:moveTo>
                  <a:cubicBezTo>
                    <a:pt x="85" y="347"/>
                    <a:pt x="87" y="349"/>
                    <a:pt x="85" y="348"/>
                  </a:cubicBezTo>
                  <a:cubicBezTo>
                    <a:pt x="87" y="350"/>
                    <a:pt x="88" y="351"/>
                    <a:pt x="88" y="352"/>
                  </a:cubicBezTo>
                  <a:cubicBezTo>
                    <a:pt x="89" y="353"/>
                    <a:pt x="89" y="352"/>
                    <a:pt x="89" y="352"/>
                  </a:cubicBezTo>
                  <a:cubicBezTo>
                    <a:pt x="90" y="354"/>
                    <a:pt x="90" y="354"/>
                    <a:pt x="91" y="356"/>
                  </a:cubicBezTo>
                  <a:cubicBezTo>
                    <a:pt x="91" y="356"/>
                    <a:pt x="90" y="356"/>
                    <a:pt x="89" y="354"/>
                  </a:cubicBezTo>
                  <a:cubicBezTo>
                    <a:pt x="91" y="356"/>
                    <a:pt x="92" y="358"/>
                    <a:pt x="94" y="361"/>
                  </a:cubicBezTo>
                  <a:cubicBezTo>
                    <a:pt x="95" y="362"/>
                    <a:pt x="93" y="360"/>
                    <a:pt x="95" y="361"/>
                  </a:cubicBezTo>
                  <a:cubicBezTo>
                    <a:pt x="96" y="363"/>
                    <a:pt x="96" y="364"/>
                    <a:pt x="97" y="365"/>
                  </a:cubicBezTo>
                  <a:cubicBezTo>
                    <a:pt x="96" y="363"/>
                    <a:pt x="93" y="361"/>
                    <a:pt x="93" y="359"/>
                  </a:cubicBezTo>
                  <a:cubicBezTo>
                    <a:pt x="91" y="357"/>
                    <a:pt x="91" y="357"/>
                    <a:pt x="90" y="356"/>
                  </a:cubicBezTo>
                  <a:cubicBezTo>
                    <a:pt x="90" y="356"/>
                    <a:pt x="86" y="350"/>
                    <a:pt x="87" y="352"/>
                  </a:cubicBezTo>
                  <a:cubicBezTo>
                    <a:pt x="88" y="354"/>
                    <a:pt x="86" y="350"/>
                    <a:pt x="88" y="353"/>
                  </a:cubicBezTo>
                  <a:cubicBezTo>
                    <a:pt x="87" y="353"/>
                    <a:pt x="88" y="354"/>
                    <a:pt x="88" y="355"/>
                  </a:cubicBezTo>
                  <a:cubicBezTo>
                    <a:pt x="91" y="358"/>
                    <a:pt x="94" y="363"/>
                    <a:pt x="96" y="366"/>
                  </a:cubicBezTo>
                  <a:cubicBezTo>
                    <a:pt x="97" y="367"/>
                    <a:pt x="97" y="366"/>
                    <a:pt x="97" y="366"/>
                  </a:cubicBezTo>
                  <a:cubicBezTo>
                    <a:pt x="99" y="370"/>
                    <a:pt x="102" y="372"/>
                    <a:pt x="104" y="374"/>
                  </a:cubicBezTo>
                  <a:cubicBezTo>
                    <a:pt x="106" y="377"/>
                    <a:pt x="107" y="379"/>
                    <a:pt x="109" y="381"/>
                  </a:cubicBezTo>
                  <a:cubicBezTo>
                    <a:pt x="110" y="382"/>
                    <a:pt x="107" y="379"/>
                    <a:pt x="106" y="379"/>
                  </a:cubicBezTo>
                  <a:cubicBezTo>
                    <a:pt x="105" y="377"/>
                    <a:pt x="108" y="380"/>
                    <a:pt x="109" y="381"/>
                  </a:cubicBezTo>
                  <a:cubicBezTo>
                    <a:pt x="107" y="379"/>
                    <a:pt x="104" y="376"/>
                    <a:pt x="104" y="376"/>
                  </a:cubicBezTo>
                  <a:cubicBezTo>
                    <a:pt x="103" y="374"/>
                    <a:pt x="103" y="375"/>
                    <a:pt x="102" y="373"/>
                  </a:cubicBezTo>
                  <a:cubicBezTo>
                    <a:pt x="101" y="371"/>
                    <a:pt x="103" y="374"/>
                    <a:pt x="102" y="373"/>
                  </a:cubicBezTo>
                  <a:cubicBezTo>
                    <a:pt x="100" y="371"/>
                    <a:pt x="99" y="370"/>
                    <a:pt x="96" y="366"/>
                  </a:cubicBezTo>
                  <a:cubicBezTo>
                    <a:pt x="96" y="367"/>
                    <a:pt x="98" y="368"/>
                    <a:pt x="99" y="370"/>
                  </a:cubicBezTo>
                  <a:cubicBezTo>
                    <a:pt x="97" y="369"/>
                    <a:pt x="95" y="366"/>
                    <a:pt x="95" y="365"/>
                  </a:cubicBezTo>
                  <a:cubicBezTo>
                    <a:pt x="94" y="363"/>
                    <a:pt x="95" y="366"/>
                    <a:pt x="94" y="364"/>
                  </a:cubicBezTo>
                  <a:cubicBezTo>
                    <a:pt x="92" y="362"/>
                    <a:pt x="91" y="360"/>
                    <a:pt x="89" y="357"/>
                  </a:cubicBezTo>
                  <a:cubicBezTo>
                    <a:pt x="87" y="355"/>
                    <a:pt x="90" y="359"/>
                    <a:pt x="90" y="359"/>
                  </a:cubicBezTo>
                  <a:cubicBezTo>
                    <a:pt x="89" y="358"/>
                    <a:pt x="89" y="357"/>
                    <a:pt x="87" y="355"/>
                  </a:cubicBezTo>
                  <a:cubicBezTo>
                    <a:pt x="87" y="355"/>
                    <a:pt x="88" y="356"/>
                    <a:pt x="88" y="356"/>
                  </a:cubicBezTo>
                  <a:cubicBezTo>
                    <a:pt x="87" y="355"/>
                    <a:pt x="86" y="354"/>
                    <a:pt x="85" y="352"/>
                  </a:cubicBezTo>
                  <a:cubicBezTo>
                    <a:pt x="86" y="353"/>
                    <a:pt x="88" y="355"/>
                    <a:pt x="90" y="357"/>
                  </a:cubicBezTo>
                  <a:cubicBezTo>
                    <a:pt x="88" y="355"/>
                    <a:pt x="87" y="354"/>
                    <a:pt x="85" y="351"/>
                  </a:cubicBezTo>
                  <a:cubicBezTo>
                    <a:pt x="85" y="351"/>
                    <a:pt x="86" y="353"/>
                    <a:pt x="84" y="350"/>
                  </a:cubicBezTo>
                  <a:cubicBezTo>
                    <a:pt x="84" y="350"/>
                    <a:pt x="84" y="351"/>
                    <a:pt x="85" y="352"/>
                  </a:cubicBezTo>
                  <a:cubicBezTo>
                    <a:pt x="83" y="349"/>
                    <a:pt x="81" y="346"/>
                    <a:pt x="79" y="343"/>
                  </a:cubicBezTo>
                  <a:cubicBezTo>
                    <a:pt x="80" y="344"/>
                    <a:pt x="82" y="348"/>
                    <a:pt x="83" y="349"/>
                  </a:cubicBezTo>
                  <a:cubicBezTo>
                    <a:pt x="83" y="348"/>
                    <a:pt x="81" y="346"/>
                    <a:pt x="81" y="346"/>
                  </a:cubicBezTo>
                  <a:cubicBezTo>
                    <a:pt x="81" y="345"/>
                    <a:pt x="81" y="345"/>
                    <a:pt x="81" y="345"/>
                  </a:cubicBezTo>
                  <a:cubicBezTo>
                    <a:pt x="81" y="345"/>
                    <a:pt x="81" y="345"/>
                    <a:pt x="80" y="344"/>
                  </a:cubicBezTo>
                  <a:cubicBezTo>
                    <a:pt x="81" y="345"/>
                    <a:pt x="82" y="347"/>
                    <a:pt x="84" y="349"/>
                  </a:cubicBezTo>
                  <a:cubicBezTo>
                    <a:pt x="84" y="349"/>
                    <a:pt x="83" y="348"/>
                    <a:pt x="83" y="347"/>
                  </a:cubicBezTo>
                  <a:cubicBezTo>
                    <a:pt x="82" y="347"/>
                    <a:pt x="80" y="344"/>
                    <a:pt x="78" y="340"/>
                  </a:cubicBezTo>
                  <a:cubicBezTo>
                    <a:pt x="77" y="341"/>
                    <a:pt x="80" y="344"/>
                    <a:pt x="79" y="343"/>
                  </a:cubicBezTo>
                  <a:cubicBezTo>
                    <a:pt x="78" y="342"/>
                    <a:pt x="78" y="342"/>
                    <a:pt x="77" y="340"/>
                  </a:cubicBezTo>
                  <a:cubicBezTo>
                    <a:pt x="77" y="340"/>
                    <a:pt x="79" y="343"/>
                    <a:pt x="78" y="342"/>
                  </a:cubicBezTo>
                  <a:cubicBezTo>
                    <a:pt x="77" y="341"/>
                    <a:pt x="77" y="340"/>
                    <a:pt x="76" y="339"/>
                  </a:cubicBezTo>
                  <a:cubicBezTo>
                    <a:pt x="76" y="339"/>
                    <a:pt x="77" y="340"/>
                    <a:pt x="77" y="339"/>
                  </a:cubicBezTo>
                  <a:cubicBezTo>
                    <a:pt x="76" y="337"/>
                    <a:pt x="76" y="338"/>
                    <a:pt x="76" y="338"/>
                  </a:cubicBezTo>
                  <a:cubicBezTo>
                    <a:pt x="74" y="336"/>
                    <a:pt x="74" y="336"/>
                    <a:pt x="73" y="334"/>
                  </a:cubicBezTo>
                  <a:cubicBezTo>
                    <a:pt x="73" y="334"/>
                    <a:pt x="74" y="335"/>
                    <a:pt x="73" y="334"/>
                  </a:cubicBezTo>
                  <a:cubicBezTo>
                    <a:pt x="73" y="334"/>
                    <a:pt x="75" y="336"/>
                    <a:pt x="75" y="337"/>
                  </a:cubicBezTo>
                  <a:cubicBezTo>
                    <a:pt x="75" y="336"/>
                    <a:pt x="75" y="336"/>
                    <a:pt x="75" y="335"/>
                  </a:cubicBezTo>
                  <a:cubicBezTo>
                    <a:pt x="77" y="339"/>
                    <a:pt x="78" y="340"/>
                    <a:pt x="78" y="340"/>
                  </a:cubicBezTo>
                  <a:cubicBezTo>
                    <a:pt x="79" y="341"/>
                    <a:pt x="79" y="342"/>
                    <a:pt x="80" y="343"/>
                  </a:cubicBezTo>
                  <a:cubicBezTo>
                    <a:pt x="82" y="347"/>
                    <a:pt x="82" y="345"/>
                    <a:pt x="84" y="349"/>
                  </a:cubicBezTo>
                  <a:cubicBezTo>
                    <a:pt x="84" y="348"/>
                    <a:pt x="84" y="348"/>
                    <a:pt x="83" y="346"/>
                  </a:cubicBezTo>
                  <a:cubicBezTo>
                    <a:pt x="85" y="348"/>
                    <a:pt x="85" y="350"/>
                    <a:pt x="87" y="353"/>
                  </a:cubicBezTo>
                  <a:cubicBezTo>
                    <a:pt x="86" y="351"/>
                    <a:pt x="83" y="345"/>
                    <a:pt x="80" y="342"/>
                  </a:cubicBezTo>
                  <a:cubicBezTo>
                    <a:pt x="79" y="340"/>
                    <a:pt x="78" y="338"/>
                    <a:pt x="78" y="337"/>
                  </a:cubicBezTo>
                  <a:cubicBezTo>
                    <a:pt x="79" y="340"/>
                    <a:pt x="81" y="342"/>
                    <a:pt x="82" y="344"/>
                  </a:cubicBezTo>
                  <a:cubicBezTo>
                    <a:pt x="84" y="346"/>
                    <a:pt x="85" y="347"/>
                    <a:pt x="85" y="347"/>
                  </a:cubicBezTo>
                  <a:cubicBezTo>
                    <a:pt x="86" y="349"/>
                    <a:pt x="87" y="351"/>
                    <a:pt x="89" y="354"/>
                  </a:cubicBezTo>
                  <a:cubicBezTo>
                    <a:pt x="88" y="352"/>
                    <a:pt x="86" y="349"/>
                    <a:pt x="85" y="346"/>
                  </a:cubicBezTo>
                  <a:close/>
                  <a:moveTo>
                    <a:pt x="105" y="378"/>
                  </a:moveTo>
                  <a:cubicBezTo>
                    <a:pt x="105" y="377"/>
                    <a:pt x="104" y="376"/>
                    <a:pt x="103" y="375"/>
                  </a:cubicBezTo>
                  <a:cubicBezTo>
                    <a:pt x="104" y="376"/>
                    <a:pt x="103" y="375"/>
                    <a:pt x="103" y="375"/>
                  </a:cubicBezTo>
                  <a:cubicBezTo>
                    <a:pt x="105" y="377"/>
                    <a:pt x="105" y="377"/>
                    <a:pt x="105" y="378"/>
                  </a:cubicBezTo>
                  <a:close/>
                  <a:moveTo>
                    <a:pt x="44" y="266"/>
                  </a:moveTo>
                  <a:cubicBezTo>
                    <a:pt x="44" y="266"/>
                    <a:pt x="44" y="266"/>
                    <a:pt x="44" y="265"/>
                  </a:cubicBezTo>
                  <a:cubicBezTo>
                    <a:pt x="44" y="266"/>
                    <a:pt x="44" y="267"/>
                    <a:pt x="44" y="267"/>
                  </a:cubicBezTo>
                  <a:cubicBezTo>
                    <a:pt x="45" y="269"/>
                    <a:pt x="45" y="269"/>
                    <a:pt x="44" y="266"/>
                  </a:cubicBezTo>
                  <a:close/>
                  <a:moveTo>
                    <a:pt x="661" y="302"/>
                  </a:moveTo>
                  <a:cubicBezTo>
                    <a:pt x="661" y="303"/>
                    <a:pt x="660" y="304"/>
                    <a:pt x="660" y="306"/>
                  </a:cubicBezTo>
                  <a:cubicBezTo>
                    <a:pt x="659" y="306"/>
                    <a:pt x="661" y="303"/>
                    <a:pt x="660" y="304"/>
                  </a:cubicBezTo>
                  <a:cubicBezTo>
                    <a:pt x="660" y="303"/>
                    <a:pt x="660" y="303"/>
                    <a:pt x="661" y="302"/>
                  </a:cubicBezTo>
                  <a:close/>
                  <a:moveTo>
                    <a:pt x="694" y="237"/>
                  </a:moveTo>
                  <a:cubicBezTo>
                    <a:pt x="694" y="237"/>
                    <a:pt x="692" y="245"/>
                    <a:pt x="693" y="242"/>
                  </a:cubicBezTo>
                  <a:cubicBezTo>
                    <a:pt x="693" y="243"/>
                    <a:pt x="692" y="245"/>
                    <a:pt x="692" y="246"/>
                  </a:cubicBezTo>
                  <a:cubicBezTo>
                    <a:pt x="692" y="245"/>
                    <a:pt x="693" y="242"/>
                    <a:pt x="693" y="242"/>
                  </a:cubicBezTo>
                  <a:cubicBezTo>
                    <a:pt x="693" y="241"/>
                    <a:pt x="693" y="241"/>
                    <a:pt x="693" y="241"/>
                  </a:cubicBezTo>
                  <a:cubicBezTo>
                    <a:pt x="693" y="239"/>
                    <a:pt x="694" y="239"/>
                    <a:pt x="694" y="237"/>
                  </a:cubicBezTo>
                  <a:close/>
                  <a:moveTo>
                    <a:pt x="696" y="240"/>
                  </a:moveTo>
                  <a:cubicBezTo>
                    <a:pt x="696" y="241"/>
                    <a:pt x="695" y="245"/>
                    <a:pt x="695" y="244"/>
                  </a:cubicBezTo>
                  <a:cubicBezTo>
                    <a:pt x="695" y="242"/>
                    <a:pt x="695" y="242"/>
                    <a:pt x="696" y="240"/>
                  </a:cubicBezTo>
                  <a:close/>
                  <a:moveTo>
                    <a:pt x="709" y="190"/>
                  </a:moveTo>
                  <a:cubicBezTo>
                    <a:pt x="709" y="192"/>
                    <a:pt x="709" y="192"/>
                    <a:pt x="709" y="194"/>
                  </a:cubicBezTo>
                  <a:cubicBezTo>
                    <a:pt x="709" y="194"/>
                    <a:pt x="709" y="193"/>
                    <a:pt x="709" y="192"/>
                  </a:cubicBezTo>
                  <a:cubicBezTo>
                    <a:pt x="709" y="192"/>
                    <a:pt x="709" y="192"/>
                    <a:pt x="709" y="193"/>
                  </a:cubicBezTo>
                  <a:cubicBezTo>
                    <a:pt x="709" y="193"/>
                    <a:pt x="709" y="192"/>
                    <a:pt x="709" y="192"/>
                  </a:cubicBezTo>
                  <a:cubicBezTo>
                    <a:pt x="709" y="190"/>
                    <a:pt x="709" y="190"/>
                    <a:pt x="709" y="190"/>
                  </a:cubicBezTo>
                  <a:cubicBezTo>
                    <a:pt x="709" y="192"/>
                    <a:pt x="709" y="190"/>
                    <a:pt x="709" y="190"/>
                  </a:cubicBezTo>
                  <a:close/>
                  <a:moveTo>
                    <a:pt x="731" y="233"/>
                  </a:moveTo>
                  <a:cubicBezTo>
                    <a:pt x="730" y="236"/>
                    <a:pt x="730" y="238"/>
                    <a:pt x="729" y="242"/>
                  </a:cubicBezTo>
                  <a:cubicBezTo>
                    <a:pt x="729" y="242"/>
                    <a:pt x="728" y="246"/>
                    <a:pt x="728" y="243"/>
                  </a:cubicBezTo>
                  <a:cubicBezTo>
                    <a:pt x="729" y="240"/>
                    <a:pt x="729" y="240"/>
                    <a:pt x="729" y="239"/>
                  </a:cubicBezTo>
                  <a:cubicBezTo>
                    <a:pt x="730" y="237"/>
                    <a:pt x="730" y="236"/>
                    <a:pt x="730" y="234"/>
                  </a:cubicBezTo>
                  <a:cubicBezTo>
                    <a:pt x="730" y="234"/>
                    <a:pt x="731" y="233"/>
                    <a:pt x="731" y="233"/>
                  </a:cubicBezTo>
                  <a:close/>
                  <a:moveTo>
                    <a:pt x="637" y="434"/>
                  </a:moveTo>
                  <a:cubicBezTo>
                    <a:pt x="634" y="436"/>
                    <a:pt x="634" y="436"/>
                    <a:pt x="634" y="436"/>
                  </a:cubicBezTo>
                  <a:cubicBezTo>
                    <a:pt x="634" y="436"/>
                    <a:pt x="632" y="438"/>
                    <a:pt x="631" y="438"/>
                  </a:cubicBezTo>
                  <a:cubicBezTo>
                    <a:pt x="633" y="436"/>
                    <a:pt x="632" y="437"/>
                    <a:pt x="635" y="434"/>
                  </a:cubicBezTo>
                  <a:cubicBezTo>
                    <a:pt x="635" y="435"/>
                    <a:pt x="636" y="434"/>
                    <a:pt x="637" y="434"/>
                  </a:cubicBezTo>
                  <a:close/>
                  <a:moveTo>
                    <a:pt x="23" y="285"/>
                  </a:moveTo>
                  <a:cubicBezTo>
                    <a:pt x="22" y="284"/>
                    <a:pt x="21" y="280"/>
                    <a:pt x="22" y="281"/>
                  </a:cubicBezTo>
                  <a:cubicBezTo>
                    <a:pt x="23" y="284"/>
                    <a:pt x="22" y="283"/>
                    <a:pt x="23" y="285"/>
                  </a:cubicBezTo>
                  <a:close/>
                  <a:moveTo>
                    <a:pt x="20" y="49"/>
                  </a:moveTo>
                  <a:cubicBezTo>
                    <a:pt x="20" y="49"/>
                    <a:pt x="19" y="52"/>
                    <a:pt x="19" y="54"/>
                  </a:cubicBezTo>
                  <a:cubicBezTo>
                    <a:pt x="18" y="54"/>
                    <a:pt x="19" y="51"/>
                    <a:pt x="20" y="49"/>
                  </a:cubicBezTo>
                  <a:close/>
                  <a:moveTo>
                    <a:pt x="11" y="80"/>
                  </a:moveTo>
                  <a:cubicBezTo>
                    <a:pt x="11" y="83"/>
                    <a:pt x="10" y="84"/>
                    <a:pt x="9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10" y="84"/>
                    <a:pt x="10" y="82"/>
                    <a:pt x="11" y="80"/>
                  </a:cubicBezTo>
                  <a:close/>
                  <a:moveTo>
                    <a:pt x="7" y="115"/>
                  </a:moveTo>
                  <a:cubicBezTo>
                    <a:pt x="6" y="119"/>
                    <a:pt x="6" y="117"/>
                    <a:pt x="6" y="122"/>
                  </a:cubicBezTo>
                  <a:cubicBezTo>
                    <a:pt x="6" y="123"/>
                    <a:pt x="6" y="119"/>
                    <a:pt x="6" y="119"/>
                  </a:cubicBezTo>
                  <a:cubicBezTo>
                    <a:pt x="6" y="119"/>
                    <a:pt x="6" y="125"/>
                    <a:pt x="5" y="124"/>
                  </a:cubicBezTo>
                  <a:cubicBezTo>
                    <a:pt x="6" y="120"/>
                    <a:pt x="6" y="118"/>
                    <a:pt x="6" y="115"/>
                  </a:cubicBezTo>
                  <a:cubicBezTo>
                    <a:pt x="7" y="113"/>
                    <a:pt x="7" y="115"/>
                    <a:pt x="7" y="115"/>
                  </a:cubicBezTo>
                  <a:close/>
                  <a:moveTo>
                    <a:pt x="5" y="126"/>
                  </a:moveTo>
                  <a:cubicBezTo>
                    <a:pt x="5" y="127"/>
                    <a:pt x="5" y="129"/>
                    <a:pt x="5" y="131"/>
                  </a:cubicBezTo>
                  <a:cubicBezTo>
                    <a:pt x="5" y="131"/>
                    <a:pt x="5" y="125"/>
                    <a:pt x="5" y="126"/>
                  </a:cubicBezTo>
                  <a:close/>
                  <a:moveTo>
                    <a:pt x="3" y="133"/>
                  </a:moveTo>
                  <a:cubicBezTo>
                    <a:pt x="3" y="132"/>
                    <a:pt x="3" y="138"/>
                    <a:pt x="3" y="138"/>
                  </a:cubicBezTo>
                  <a:cubicBezTo>
                    <a:pt x="2" y="139"/>
                    <a:pt x="3" y="135"/>
                    <a:pt x="3" y="133"/>
                  </a:cubicBezTo>
                  <a:close/>
                  <a:moveTo>
                    <a:pt x="1" y="147"/>
                  </a:moveTo>
                  <a:cubicBezTo>
                    <a:pt x="2" y="148"/>
                    <a:pt x="1" y="153"/>
                    <a:pt x="1" y="155"/>
                  </a:cubicBezTo>
                  <a:cubicBezTo>
                    <a:pt x="1" y="155"/>
                    <a:pt x="1" y="148"/>
                    <a:pt x="1" y="147"/>
                  </a:cubicBezTo>
                  <a:close/>
                  <a:moveTo>
                    <a:pt x="6" y="147"/>
                  </a:moveTo>
                  <a:cubicBezTo>
                    <a:pt x="6" y="148"/>
                    <a:pt x="6" y="153"/>
                    <a:pt x="6" y="153"/>
                  </a:cubicBezTo>
                  <a:cubicBezTo>
                    <a:pt x="6" y="151"/>
                    <a:pt x="6" y="148"/>
                    <a:pt x="6" y="147"/>
                  </a:cubicBezTo>
                  <a:close/>
                  <a:moveTo>
                    <a:pt x="10" y="154"/>
                  </a:moveTo>
                  <a:cubicBezTo>
                    <a:pt x="10" y="156"/>
                    <a:pt x="10" y="155"/>
                    <a:pt x="10" y="154"/>
                  </a:cubicBezTo>
                  <a:cubicBezTo>
                    <a:pt x="11" y="159"/>
                    <a:pt x="10" y="160"/>
                    <a:pt x="11" y="162"/>
                  </a:cubicBezTo>
                  <a:cubicBezTo>
                    <a:pt x="11" y="165"/>
                    <a:pt x="10" y="169"/>
                    <a:pt x="10" y="163"/>
                  </a:cubicBezTo>
                  <a:cubicBezTo>
                    <a:pt x="10" y="164"/>
                    <a:pt x="10" y="156"/>
                    <a:pt x="10" y="154"/>
                  </a:cubicBezTo>
                  <a:close/>
                  <a:moveTo>
                    <a:pt x="6" y="161"/>
                  </a:moveTo>
                  <a:cubicBezTo>
                    <a:pt x="6" y="161"/>
                    <a:pt x="6" y="165"/>
                    <a:pt x="6" y="167"/>
                  </a:cubicBezTo>
                  <a:cubicBezTo>
                    <a:pt x="6" y="167"/>
                    <a:pt x="6" y="162"/>
                    <a:pt x="6" y="161"/>
                  </a:cubicBezTo>
                  <a:close/>
                  <a:moveTo>
                    <a:pt x="9" y="159"/>
                  </a:moveTo>
                  <a:cubicBezTo>
                    <a:pt x="9" y="158"/>
                    <a:pt x="9" y="163"/>
                    <a:pt x="9" y="161"/>
                  </a:cubicBezTo>
                  <a:cubicBezTo>
                    <a:pt x="9" y="162"/>
                    <a:pt x="9" y="163"/>
                    <a:pt x="9" y="165"/>
                  </a:cubicBezTo>
                  <a:cubicBezTo>
                    <a:pt x="9" y="167"/>
                    <a:pt x="9" y="160"/>
                    <a:pt x="9" y="159"/>
                  </a:cubicBezTo>
                  <a:close/>
                  <a:moveTo>
                    <a:pt x="4" y="168"/>
                  </a:moveTo>
                  <a:cubicBezTo>
                    <a:pt x="4" y="166"/>
                    <a:pt x="4" y="173"/>
                    <a:pt x="4" y="170"/>
                  </a:cubicBezTo>
                  <a:cubicBezTo>
                    <a:pt x="4" y="173"/>
                    <a:pt x="4" y="174"/>
                    <a:pt x="4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4" y="180"/>
                    <a:pt x="4" y="181"/>
                    <a:pt x="4" y="184"/>
                  </a:cubicBezTo>
                  <a:cubicBezTo>
                    <a:pt x="4" y="185"/>
                    <a:pt x="5" y="185"/>
                    <a:pt x="5" y="185"/>
                  </a:cubicBezTo>
                  <a:cubicBezTo>
                    <a:pt x="5" y="188"/>
                    <a:pt x="4" y="184"/>
                    <a:pt x="4" y="185"/>
                  </a:cubicBezTo>
                  <a:cubicBezTo>
                    <a:pt x="4" y="181"/>
                    <a:pt x="4" y="177"/>
                    <a:pt x="4" y="174"/>
                  </a:cubicBezTo>
                  <a:cubicBezTo>
                    <a:pt x="4" y="174"/>
                    <a:pt x="4" y="171"/>
                    <a:pt x="4" y="168"/>
                  </a:cubicBezTo>
                  <a:close/>
                  <a:moveTo>
                    <a:pt x="6" y="169"/>
                  </a:moveTo>
                  <a:cubicBezTo>
                    <a:pt x="6" y="171"/>
                    <a:pt x="6" y="172"/>
                    <a:pt x="6" y="173"/>
                  </a:cubicBezTo>
                  <a:cubicBezTo>
                    <a:pt x="6" y="174"/>
                    <a:pt x="6" y="172"/>
                    <a:pt x="6" y="170"/>
                  </a:cubicBezTo>
                  <a:cubicBezTo>
                    <a:pt x="6" y="170"/>
                    <a:pt x="6" y="169"/>
                    <a:pt x="6" y="169"/>
                  </a:cubicBezTo>
                  <a:close/>
                  <a:moveTo>
                    <a:pt x="6" y="176"/>
                  </a:moveTo>
                  <a:cubicBezTo>
                    <a:pt x="7" y="179"/>
                    <a:pt x="7" y="189"/>
                    <a:pt x="8" y="193"/>
                  </a:cubicBezTo>
                  <a:cubicBezTo>
                    <a:pt x="8" y="196"/>
                    <a:pt x="8" y="196"/>
                    <a:pt x="8" y="200"/>
                  </a:cubicBezTo>
                  <a:cubicBezTo>
                    <a:pt x="8" y="199"/>
                    <a:pt x="8" y="196"/>
                    <a:pt x="8" y="195"/>
                  </a:cubicBezTo>
                  <a:cubicBezTo>
                    <a:pt x="7" y="193"/>
                    <a:pt x="7" y="191"/>
                    <a:pt x="7" y="189"/>
                  </a:cubicBezTo>
                  <a:cubicBezTo>
                    <a:pt x="6" y="186"/>
                    <a:pt x="6" y="184"/>
                    <a:pt x="6" y="181"/>
                  </a:cubicBezTo>
                  <a:cubicBezTo>
                    <a:pt x="7" y="180"/>
                    <a:pt x="6" y="178"/>
                    <a:pt x="6" y="176"/>
                  </a:cubicBezTo>
                  <a:close/>
                  <a:moveTo>
                    <a:pt x="7" y="188"/>
                  </a:moveTo>
                  <a:cubicBezTo>
                    <a:pt x="8" y="187"/>
                    <a:pt x="8" y="194"/>
                    <a:pt x="8" y="195"/>
                  </a:cubicBezTo>
                  <a:cubicBezTo>
                    <a:pt x="8" y="194"/>
                    <a:pt x="8" y="191"/>
                    <a:pt x="7" y="188"/>
                  </a:cubicBezTo>
                  <a:close/>
                  <a:moveTo>
                    <a:pt x="10" y="198"/>
                  </a:moveTo>
                  <a:cubicBezTo>
                    <a:pt x="11" y="202"/>
                    <a:pt x="10" y="199"/>
                    <a:pt x="10" y="202"/>
                  </a:cubicBezTo>
                  <a:cubicBezTo>
                    <a:pt x="10" y="200"/>
                    <a:pt x="10" y="198"/>
                    <a:pt x="10" y="196"/>
                  </a:cubicBezTo>
                  <a:cubicBezTo>
                    <a:pt x="10" y="197"/>
                    <a:pt x="10" y="198"/>
                    <a:pt x="10" y="198"/>
                  </a:cubicBezTo>
                  <a:cubicBezTo>
                    <a:pt x="10" y="199"/>
                    <a:pt x="10" y="199"/>
                    <a:pt x="10" y="198"/>
                  </a:cubicBezTo>
                  <a:close/>
                  <a:moveTo>
                    <a:pt x="10" y="202"/>
                  </a:moveTo>
                  <a:cubicBezTo>
                    <a:pt x="10" y="201"/>
                    <a:pt x="10" y="205"/>
                    <a:pt x="10" y="206"/>
                  </a:cubicBezTo>
                  <a:cubicBezTo>
                    <a:pt x="10" y="206"/>
                    <a:pt x="10" y="206"/>
                    <a:pt x="10" y="205"/>
                  </a:cubicBezTo>
                  <a:cubicBezTo>
                    <a:pt x="11" y="209"/>
                    <a:pt x="10" y="205"/>
                    <a:pt x="10" y="202"/>
                  </a:cubicBezTo>
                  <a:close/>
                  <a:moveTo>
                    <a:pt x="10" y="210"/>
                  </a:moveTo>
                  <a:cubicBezTo>
                    <a:pt x="10" y="213"/>
                    <a:pt x="9" y="206"/>
                    <a:pt x="10" y="209"/>
                  </a:cubicBezTo>
                  <a:cubicBezTo>
                    <a:pt x="9" y="208"/>
                    <a:pt x="9" y="205"/>
                    <a:pt x="9" y="203"/>
                  </a:cubicBezTo>
                  <a:cubicBezTo>
                    <a:pt x="9" y="203"/>
                    <a:pt x="9" y="205"/>
                    <a:pt x="9" y="206"/>
                  </a:cubicBezTo>
                  <a:cubicBezTo>
                    <a:pt x="10" y="207"/>
                    <a:pt x="10" y="206"/>
                    <a:pt x="10" y="207"/>
                  </a:cubicBezTo>
                  <a:cubicBezTo>
                    <a:pt x="10" y="208"/>
                    <a:pt x="9" y="207"/>
                    <a:pt x="10" y="210"/>
                  </a:cubicBezTo>
                  <a:close/>
                  <a:moveTo>
                    <a:pt x="7" y="211"/>
                  </a:moveTo>
                  <a:cubicBezTo>
                    <a:pt x="7" y="210"/>
                    <a:pt x="7" y="211"/>
                    <a:pt x="8" y="212"/>
                  </a:cubicBezTo>
                  <a:cubicBezTo>
                    <a:pt x="8" y="214"/>
                    <a:pt x="8" y="216"/>
                    <a:pt x="8" y="216"/>
                  </a:cubicBezTo>
                  <a:cubicBezTo>
                    <a:pt x="8" y="215"/>
                    <a:pt x="7" y="213"/>
                    <a:pt x="7" y="211"/>
                  </a:cubicBezTo>
                  <a:close/>
                  <a:moveTo>
                    <a:pt x="9" y="216"/>
                  </a:moveTo>
                  <a:cubicBezTo>
                    <a:pt x="9" y="221"/>
                    <a:pt x="10" y="228"/>
                    <a:pt x="11" y="234"/>
                  </a:cubicBezTo>
                  <a:cubicBezTo>
                    <a:pt x="10" y="229"/>
                    <a:pt x="9" y="222"/>
                    <a:pt x="8" y="218"/>
                  </a:cubicBezTo>
                  <a:cubicBezTo>
                    <a:pt x="9" y="220"/>
                    <a:pt x="8" y="215"/>
                    <a:pt x="9" y="216"/>
                  </a:cubicBezTo>
                  <a:close/>
                  <a:moveTo>
                    <a:pt x="19" y="222"/>
                  </a:moveTo>
                  <a:cubicBezTo>
                    <a:pt x="19" y="223"/>
                    <a:pt x="19" y="223"/>
                    <a:pt x="19" y="223"/>
                  </a:cubicBezTo>
                  <a:cubicBezTo>
                    <a:pt x="20" y="226"/>
                    <a:pt x="20" y="227"/>
                    <a:pt x="20" y="227"/>
                  </a:cubicBezTo>
                  <a:cubicBezTo>
                    <a:pt x="20" y="226"/>
                    <a:pt x="19" y="224"/>
                    <a:pt x="19" y="222"/>
                  </a:cubicBezTo>
                  <a:close/>
                  <a:moveTo>
                    <a:pt x="12" y="235"/>
                  </a:moveTo>
                  <a:cubicBezTo>
                    <a:pt x="12" y="238"/>
                    <a:pt x="12" y="237"/>
                    <a:pt x="13" y="240"/>
                  </a:cubicBezTo>
                  <a:cubicBezTo>
                    <a:pt x="13" y="241"/>
                    <a:pt x="12" y="235"/>
                    <a:pt x="12" y="235"/>
                  </a:cubicBezTo>
                  <a:close/>
                  <a:moveTo>
                    <a:pt x="13" y="235"/>
                  </a:moveTo>
                  <a:cubicBezTo>
                    <a:pt x="13" y="235"/>
                    <a:pt x="14" y="239"/>
                    <a:pt x="14" y="240"/>
                  </a:cubicBezTo>
                  <a:cubicBezTo>
                    <a:pt x="14" y="239"/>
                    <a:pt x="13" y="238"/>
                    <a:pt x="13" y="235"/>
                  </a:cubicBezTo>
                  <a:close/>
                  <a:moveTo>
                    <a:pt x="20" y="228"/>
                  </a:moveTo>
                  <a:cubicBezTo>
                    <a:pt x="21" y="231"/>
                    <a:pt x="21" y="232"/>
                    <a:pt x="22" y="234"/>
                  </a:cubicBezTo>
                  <a:cubicBezTo>
                    <a:pt x="21" y="234"/>
                    <a:pt x="21" y="233"/>
                    <a:pt x="21" y="233"/>
                  </a:cubicBezTo>
                  <a:cubicBezTo>
                    <a:pt x="21" y="234"/>
                    <a:pt x="22" y="236"/>
                    <a:pt x="22" y="237"/>
                  </a:cubicBezTo>
                  <a:cubicBezTo>
                    <a:pt x="22" y="239"/>
                    <a:pt x="22" y="240"/>
                    <a:pt x="22" y="239"/>
                  </a:cubicBezTo>
                  <a:cubicBezTo>
                    <a:pt x="21" y="237"/>
                    <a:pt x="22" y="237"/>
                    <a:pt x="22" y="236"/>
                  </a:cubicBezTo>
                  <a:cubicBezTo>
                    <a:pt x="21" y="234"/>
                    <a:pt x="21" y="233"/>
                    <a:pt x="20" y="230"/>
                  </a:cubicBezTo>
                  <a:cubicBezTo>
                    <a:pt x="20" y="229"/>
                    <a:pt x="21" y="231"/>
                    <a:pt x="21" y="232"/>
                  </a:cubicBezTo>
                  <a:cubicBezTo>
                    <a:pt x="21" y="232"/>
                    <a:pt x="20" y="227"/>
                    <a:pt x="20" y="228"/>
                  </a:cubicBezTo>
                  <a:close/>
                  <a:moveTo>
                    <a:pt x="21" y="231"/>
                  </a:moveTo>
                  <a:cubicBezTo>
                    <a:pt x="21" y="231"/>
                    <a:pt x="21" y="231"/>
                    <a:pt x="22" y="232"/>
                  </a:cubicBezTo>
                  <a:cubicBezTo>
                    <a:pt x="23" y="236"/>
                    <a:pt x="22" y="236"/>
                    <a:pt x="23" y="240"/>
                  </a:cubicBezTo>
                  <a:cubicBezTo>
                    <a:pt x="23" y="240"/>
                    <a:pt x="22" y="238"/>
                    <a:pt x="22" y="238"/>
                  </a:cubicBezTo>
                  <a:cubicBezTo>
                    <a:pt x="21" y="234"/>
                    <a:pt x="22" y="237"/>
                    <a:pt x="21" y="231"/>
                  </a:cubicBezTo>
                  <a:close/>
                  <a:moveTo>
                    <a:pt x="30" y="227"/>
                  </a:moveTo>
                  <a:cubicBezTo>
                    <a:pt x="30" y="227"/>
                    <a:pt x="31" y="229"/>
                    <a:pt x="31" y="227"/>
                  </a:cubicBezTo>
                  <a:cubicBezTo>
                    <a:pt x="31" y="228"/>
                    <a:pt x="31" y="228"/>
                    <a:pt x="31" y="229"/>
                  </a:cubicBezTo>
                  <a:cubicBezTo>
                    <a:pt x="31" y="229"/>
                    <a:pt x="31" y="229"/>
                    <a:pt x="31" y="230"/>
                  </a:cubicBezTo>
                  <a:cubicBezTo>
                    <a:pt x="31" y="229"/>
                    <a:pt x="30" y="229"/>
                    <a:pt x="30" y="227"/>
                  </a:cubicBezTo>
                  <a:close/>
                  <a:moveTo>
                    <a:pt x="23" y="242"/>
                  </a:moveTo>
                  <a:cubicBezTo>
                    <a:pt x="24" y="244"/>
                    <a:pt x="25" y="252"/>
                    <a:pt x="26" y="255"/>
                  </a:cubicBezTo>
                  <a:cubicBezTo>
                    <a:pt x="25" y="252"/>
                    <a:pt x="24" y="247"/>
                    <a:pt x="23" y="242"/>
                  </a:cubicBezTo>
                  <a:close/>
                  <a:moveTo>
                    <a:pt x="18" y="253"/>
                  </a:moveTo>
                  <a:cubicBezTo>
                    <a:pt x="19" y="253"/>
                    <a:pt x="21" y="262"/>
                    <a:pt x="23" y="267"/>
                  </a:cubicBezTo>
                  <a:cubicBezTo>
                    <a:pt x="22" y="267"/>
                    <a:pt x="22" y="264"/>
                    <a:pt x="21" y="263"/>
                  </a:cubicBezTo>
                  <a:cubicBezTo>
                    <a:pt x="20" y="258"/>
                    <a:pt x="19" y="256"/>
                    <a:pt x="18" y="253"/>
                  </a:cubicBezTo>
                  <a:close/>
                  <a:moveTo>
                    <a:pt x="32" y="239"/>
                  </a:moveTo>
                  <a:cubicBezTo>
                    <a:pt x="33" y="240"/>
                    <a:pt x="35" y="248"/>
                    <a:pt x="35" y="250"/>
                  </a:cubicBezTo>
                  <a:cubicBezTo>
                    <a:pt x="35" y="248"/>
                    <a:pt x="33" y="240"/>
                    <a:pt x="32" y="239"/>
                  </a:cubicBezTo>
                  <a:close/>
                  <a:moveTo>
                    <a:pt x="27" y="258"/>
                  </a:moveTo>
                  <a:cubicBezTo>
                    <a:pt x="27" y="258"/>
                    <a:pt x="27" y="257"/>
                    <a:pt x="26" y="255"/>
                  </a:cubicBezTo>
                  <a:cubicBezTo>
                    <a:pt x="27" y="256"/>
                    <a:pt x="28" y="259"/>
                    <a:pt x="28" y="261"/>
                  </a:cubicBezTo>
                  <a:cubicBezTo>
                    <a:pt x="29" y="262"/>
                    <a:pt x="28" y="260"/>
                    <a:pt x="27" y="258"/>
                  </a:cubicBezTo>
                  <a:close/>
                  <a:moveTo>
                    <a:pt x="23" y="268"/>
                  </a:moveTo>
                  <a:cubicBezTo>
                    <a:pt x="23" y="267"/>
                    <a:pt x="23" y="267"/>
                    <a:pt x="23" y="267"/>
                  </a:cubicBezTo>
                  <a:cubicBezTo>
                    <a:pt x="24" y="270"/>
                    <a:pt x="24" y="270"/>
                    <a:pt x="24" y="271"/>
                  </a:cubicBezTo>
                  <a:cubicBezTo>
                    <a:pt x="23" y="270"/>
                    <a:pt x="23" y="269"/>
                    <a:pt x="23" y="268"/>
                  </a:cubicBezTo>
                  <a:close/>
                  <a:moveTo>
                    <a:pt x="28" y="262"/>
                  </a:moveTo>
                  <a:cubicBezTo>
                    <a:pt x="29" y="263"/>
                    <a:pt x="30" y="267"/>
                    <a:pt x="31" y="269"/>
                  </a:cubicBezTo>
                  <a:cubicBezTo>
                    <a:pt x="30" y="267"/>
                    <a:pt x="30" y="265"/>
                    <a:pt x="28" y="262"/>
                  </a:cubicBezTo>
                  <a:close/>
                  <a:moveTo>
                    <a:pt x="36" y="254"/>
                  </a:moveTo>
                  <a:cubicBezTo>
                    <a:pt x="36" y="254"/>
                    <a:pt x="37" y="256"/>
                    <a:pt x="38" y="258"/>
                  </a:cubicBezTo>
                  <a:cubicBezTo>
                    <a:pt x="38" y="259"/>
                    <a:pt x="37" y="255"/>
                    <a:pt x="36" y="254"/>
                  </a:cubicBezTo>
                  <a:close/>
                  <a:moveTo>
                    <a:pt x="27" y="269"/>
                  </a:moveTo>
                  <a:cubicBezTo>
                    <a:pt x="27" y="269"/>
                    <a:pt x="27" y="269"/>
                    <a:pt x="28" y="271"/>
                  </a:cubicBezTo>
                  <a:cubicBezTo>
                    <a:pt x="29" y="274"/>
                    <a:pt x="28" y="274"/>
                    <a:pt x="27" y="269"/>
                  </a:cubicBezTo>
                  <a:close/>
                  <a:moveTo>
                    <a:pt x="33" y="280"/>
                  </a:moveTo>
                  <a:cubicBezTo>
                    <a:pt x="32" y="278"/>
                    <a:pt x="30" y="275"/>
                    <a:pt x="30" y="273"/>
                  </a:cubicBezTo>
                  <a:cubicBezTo>
                    <a:pt x="29" y="271"/>
                    <a:pt x="30" y="272"/>
                    <a:pt x="29" y="269"/>
                  </a:cubicBezTo>
                  <a:cubicBezTo>
                    <a:pt x="30" y="271"/>
                    <a:pt x="31" y="275"/>
                    <a:pt x="32" y="275"/>
                  </a:cubicBezTo>
                  <a:cubicBezTo>
                    <a:pt x="31" y="272"/>
                    <a:pt x="30" y="272"/>
                    <a:pt x="29" y="267"/>
                  </a:cubicBezTo>
                  <a:cubicBezTo>
                    <a:pt x="29" y="267"/>
                    <a:pt x="29" y="268"/>
                    <a:pt x="29" y="268"/>
                  </a:cubicBezTo>
                  <a:cubicBezTo>
                    <a:pt x="30" y="270"/>
                    <a:pt x="30" y="270"/>
                    <a:pt x="31" y="272"/>
                  </a:cubicBezTo>
                  <a:cubicBezTo>
                    <a:pt x="30" y="269"/>
                    <a:pt x="34" y="279"/>
                    <a:pt x="34" y="282"/>
                  </a:cubicBezTo>
                  <a:cubicBezTo>
                    <a:pt x="34" y="282"/>
                    <a:pt x="33" y="280"/>
                    <a:pt x="33" y="278"/>
                  </a:cubicBezTo>
                  <a:cubicBezTo>
                    <a:pt x="32" y="277"/>
                    <a:pt x="32" y="278"/>
                    <a:pt x="32" y="276"/>
                  </a:cubicBezTo>
                  <a:cubicBezTo>
                    <a:pt x="32" y="277"/>
                    <a:pt x="33" y="280"/>
                    <a:pt x="33" y="281"/>
                  </a:cubicBezTo>
                  <a:cubicBezTo>
                    <a:pt x="34" y="283"/>
                    <a:pt x="33" y="281"/>
                    <a:pt x="34" y="284"/>
                  </a:cubicBezTo>
                  <a:cubicBezTo>
                    <a:pt x="34" y="284"/>
                    <a:pt x="33" y="280"/>
                    <a:pt x="33" y="280"/>
                  </a:cubicBezTo>
                  <a:close/>
                  <a:moveTo>
                    <a:pt x="49" y="257"/>
                  </a:moveTo>
                  <a:cubicBezTo>
                    <a:pt x="49" y="258"/>
                    <a:pt x="50" y="259"/>
                    <a:pt x="49" y="258"/>
                  </a:cubicBezTo>
                  <a:cubicBezTo>
                    <a:pt x="50" y="259"/>
                    <a:pt x="50" y="261"/>
                    <a:pt x="51" y="262"/>
                  </a:cubicBezTo>
                  <a:cubicBezTo>
                    <a:pt x="51" y="264"/>
                    <a:pt x="49" y="258"/>
                    <a:pt x="50" y="260"/>
                  </a:cubicBezTo>
                  <a:cubicBezTo>
                    <a:pt x="50" y="260"/>
                    <a:pt x="49" y="258"/>
                    <a:pt x="49" y="257"/>
                  </a:cubicBezTo>
                  <a:close/>
                  <a:moveTo>
                    <a:pt x="36" y="286"/>
                  </a:moveTo>
                  <a:cubicBezTo>
                    <a:pt x="36" y="285"/>
                    <a:pt x="36" y="285"/>
                    <a:pt x="35" y="284"/>
                  </a:cubicBezTo>
                  <a:cubicBezTo>
                    <a:pt x="35" y="285"/>
                    <a:pt x="36" y="287"/>
                    <a:pt x="36" y="286"/>
                  </a:cubicBezTo>
                  <a:cubicBezTo>
                    <a:pt x="34" y="282"/>
                    <a:pt x="35" y="283"/>
                    <a:pt x="33" y="279"/>
                  </a:cubicBezTo>
                  <a:cubicBezTo>
                    <a:pt x="36" y="286"/>
                    <a:pt x="40" y="295"/>
                    <a:pt x="44" y="303"/>
                  </a:cubicBezTo>
                  <a:cubicBezTo>
                    <a:pt x="44" y="303"/>
                    <a:pt x="44" y="304"/>
                    <a:pt x="44" y="305"/>
                  </a:cubicBezTo>
                  <a:cubicBezTo>
                    <a:pt x="43" y="303"/>
                    <a:pt x="43" y="302"/>
                    <a:pt x="43" y="302"/>
                  </a:cubicBezTo>
                  <a:cubicBezTo>
                    <a:pt x="42" y="301"/>
                    <a:pt x="42" y="301"/>
                    <a:pt x="42" y="300"/>
                  </a:cubicBezTo>
                  <a:cubicBezTo>
                    <a:pt x="41" y="299"/>
                    <a:pt x="41" y="298"/>
                    <a:pt x="40" y="295"/>
                  </a:cubicBezTo>
                  <a:cubicBezTo>
                    <a:pt x="39" y="293"/>
                    <a:pt x="36" y="288"/>
                    <a:pt x="36" y="286"/>
                  </a:cubicBezTo>
                  <a:close/>
                  <a:moveTo>
                    <a:pt x="35" y="286"/>
                  </a:moveTo>
                  <a:cubicBezTo>
                    <a:pt x="35" y="287"/>
                    <a:pt x="35" y="286"/>
                    <a:pt x="35" y="286"/>
                  </a:cubicBezTo>
                  <a:cubicBezTo>
                    <a:pt x="36" y="289"/>
                    <a:pt x="40" y="298"/>
                    <a:pt x="41" y="300"/>
                  </a:cubicBezTo>
                  <a:cubicBezTo>
                    <a:pt x="39" y="296"/>
                    <a:pt x="36" y="289"/>
                    <a:pt x="35" y="286"/>
                  </a:cubicBezTo>
                  <a:close/>
                  <a:moveTo>
                    <a:pt x="36" y="295"/>
                  </a:moveTo>
                  <a:cubicBezTo>
                    <a:pt x="36" y="294"/>
                    <a:pt x="37" y="298"/>
                    <a:pt x="39" y="301"/>
                  </a:cubicBezTo>
                  <a:cubicBezTo>
                    <a:pt x="38" y="301"/>
                    <a:pt x="37" y="297"/>
                    <a:pt x="36" y="295"/>
                  </a:cubicBezTo>
                  <a:close/>
                  <a:moveTo>
                    <a:pt x="37" y="293"/>
                  </a:moveTo>
                  <a:cubicBezTo>
                    <a:pt x="37" y="293"/>
                    <a:pt x="37" y="293"/>
                    <a:pt x="37" y="293"/>
                  </a:cubicBezTo>
                  <a:cubicBezTo>
                    <a:pt x="39" y="297"/>
                    <a:pt x="39" y="298"/>
                    <a:pt x="37" y="293"/>
                  </a:cubicBezTo>
                  <a:close/>
                  <a:moveTo>
                    <a:pt x="54" y="274"/>
                  </a:moveTo>
                  <a:cubicBezTo>
                    <a:pt x="55" y="275"/>
                    <a:pt x="55" y="276"/>
                    <a:pt x="56" y="278"/>
                  </a:cubicBezTo>
                  <a:cubicBezTo>
                    <a:pt x="57" y="280"/>
                    <a:pt x="56" y="279"/>
                    <a:pt x="56" y="278"/>
                  </a:cubicBezTo>
                  <a:cubicBezTo>
                    <a:pt x="55" y="277"/>
                    <a:pt x="55" y="275"/>
                    <a:pt x="54" y="274"/>
                  </a:cubicBezTo>
                  <a:close/>
                  <a:moveTo>
                    <a:pt x="41" y="300"/>
                  </a:moveTo>
                  <a:cubicBezTo>
                    <a:pt x="40" y="298"/>
                    <a:pt x="41" y="301"/>
                    <a:pt x="40" y="300"/>
                  </a:cubicBezTo>
                  <a:cubicBezTo>
                    <a:pt x="39" y="298"/>
                    <a:pt x="39" y="296"/>
                    <a:pt x="41" y="300"/>
                  </a:cubicBezTo>
                  <a:close/>
                  <a:moveTo>
                    <a:pt x="39" y="302"/>
                  </a:moveTo>
                  <a:cubicBezTo>
                    <a:pt x="39" y="302"/>
                    <a:pt x="41" y="307"/>
                    <a:pt x="41" y="306"/>
                  </a:cubicBezTo>
                  <a:cubicBezTo>
                    <a:pt x="40" y="305"/>
                    <a:pt x="39" y="303"/>
                    <a:pt x="39" y="302"/>
                  </a:cubicBezTo>
                  <a:close/>
                  <a:moveTo>
                    <a:pt x="57" y="282"/>
                  </a:moveTo>
                  <a:cubicBezTo>
                    <a:pt x="57" y="280"/>
                    <a:pt x="58" y="283"/>
                    <a:pt x="57" y="281"/>
                  </a:cubicBezTo>
                  <a:cubicBezTo>
                    <a:pt x="57" y="280"/>
                    <a:pt x="59" y="285"/>
                    <a:pt x="59" y="284"/>
                  </a:cubicBezTo>
                  <a:cubicBezTo>
                    <a:pt x="60" y="286"/>
                    <a:pt x="59" y="286"/>
                    <a:pt x="60" y="287"/>
                  </a:cubicBezTo>
                  <a:cubicBezTo>
                    <a:pt x="61" y="289"/>
                    <a:pt x="60" y="286"/>
                    <a:pt x="60" y="288"/>
                  </a:cubicBezTo>
                  <a:cubicBezTo>
                    <a:pt x="61" y="288"/>
                    <a:pt x="61" y="289"/>
                    <a:pt x="61" y="290"/>
                  </a:cubicBezTo>
                  <a:cubicBezTo>
                    <a:pt x="61" y="289"/>
                    <a:pt x="61" y="289"/>
                    <a:pt x="61" y="290"/>
                  </a:cubicBezTo>
                  <a:cubicBezTo>
                    <a:pt x="62" y="292"/>
                    <a:pt x="61" y="290"/>
                    <a:pt x="63" y="294"/>
                  </a:cubicBezTo>
                  <a:cubicBezTo>
                    <a:pt x="63" y="295"/>
                    <a:pt x="62" y="292"/>
                    <a:pt x="61" y="290"/>
                  </a:cubicBezTo>
                  <a:cubicBezTo>
                    <a:pt x="61" y="291"/>
                    <a:pt x="61" y="292"/>
                    <a:pt x="62" y="293"/>
                  </a:cubicBezTo>
                  <a:cubicBezTo>
                    <a:pt x="61" y="291"/>
                    <a:pt x="61" y="289"/>
                    <a:pt x="59" y="286"/>
                  </a:cubicBezTo>
                  <a:cubicBezTo>
                    <a:pt x="60" y="287"/>
                    <a:pt x="58" y="284"/>
                    <a:pt x="57" y="282"/>
                  </a:cubicBezTo>
                  <a:close/>
                  <a:moveTo>
                    <a:pt x="50" y="294"/>
                  </a:moveTo>
                  <a:cubicBezTo>
                    <a:pt x="51" y="294"/>
                    <a:pt x="51" y="296"/>
                    <a:pt x="52" y="298"/>
                  </a:cubicBezTo>
                  <a:cubicBezTo>
                    <a:pt x="52" y="299"/>
                    <a:pt x="51" y="295"/>
                    <a:pt x="50" y="294"/>
                  </a:cubicBezTo>
                  <a:close/>
                  <a:moveTo>
                    <a:pt x="44" y="305"/>
                  </a:moveTo>
                  <a:cubicBezTo>
                    <a:pt x="44" y="304"/>
                    <a:pt x="45" y="308"/>
                    <a:pt x="46" y="309"/>
                  </a:cubicBezTo>
                  <a:cubicBezTo>
                    <a:pt x="46" y="309"/>
                    <a:pt x="44" y="307"/>
                    <a:pt x="44" y="305"/>
                  </a:cubicBezTo>
                  <a:close/>
                  <a:moveTo>
                    <a:pt x="46" y="306"/>
                  </a:moveTo>
                  <a:cubicBezTo>
                    <a:pt x="47" y="308"/>
                    <a:pt x="47" y="308"/>
                    <a:pt x="48" y="312"/>
                  </a:cubicBezTo>
                  <a:cubicBezTo>
                    <a:pt x="48" y="312"/>
                    <a:pt x="45" y="306"/>
                    <a:pt x="46" y="306"/>
                  </a:cubicBezTo>
                  <a:close/>
                  <a:moveTo>
                    <a:pt x="54" y="293"/>
                  </a:moveTo>
                  <a:cubicBezTo>
                    <a:pt x="54" y="293"/>
                    <a:pt x="55" y="294"/>
                    <a:pt x="55" y="295"/>
                  </a:cubicBezTo>
                  <a:cubicBezTo>
                    <a:pt x="55" y="295"/>
                    <a:pt x="55" y="294"/>
                    <a:pt x="55" y="294"/>
                  </a:cubicBezTo>
                  <a:cubicBezTo>
                    <a:pt x="55" y="294"/>
                    <a:pt x="56" y="296"/>
                    <a:pt x="56" y="297"/>
                  </a:cubicBezTo>
                  <a:cubicBezTo>
                    <a:pt x="55" y="296"/>
                    <a:pt x="55" y="294"/>
                    <a:pt x="54" y="293"/>
                  </a:cubicBezTo>
                  <a:close/>
                  <a:moveTo>
                    <a:pt x="57" y="338"/>
                  </a:moveTo>
                  <a:cubicBezTo>
                    <a:pt x="55" y="336"/>
                    <a:pt x="61" y="344"/>
                    <a:pt x="58" y="340"/>
                  </a:cubicBezTo>
                  <a:cubicBezTo>
                    <a:pt x="59" y="342"/>
                    <a:pt x="59" y="342"/>
                    <a:pt x="60" y="343"/>
                  </a:cubicBezTo>
                  <a:cubicBezTo>
                    <a:pt x="60" y="343"/>
                    <a:pt x="59" y="342"/>
                    <a:pt x="60" y="342"/>
                  </a:cubicBezTo>
                  <a:cubicBezTo>
                    <a:pt x="61" y="345"/>
                    <a:pt x="63" y="348"/>
                    <a:pt x="63" y="348"/>
                  </a:cubicBezTo>
                  <a:cubicBezTo>
                    <a:pt x="64" y="349"/>
                    <a:pt x="65" y="350"/>
                    <a:pt x="66" y="352"/>
                  </a:cubicBezTo>
                  <a:cubicBezTo>
                    <a:pt x="67" y="353"/>
                    <a:pt x="64" y="349"/>
                    <a:pt x="63" y="349"/>
                  </a:cubicBezTo>
                  <a:cubicBezTo>
                    <a:pt x="64" y="351"/>
                    <a:pt x="66" y="352"/>
                    <a:pt x="67" y="354"/>
                  </a:cubicBezTo>
                  <a:cubicBezTo>
                    <a:pt x="68" y="355"/>
                    <a:pt x="66" y="352"/>
                    <a:pt x="66" y="353"/>
                  </a:cubicBezTo>
                  <a:cubicBezTo>
                    <a:pt x="68" y="355"/>
                    <a:pt x="68" y="356"/>
                    <a:pt x="70" y="358"/>
                  </a:cubicBezTo>
                  <a:cubicBezTo>
                    <a:pt x="71" y="360"/>
                    <a:pt x="68" y="356"/>
                    <a:pt x="68" y="357"/>
                  </a:cubicBezTo>
                  <a:cubicBezTo>
                    <a:pt x="69" y="358"/>
                    <a:pt x="70" y="359"/>
                    <a:pt x="71" y="360"/>
                  </a:cubicBezTo>
                  <a:cubicBezTo>
                    <a:pt x="72" y="362"/>
                    <a:pt x="69" y="358"/>
                    <a:pt x="71" y="360"/>
                  </a:cubicBezTo>
                  <a:cubicBezTo>
                    <a:pt x="72" y="362"/>
                    <a:pt x="72" y="362"/>
                    <a:pt x="75" y="365"/>
                  </a:cubicBezTo>
                  <a:cubicBezTo>
                    <a:pt x="74" y="365"/>
                    <a:pt x="74" y="365"/>
                    <a:pt x="74" y="365"/>
                  </a:cubicBezTo>
                  <a:cubicBezTo>
                    <a:pt x="76" y="367"/>
                    <a:pt x="75" y="366"/>
                    <a:pt x="76" y="367"/>
                  </a:cubicBezTo>
                  <a:cubicBezTo>
                    <a:pt x="80" y="374"/>
                    <a:pt x="86" y="380"/>
                    <a:pt x="91" y="387"/>
                  </a:cubicBezTo>
                  <a:cubicBezTo>
                    <a:pt x="92" y="387"/>
                    <a:pt x="96" y="392"/>
                    <a:pt x="95" y="392"/>
                  </a:cubicBezTo>
                  <a:cubicBezTo>
                    <a:pt x="97" y="394"/>
                    <a:pt x="97" y="393"/>
                    <a:pt x="99" y="396"/>
                  </a:cubicBezTo>
                  <a:cubicBezTo>
                    <a:pt x="100" y="397"/>
                    <a:pt x="103" y="401"/>
                    <a:pt x="107" y="404"/>
                  </a:cubicBezTo>
                  <a:cubicBezTo>
                    <a:pt x="110" y="408"/>
                    <a:pt x="114" y="411"/>
                    <a:pt x="116" y="414"/>
                  </a:cubicBezTo>
                  <a:cubicBezTo>
                    <a:pt x="116" y="414"/>
                    <a:pt x="115" y="413"/>
                    <a:pt x="114" y="412"/>
                  </a:cubicBezTo>
                  <a:cubicBezTo>
                    <a:pt x="114" y="412"/>
                    <a:pt x="115" y="413"/>
                    <a:pt x="115" y="413"/>
                  </a:cubicBezTo>
                  <a:cubicBezTo>
                    <a:pt x="117" y="414"/>
                    <a:pt x="123" y="420"/>
                    <a:pt x="125" y="423"/>
                  </a:cubicBezTo>
                  <a:cubicBezTo>
                    <a:pt x="129" y="425"/>
                    <a:pt x="131" y="428"/>
                    <a:pt x="135" y="431"/>
                  </a:cubicBezTo>
                  <a:cubicBezTo>
                    <a:pt x="135" y="431"/>
                    <a:pt x="134" y="430"/>
                    <a:pt x="133" y="430"/>
                  </a:cubicBezTo>
                  <a:cubicBezTo>
                    <a:pt x="133" y="429"/>
                    <a:pt x="131" y="427"/>
                    <a:pt x="130" y="427"/>
                  </a:cubicBezTo>
                  <a:cubicBezTo>
                    <a:pt x="130" y="427"/>
                    <a:pt x="131" y="428"/>
                    <a:pt x="132" y="429"/>
                  </a:cubicBezTo>
                  <a:cubicBezTo>
                    <a:pt x="130" y="427"/>
                    <a:pt x="126" y="424"/>
                    <a:pt x="122" y="420"/>
                  </a:cubicBezTo>
                  <a:cubicBezTo>
                    <a:pt x="123" y="421"/>
                    <a:pt x="122" y="421"/>
                    <a:pt x="122" y="420"/>
                  </a:cubicBezTo>
                  <a:cubicBezTo>
                    <a:pt x="121" y="419"/>
                    <a:pt x="120" y="418"/>
                    <a:pt x="119" y="417"/>
                  </a:cubicBezTo>
                  <a:cubicBezTo>
                    <a:pt x="118" y="416"/>
                    <a:pt x="114" y="412"/>
                    <a:pt x="111" y="410"/>
                  </a:cubicBezTo>
                  <a:cubicBezTo>
                    <a:pt x="108" y="407"/>
                    <a:pt x="105" y="404"/>
                    <a:pt x="106" y="405"/>
                  </a:cubicBezTo>
                  <a:cubicBezTo>
                    <a:pt x="101" y="401"/>
                    <a:pt x="100" y="399"/>
                    <a:pt x="95" y="395"/>
                  </a:cubicBezTo>
                  <a:cubicBezTo>
                    <a:pt x="95" y="394"/>
                    <a:pt x="93" y="392"/>
                    <a:pt x="93" y="391"/>
                  </a:cubicBezTo>
                  <a:cubicBezTo>
                    <a:pt x="92" y="390"/>
                    <a:pt x="86" y="384"/>
                    <a:pt x="83" y="380"/>
                  </a:cubicBezTo>
                  <a:cubicBezTo>
                    <a:pt x="82" y="378"/>
                    <a:pt x="82" y="378"/>
                    <a:pt x="81" y="377"/>
                  </a:cubicBezTo>
                  <a:cubicBezTo>
                    <a:pt x="79" y="374"/>
                    <a:pt x="76" y="371"/>
                    <a:pt x="73" y="367"/>
                  </a:cubicBezTo>
                  <a:cubicBezTo>
                    <a:pt x="71" y="364"/>
                    <a:pt x="69" y="360"/>
                    <a:pt x="67" y="357"/>
                  </a:cubicBezTo>
                  <a:cubicBezTo>
                    <a:pt x="67" y="357"/>
                    <a:pt x="64" y="353"/>
                    <a:pt x="62" y="349"/>
                  </a:cubicBezTo>
                  <a:cubicBezTo>
                    <a:pt x="60" y="347"/>
                    <a:pt x="54" y="337"/>
                    <a:pt x="52" y="334"/>
                  </a:cubicBezTo>
                  <a:cubicBezTo>
                    <a:pt x="50" y="331"/>
                    <a:pt x="52" y="334"/>
                    <a:pt x="52" y="332"/>
                  </a:cubicBezTo>
                  <a:cubicBezTo>
                    <a:pt x="50" y="330"/>
                    <a:pt x="47" y="324"/>
                    <a:pt x="46" y="322"/>
                  </a:cubicBezTo>
                  <a:cubicBezTo>
                    <a:pt x="47" y="323"/>
                    <a:pt x="46" y="322"/>
                    <a:pt x="45" y="320"/>
                  </a:cubicBezTo>
                  <a:cubicBezTo>
                    <a:pt x="45" y="318"/>
                    <a:pt x="43" y="316"/>
                    <a:pt x="43" y="314"/>
                  </a:cubicBezTo>
                  <a:cubicBezTo>
                    <a:pt x="44" y="317"/>
                    <a:pt x="46" y="321"/>
                    <a:pt x="47" y="323"/>
                  </a:cubicBezTo>
                  <a:cubicBezTo>
                    <a:pt x="48" y="324"/>
                    <a:pt x="48" y="324"/>
                    <a:pt x="49" y="327"/>
                  </a:cubicBezTo>
                  <a:cubicBezTo>
                    <a:pt x="49" y="327"/>
                    <a:pt x="49" y="326"/>
                    <a:pt x="49" y="326"/>
                  </a:cubicBezTo>
                  <a:cubicBezTo>
                    <a:pt x="52" y="331"/>
                    <a:pt x="55" y="336"/>
                    <a:pt x="58" y="341"/>
                  </a:cubicBezTo>
                  <a:cubicBezTo>
                    <a:pt x="61" y="345"/>
                    <a:pt x="63" y="350"/>
                    <a:pt x="66" y="354"/>
                  </a:cubicBezTo>
                  <a:cubicBezTo>
                    <a:pt x="67" y="356"/>
                    <a:pt x="70" y="360"/>
                    <a:pt x="71" y="360"/>
                  </a:cubicBezTo>
                  <a:cubicBezTo>
                    <a:pt x="69" y="357"/>
                    <a:pt x="66" y="354"/>
                    <a:pt x="64" y="350"/>
                  </a:cubicBezTo>
                  <a:cubicBezTo>
                    <a:pt x="62" y="347"/>
                    <a:pt x="59" y="343"/>
                    <a:pt x="57" y="340"/>
                  </a:cubicBezTo>
                  <a:cubicBezTo>
                    <a:pt x="58" y="341"/>
                    <a:pt x="58" y="341"/>
                    <a:pt x="58" y="341"/>
                  </a:cubicBezTo>
                  <a:cubicBezTo>
                    <a:pt x="58" y="340"/>
                    <a:pt x="53" y="334"/>
                    <a:pt x="55" y="335"/>
                  </a:cubicBezTo>
                  <a:cubicBezTo>
                    <a:pt x="53" y="332"/>
                    <a:pt x="52" y="330"/>
                    <a:pt x="51" y="329"/>
                  </a:cubicBezTo>
                  <a:cubicBezTo>
                    <a:pt x="49" y="325"/>
                    <a:pt x="47" y="322"/>
                    <a:pt x="47" y="322"/>
                  </a:cubicBezTo>
                  <a:cubicBezTo>
                    <a:pt x="48" y="324"/>
                    <a:pt x="49" y="325"/>
                    <a:pt x="50" y="326"/>
                  </a:cubicBezTo>
                  <a:cubicBezTo>
                    <a:pt x="48" y="324"/>
                    <a:pt x="48" y="322"/>
                    <a:pt x="47" y="320"/>
                  </a:cubicBezTo>
                  <a:cubicBezTo>
                    <a:pt x="47" y="320"/>
                    <a:pt x="47" y="321"/>
                    <a:pt x="46" y="320"/>
                  </a:cubicBezTo>
                  <a:cubicBezTo>
                    <a:pt x="44" y="316"/>
                    <a:pt x="44" y="315"/>
                    <a:pt x="43" y="312"/>
                  </a:cubicBezTo>
                  <a:cubicBezTo>
                    <a:pt x="44" y="314"/>
                    <a:pt x="45" y="317"/>
                    <a:pt x="46" y="318"/>
                  </a:cubicBezTo>
                  <a:cubicBezTo>
                    <a:pt x="47" y="319"/>
                    <a:pt x="47" y="319"/>
                    <a:pt x="47" y="320"/>
                  </a:cubicBezTo>
                  <a:cubicBezTo>
                    <a:pt x="49" y="324"/>
                    <a:pt x="49" y="324"/>
                    <a:pt x="52" y="330"/>
                  </a:cubicBezTo>
                  <a:cubicBezTo>
                    <a:pt x="52" y="329"/>
                    <a:pt x="52" y="327"/>
                    <a:pt x="53" y="329"/>
                  </a:cubicBezTo>
                  <a:cubicBezTo>
                    <a:pt x="55" y="333"/>
                    <a:pt x="54" y="332"/>
                    <a:pt x="55" y="335"/>
                  </a:cubicBezTo>
                  <a:cubicBezTo>
                    <a:pt x="54" y="333"/>
                    <a:pt x="55" y="333"/>
                    <a:pt x="53" y="331"/>
                  </a:cubicBezTo>
                  <a:cubicBezTo>
                    <a:pt x="53" y="330"/>
                    <a:pt x="54" y="332"/>
                    <a:pt x="53" y="330"/>
                  </a:cubicBezTo>
                  <a:cubicBezTo>
                    <a:pt x="54" y="332"/>
                    <a:pt x="55" y="334"/>
                    <a:pt x="56" y="335"/>
                  </a:cubicBezTo>
                  <a:cubicBezTo>
                    <a:pt x="57" y="337"/>
                    <a:pt x="58" y="338"/>
                    <a:pt x="59" y="340"/>
                  </a:cubicBezTo>
                  <a:cubicBezTo>
                    <a:pt x="59" y="341"/>
                    <a:pt x="57" y="337"/>
                    <a:pt x="57" y="338"/>
                  </a:cubicBezTo>
                  <a:close/>
                  <a:moveTo>
                    <a:pt x="45" y="315"/>
                  </a:moveTo>
                  <a:cubicBezTo>
                    <a:pt x="46" y="316"/>
                    <a:pt x="47" y="318"/>
                    <a:pt x="48" y="320"/>
                  </a:cubicBezTo>
                  <a:cubicBezTo>
                    <a:pt x="47" y="319"/>
                    <a:pt x="46" y="317"/>
                    <a:pt x="45" y="315"/>
                  </a:cubicBezTo>
                  <a:close/>
                  <a:moveTo>
                    <a:pt x="49" y="312"/>
                  </a:moveTo>
                  <a:cubicBezTo>
                    <a:pt x="50" y="313"/>
                    <a:pt x="50" y="314"/>
                    <a:pt x="49" y="314"/>
                  </a:cubicBezTo>
                  <a:cubicBezTo>
                    <a:pt x="50" y="315"/>
                    <a:pt x="50" y="315"/>
                    <a:pt x="50" y="315"/>
                  </a:cubicBezTo>
                  <a:cubicBezTo>
                    <a:pt x="51" y="316"/>
                    <a:pt x="50" y="315"/>
                    <a:pt x="50" y="315"/>
                  </a:cubicBezTo>
                  <a:cubicBezTo>
                    <a:pt x="51" y="316"/>
                    <a:pt x="51" y="317"/>
                    <a:pt x="52" y="319"/>
                  </a:cubicBezTo>
                  <a:cubicBezTo>
                    <a:pt x="52" y="319"/>
                    <a:pt x="51" y="317"/>
                    <a:pt x="51" y="317"/>
                  </a:cubicBezTo>
                  <a:cubicBezTo>
                    <a:pt x="51" y="318"/>
                    <a:pt x="53" y="320"/>
                    <a:pt x="54" y="322"/>
                  </a:cubicBezTo>
                  <a:cubicBezTo>
                    <a:pt x="53" y="321"/>
                    <a:pt x="52" y="319"/>
                    <a:pt x="51" y="318"/>
                  </a:cubicBezTo>
                  <a:cubicBezTo>
                    <a:pt x="50" y="316"/>
                    <a:pt x="49" y="314"/>
                    <a:pt x="48" y="312"/>
                  </a:cubicBezTo>
                  <a:cubicBezTo>
                    <a:pt x="50" y="314"/>
                    <a:pt x="48" y="311"/>
                    <a:pt x="49" y="312"/>
                  </a:cubicBezTo>
                  <a:close/>
                  <a:moveTo>
                    <a:pt x="48" y="314"/>
                  </a:moveTo>
                  <a:cubicBezTo>
                    <a:pt x="49" y="314"/>
                    <a:pt x="50" y="316"/>
                    <a:pt x="51" y="318"/>
                  </a:cubicBezTo>
                  <a:cubicBezTo>
                    <a:pt x="52" y="320"/>
                    <a:pt x="53" y="321"/>
                    <a:pt x="53" y="322"/>
                  </a:cubicBezTo>
                  <a:cubicBezTo>
                    <a:pt x="52" y="320"/>
                    <a:pt x="51" y="319"/>
                    <a:pt x="50" y="318"/>
                  </a:cubicBezTo>
                  <a:cubicBezTo>
                    <a:pt x="50" y="317"/>
                    <a:pt x="49" y="315"/>
                    <a:pt x="48" y="314"/>
                  </a:cubicBezTo>
                  <a:close/>
                  <a:moveTo>
                    <a:pt x="47" y="319"/>
                  </a:moveTo>
                  <a:cubicBezTo>
                    <a:pt x="47" y="318"/>
                    <a:pt x="50" y="323"/>
                    <a:pt x="49" y="323"/>
                  </a:cubicBezTo>
                  <a:cubicBezTo>
                    <a:pt x="47" y="320"/>
                    <a:pt x="48" y="321"/>
                    <a:pt x="47" y="319"/>
                  </a:cubicBezTo>
                  <a:close/>
                  <a:moveTo>
                    <a:pt x="64" y="297"/>
                  </a:moveTo>
                  <a:cubicBezTo>
                    <a:pt x="63" y="296"/>
                    <a:pt x="63" y="295"/>
                    <a:pt x="62" y="294"/>
                  </a:cubicBezTo>
                  <a:cubicBezTo>
                    <a:pt x="62" y="294"/>
                    <a:pt x="63" y="295"/>
                    <a:pt x="63" y="296"/>
                  </a:cubicBezTo>
                  <a:cubicBezTo>
                    <a:pt x="64" y="297"/>
                    <a:pt x="64" y="296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4" y="297"/>
                    <a:pt x="64" y="297"/>
                    <a:pt x="64" y="297"/>
                  </a:cubicBezTo>
                  <a:close/>
                  <a:moveTo>
                    <a:pt x="49" y="321"/>
                  </a:moveTo>
                  <a:cubicBezTo>
                    <a:pt x="49" y="320"/>
                    <a:pt x="50" y="324"/>
                    <a:pt x="51" y="325"/>
                  </a:cubicBezTo>
                  <a:cubicBezTo>
                    <a:pt x="51" y="326"/>
                    <a:pt x="50" y="325"/>
                    <a:pt x="50" y="325"/>
                  </a:cubicBezTo>
                  <a:cubicBezTo>
                    <a:pt x="49" y="323"/>
                    <a:pt x="50" y="324"/>
                    <a:pt x="49" y="321"/>
                  </a:cubicBezTo>
                  <a:close/>
                  <a:moveTo>
                    <a:pt x="61" y="317"/>
                  </a:moveTo>
                  <a:cubicBezTo>
                    <a:pt x="61" y="316"/>
                    <a:pt x="59" y="313"/>
                    <a:pt x="59" y="312"/>
                  </a:cubicBezTo>
                  <a:cubicBezTo>
                    <a:pt x="59" y="312"/>
                    <a:pt x="61" y="315"/>
                    <a:pt x="61" y="316"/>
                  </a:cubicBezTo>
                  <a:cubicBezTo>
                    <a:pt x="61" y="316"/>
                    <a:pt x="62" y="318"/>
                    <a:pt x="62" y="318"/>
                  </a:cubicBezTo>
                  <a:cubicBezTo>
                    <a:pt x="63" y="319"/>
                    <a:pt x="64" y="320"/>
                    <a:pt x="65" y="322"/>
                  </a:cubicBezTo>
                  <a:cubicBezTo>
                    <a:pt x="65" y="323"/>
                    <a:pt x="63" y="319"/>
                    <a:pt x="64" y="322"/>
                  </a:cubicBezTo>
                  <a:cubicBezTo>
                    <a:pt x="64" y="322"/>
                    <a:pt x="63" y="321"/>
                    <a:pt x="62" y="319"/>
                  </a:cubicBezTo>
                  <a:cubicBezTo>
                    <a:pt x="62" y="319"/>
                    <a:pt x="63" y="320"/>
                    <a:pt x="63" y="319"/>
                  </a:cubicBezTo>
                  <a:cubicBezTo>
                    <a:pt x="61" y="317"/>
                    <a:pt x="61" y="317"/>
                    <a:pt x="59" y="314"/>
                  </a:cubicBezTo>
                  <a:cubicBezTo>
                    <a:pt x="61" y="317"/>
                    <a:pt x="60" y="314"/>
                    <a:pt x="61" y="317"/>
                  </a:cubicBezTo>
                  <a:close/>
                  <a:moveTo>
                    <a:pt x="55" y="333"/>
                  </a:moveTo>
                  <a:cubicBezTo>
                    <a:pt x="55" y="332"/>
                    <a:pt x="55" y="333"/>
                    <a:pt x="56" y="334"/>
                  </a:cubicBezTo>
                  <a:cubicBezTo>
                    <a:pt x="56" y="335"/>
                    <a:pt x="57" y="337"/>
                    <a:pt x="58" y="338"/>
                  </a:cubicBezTo>
                  <a:cubicBezTo>
                    <a:pt x="58" y="338"/>
                    <a:pt x="56" y="335"/>
                    <a:pt x="55" y="333"/>
                  </a:cubicBezTo>
                  <a:close/>
                  <a:moveTo>
                    <a:pt x="65" y="323"/>
                  </a:moveTo>
                  <a:cubicBezTo>
                    <a:pt x="65" y="324"/>
                    <a:pt x="65" y="324"/>
                    <a:pt x="66" y="324"/>
                  </a:cubicBezTo>
                  <a:cubicBezTo>
                    <a:pt x="67" y="326"/>
                    <a:pt x="67" y="326"/>
                    <a:pt x="67" y="327"/>
                  </a:cubicBezTo>
                  <a:cubicBezTo>
                    <a:pt x="67" y="328"/>
                    <a:pt x="65" y="323"/>
                    <a:pt x="66" y="326"/>
                  </a:cubicBezTo>
                  <a:cubicBezTo>
                    <a:pt x="66" y="326"/>
                    <a:pt x="65" y="324"/>
                    <a:pt x="65" y="323"/>
                  </a:cubicBezTo>
                  <a:close/>
                  <a:moveTo>
                    <a:pt x="68" y="329"/>
                  </a:moveTo>
                  <a:cubicBezTo>
                    <a:pt x="68" y="329"/>
                    <a:pt x="70" y="332"/>
                    <a:pt x="70" y="331"/>
                  </a:cubicBezTo>
                  <a:cubicBezTo>
                    <a:pt x="70" y="332"/>
                    <a:pt x="69" y="331"/>
                    <a:pt x="71" y="334"/>
                  </a:cubicBezTo>
                  <a:cubicBezTo>
                    <a:pt x="70" y="331"/>
                    <a:pt x="72" y="334"/>
                    <a:pt x="72" y="335"/>
                  </a:cubicBezTo>
                  <a:cubicBezTo>
                    <a:pt x="71" y="334"/>
                    <a:pt x="69" y="331"/>
                    <a:pt x="68" y="329"/>
                  </a:cubicBezTo>
                  <a:close/>
                  <a:moveTo>
                    <a:pt x="71" y="335"/>
                  </a:moveTo>
                  <a:cubicBezTo>
                    <a:pt x="71" y="335"/>
                    <a:pt x="70" y="333"/>
                    <a:pt x="69" y="332"/>
                  </a:cubicBezTo>
                  <a:cubicBezTo>
                    <a:pt x="69" y="331"/>
                    <a:pt x="69" y="331"/>
                    <a:pt x="69" y="331"/>
                  </a:cubicBezTo>
                  <a:cubicBezTo>
                    <a:pt x="70" y="332"/>
                    <a:pt x="70" y="333"/>
                    <a:pt x="71" y="333"/>
                  </a:cubicBezTo>
                  <a:cubicBezTo>
                    <a:pt x="70" y="333"/>
                    <a:pt x="70" y="333"/>
                    <a:pt x="71" y="335"/>
                  </a:cubicBezTo>
                  <a:close/>
                  <a:moveTo>
                    <a:pt x="63" y="347"/>
                  </a:moveTo>
                  <a:cubicBezTo>
                    <a:pt x="63" y="346"/>
                    <a:pt x="65" y="350"/>
                    <a:pt x="66" y="351"/>
                  </a:cubicBezTo>
                  <a:cubicBezTo>
                    <a:pt x="66" y="352"/>
                    <a:pt x="64" y="349"/>
                    <a:pt x="63" y="347"/>
                  </a:cubicBezTo>
                  <a:close/>
                  <a:moveTo>
                    <a:pt x="77" y="322"/>
                  </a:moveTo>
                  <a:cubicBezTo>
                    <a:pt x="77" y="321"/>
                    <a:pt x="78" y="322"/>
                    <a:pt x="78" y="322"/>
                  </a:cubicBezTo>
                  <a:cubicBezTo>
                    <a:pt x="79" y="324"/>
                    <a:pt x="82" y="327"/>
                    <a:pt x="82" y="328"/>
                  </a:cubicBezTo>
                  <a:cubicBezTo>
                    <a:pt x="78" y="322"/>
                    <a:pt x="79" y="324"/>
                    <a:pt x="77" y="322"/>
                  </a:cubicBezTo>
                  <a:close/>
                  <a:moveTo>
                    <a:pt x="74" y="332"/>
                  </a:moveTo>
                  <a:cubicBezTo>
                    <a:pt x="74" y="333"/>
                    <a:pt x="75" y="333"/>
                    <a:pt x="74" y="332"/>
                  </a:cubicBezTo>
                  <a:cubicBezTo>
                    <a:pt x="76" y="335"/>
                    <a:pt x="75" y="334"/>
                    <a:pt x="76" y="336"/>
                  </a:cubicBezTo>
                  <a:cubicBezTo>
                    <a:pt x="76" y="336"/>
                    <a:pt x="76" y="335"/>
                    <a:pt x="74" y="332"/>
                  </a:cubicBezTo>
                  <a:close/>
                  <a:moveTo>
                    <a:pt x="75" y="340"/>
                  </a:moveTo>
                  <a:cubicBezTo>
                    <a:pt x="75" y="339"/>
                    <a:pt x="77" y="343"/>
                    <a:pt x="77" y="343"/>
                  </a:cubicBezTo>
                  <a:cubicBezTo>
                    <a:pt x="79" y="345"/>
                    <a:pt x="77" y="343"/>
                    <a:pt x="78" y="345"/>
                  </a:cubicBezTo>
                  <a:cubicBezTo>
                    <a:pt x="79" y="346"/>
                    <a:pt x="81" y="349"/>
                    <a:pt x="82" y="351"/>
                  </a:cubicBezTo>
                  <a:cubicBezTo>
                    <a:pt x="79" y="347"/>
                    <a:pt x="77" y="344"/>
                    <a:pt x="75" y="340"/>
                  </a:cubicBezTo>
                  <a:close/>
                  <a:moveTo>
                    <a:pt x="77" y="342"/>
                  </a:moveTo>
                  <a:cubicBezTo>
                    <a:pt x="79" y="345"/>
                    <a:pt x="81" y="349"/>
                    <a:pt x="83" y="351"/>
                  </a:cubicBezTo>
                  <a:cubicBezTo>
                    <a:pt x="82" y="350"/>
                    <a:pt x="79" y="345"/>
                    <a:pt x="77" y="342"/>
                  </a:cubicBezTo>
                  <a:close/>
                  <a:moveTo>
                    <a:pt x="84" y="331"/>
                  </a:moveTo>
                  <a:cubicBezTo>
                    <a:pt x="85" y="332"/>
                    <a:pt x="84" y="332"/>
                    <a:pt x="85" y="334"/>
                  </a:cubicBezTo>
                  <a:cubicBezTo>
                    <a:pt x="84" y="333"/>
                    <a:pt x="82" y="329"/>
                    <a:pt x="84" y="331"/>
                  </a:cubicBezTo>
                  <a:close/>
                  <a:moveTo>
                    <a:pt x="85" y="345"/>
                  </a:moveTo>
                  <a:cubicBezTo>
                    <a:pt x="88" y="349"/>
                    <a:pt x="86" y="347"/>
                    <a:pt x="89" y="351"/>
                  </a:cubicBezTo>
                  <a:cubicBezTo>
                    <a:pt x="87" y="347"/>
                    <a:pt x="85" y="344"/>
                    <a:pt x="85" y="345"/>
                  </a:cubicBezTo>
                  <a:close/>
                  <a:moveTo>
                    <a:pt x="84" y="354"/>
                  </a:moveTo>
                  <a:cubicBezTo>
                    <a:pt x="85" y="354"/>
                    <a:pt x="85" y="355"/>
                    <a:pt x="86" y="357"/>
                  </a:cubicBezTo>
                  <a:cubicBezTo>
                    <a:pt x="87" y="358"/>
                    <a:pt x="88" y="359"/>
                    <a:pt x="89" y="360"/>
                  </a:cubicBezTo>
                  <a:cubicBezTo>
                    <a:pt x="88" y="360"/>
                    <a:pt x="91" y="364"/>
                    <a:pt x="94" y="367"/>
                  </a:cubicBezTo>
                  <a:cubicBezTo>
                    <a:pt x="94" y="367"/>
                    <a:pt x="94" y="367"/>
                    <a:pt x="94" y="367"/>
                  </a:cubicBezTo>
                  <a:cubicBezTo>
                    <a:pt x="92" y="365"/>
                    <a:pt x="92" y="365"/>
                    <a:pt x="91" y="364"/>
                  </a:cubicBezTo>
                  <a:cubicBezTo>
                    <a:pt x="91" y="364"/>
                    <a:pt x="89" y="361"/>
                    <a:pt x="88" y="360"/>
                  </a:cubicBezTo>
                  <a:cubicBezTo>
                    <a:pt x="88" y="360"/>
                    <a:pt x="86" y="357"/>
                    <a:pt x="86" y="357"/>
                  </a:cubicBezTo>
                  <a:cubicBezTo>
                    <a:pt x="85" y="356"/>
                    <a:pt x="85" y="355"/>
                    <a:pt x="84" y="354"/>
                  </a:cubicBezTo>
                  <a:close/>
                  <a:moveTo>
                    <a:pt x="88" y="354"/>
                  </a:moveTo>
                  <a:cubicBezTo>
                    <a:pt x="89" y="355"/>
                    <a:pt x="89" y="355"/>
                    <a:pt x="90" y="356"/>
                  </a:cubicBezTo>
                  <a:cubicBezTo>
                    <a:pt x="90" y="357"/>
                    <a:pt x="87" y="354"/>
                    <a:pt x="88" y="354"/>
                  </a:cubicBezTo>
                  <a:close/>
                  <a:moveTo>
                    <a:pt x="92" y="357"/>
                  </a:moveTo>
                  <a:cubicBezTo>
                    <a:pt x="92" y="357"/>
                    <a:pt x="95" y="361"/>
                    <a:pt x="97" y="364"/>
                  </a:cubicBezTo>
                  <a:cubicBezTo>
                    <a:pt x="96" y="362"/>
                    <a:pt x="94" y="360"/>
                    <a:pt x="92" y="357"/>
                  </a:cubicBezTo>
                  <a:close/>
                  <a:moveTo>
                    <a:pt x="92" y="359"/>
                  </a:moveTo>
                  <a:cubicBezTo>
                    <a:pt x="91" y="358"/>
                    <a:pt x="94" y="361"/>
                    <a:pt x="95" y="362"/>
                  </a:cubicBezTo>
                  <a:cubicBezTo>
                    <a:pt x="95" y="363"/>
                    <a:pt x="93" y="361"/>
                    <a:pt x="92" y="359"/>
                  </a:cubicBezTo>
                  <a:close/>
                  <a:moveTo>
                    <a:pt x="97" y="371"/>
                  </a:moveTo>
                  <a:cubicBezTo>
                    <a:pt x="98" y="371"/>
                    <a:pt x="98" y="372"/>
                    <a:pt x="98" y="372"/>
                  </a:cubicBezTo>
                  <a:cubicBezTo>
                    <a:pt x="100" y="375"/>
                    <a:pt x="96" y="371"/>
                    <a:pt x="97" y="371"/>
                  </a:cubicBezTo>
                  <a:close/>
                  <a:moveTo>
                    <a:pt x="99" y="369"/>
                  </a:moveTo>
                  <a:cubicBezTo>
                    <a:pt x="100" y="370"/>
                    <a:pt x="101" y="372"/>
                    <a:pt x="101" y="373"/>
                  </a:cubicBezTo>
                  <a:cubicBezTo>
                    <a:pt x="100" y="371"/>
                    <a:pt x="100" y="371"/>
                    <a:pt x="99" y="369"/>
                  </a:cubicBezTo>
                  <a:close/>
                  <a:moveTo>
                    <a:pt x="100" y="366"/>
                  </a:moveTo>
                  <a:cubicBezTo>
                    <a:pt x="102" y="368"/>
                    <a:pt x="105" y="371"/>
                    <a:pt x="108" y="374"/>
                  </a:cubicBezTo>
                  <a:cubicBezTo>
                    <a:pt x="107" y="374"/>
                    <a:pt x="104" y="370"/>
                    <a:pt x="104" y="371"/>
                  </a:cubicBezTo>
                  <a:cubicBezTo>
                    <a:pt x="103" y="370"/>
                    <a:pt x="101" y="368"/>
                    <a:pt x="100" y="366"/>
                  </a:cubicBezTo>
                  <a:close/>
                  <a:moveTo>
                    <a:pt x="105" y="373"/>
                  </a:moveTo>
                  <a:cubicBezTo>
                    <a:pt x="107" y="374"/>
                    <a:pt x="110" y="377"/>
                    <a:pt x="110" y="378"/>
                  </a:cubicBezTo>
                  <a:cubicBezTo>
                    <a:pt x="108" y="375"/>
                    <a:pt x="108" y="375"/>
                    <a:pt x="105" y="373"/>
                  </a:cubicBezTo>
                  <a:close/>
                  <a:moveTo>
                    <a:pt x="111" y="383"/>
                  </a:moveTo>
                  <a:cubicBezTo>
                    <a:pt x="112" y="385"/>
                    <a:pt x="113" y="385"/>
                    <a:pt x="115" y="387"/>
                  </a:cubicBezTo>
                  <a:cubicBezTo>
                    <a:pt x="115" y="388"/>
                    <a:pt x="114" y="387"/>
                    <a:pt x="113" y="386"/>
                  </a:cubicBezTo>
                  <a:cubicBezTo>
                    <a:pt x="111" y="384"/>
                    <a:pt x="111" y="384"/>
                    <a:pt x="111" y="384"/>
                  </a:cubicBezTo>
                  <a:cubicBezTo>
                    <a:pt x="110" y="383"/>
                    <a:pt x="110" y="383"/>
                    <a:pt x="111" y="383"/>
                  </a:cubicBezTo>
                  <a:close/>
                  <a:moveTo>
                    <a:pt x="107" y="396"/>
                  </a:moveTo>
                  <a:cubicBezTo>
                    <a:pt x="106" y="395"/>
                    <a:pt x="109" y="398"/>
                    <a:pt x="108" y="397"/>
                  </a:cubicBezTo>
                  <a:cubicBezTo>
                    <a:pt x="110" y="399"/>
                    <a:pt x="109" y="398"/>
                    <a:pt x="107" y="396"/>
                  </a:cubicBezTo>
                  <a:close/>
                  <a:moveTo>
                    <a:pt x="110" y="399"/>
                  </a:moveTo>
                  <a:cubicBezTo>
                    <a:pt x="114" y="403"/>
                    <a:pt x="112" y="402"/>
                    <a:pt x="117" y="406"/>
                  </a:cubicBezTo>
                  <a:cubicBezTo>
                    <a:pt x="117" y="406"/>
                    <a:pt x="118" y="407"/>
                    <a:pt x="118" y="407"/>
                  </a:cubicBezTo>
                  <a:cubicBezTo>
                    <a:pt x="116" y="405"/>
                    <a:pt x="115" y="404"/>
                    <a:pt x="113" y="403"/>
                  </a:cubicBezTo>
                  <a:cubicBezTo>
                    <a:pt x="112" y="402"/>
                    <a:pt x="111" y="400"/>
                    <a:pt x="109" y="399"/>
                  </a:cubicBezTo>
                  <a:cubicBezTo>
                    <a:pt x="110" y="399"/>
                    <a:pt x="110" y="399"/>
                    <a:pt x="112" y="401"/>
                  </a:cubicBezTo>
                  <a:cubicBezTo>
                    <a:pt x="112" y="401"/>
                    <a:pt x="111" y="400"/>
                    <a:pt x="110" y="399"/>
                  </a:cubicBezTo>
                  <a:close/>
                  <a:moveTo>
                    <a:pt x="117" y="390"/>
                  </a:moveTo>
                  <a:cubicBezTo>
                    <a:pt x="117" y="389"/>
                    <a:pt x="117" y="389"/>
                    <a:pt x="117" y="389"/>
                  </a:cubicBezTo>
                  <a:cubicBezTo>
                    <a:pt x="118" y="390"/>
                    <a:pt x="119" y="391"/>
                    <a:pt x="119" y="392"/>
                  </a:cubicBezTo>
                  <a:cubicBezTo>
                    <a:pt x="119" y="392"/>
                    <a:pt x="117" y="390"/>
                    <a:pt x="117" y="390"/>
                  </a:cubicBezTo>
                  <a:close/>
                  <a:moveTo>
                    <a:pt x="116" y="393"/>
                  </a:moveTo>
                  <a:cubicBezTo>
                    <a:pt x="116" y="392"/>
                    <a:pt x="118" y="395"/>
                    <a:pt x="118" y="395"/>
                  </a:cubicBezTo>
                  <a:cubicBezTo>
                    <a:pt x="120" y="396"/>
                    <a:pt x="117" y="394"/>
                    <a:pt x="119" y="395"/>
                  </a:cubicBezTo>
                  <a:cubicBezTo>
                    <a:pt x="120" y="396"/>
                    <a:pt x="120" y="397"/>
                    <a:pt x="120" y="397"/>
                  </a:cubicBezTo>
                  <a:cubicBezTo>
                    <a:pt x="119" y="396"/>
                    <a:pt x="118" y="395"/>
                    <a:pt x="116" y="393"/>
                  </a:cubicBezTo>
                  <a:close/>
                  <a:moveTo>
                    <a:pt x="121" y="398"/>
                  </a:moveTo>
                  <a:cubicBezTo>
                    <a:pt x="120" y="396"/>
                    <a:pt x="123" y="399"/>
                    <a:pt x="123" y="400"/>
                  </a:cubicBezTo>
                  <a:cubicBezTo>
                    <a:pt x="123" y="400"/>
                    <a:pt x="123" y="400"/>
                    <a:pt x="122" y="399"/>
                  </a:cubicBezTo>
                  <a:cubicBezTo>
                    <a:pt x="123" y="400"/>
                    <a:pt x="124" y="401"/>
                    <a:pt x="124" y="401"/>
                  </a:cubicBezTo>
                  <a:cubicBezTo>
                    <a:pt x="124" y="401"/>
                    <a:pt x="124" y="401"/>
                    <a:pt x="124" y="400"/>
                  </a:cubicBezTo>
                  <a:cubicBezTo>
                    <a:pt x="124" y="400"/>
                    <a:pt x="129" y="406"/>
                    <a:pt x="126" y="403"/>
                  </a:cubicBezTo>
                  <a:cubicBezTo>
                    <a:pt x="126" y="403"/>
                    <a:pt x="129" y="406"/>
                    <a:pt x="128" y="405"/>
                  </a:cubicBezTo>
                  <a:cubicBezTo>
                    <a:pt x="129" y="405"/>
                    <a:pt x="129" y="406"/>
                    <a:pt x="130" y="406"/>
                  </a:cubicBezTo>
                  <a:cubicBezTo>
                    <a:pt x="130" y="407"/>
                    <a:pt x="129" y="406"/>
                    <a:pt x="129" y="406"/>
                  </a:cubicBezTo>
                  <a:cubicBezTo>
                    <a:pt x="126" y="403"/>
                    <a:pt x="124" y="401"/>
                    <a:pt x="121" y="398"/>
                  </a:cubicBezTo>
                  <a:cubicBezTo>
                    <a:pt x="121" y="398"/>
                    <a:pt x="123" y="399"/>
                    <a:pt x="121" y="398"/>
                  </a:cubicBezTo>
                  <a:close/>
                  <a:moveTo>
                    <a:pt x="120" y="418"/>
                  </a:moveTo>
                  <a:cubicBezTo>
                    <a:pt x="120" y="419"/>
                    <a:pt x="120" y="419"/>
                    <a:pt x="120" y="419"/>
                  </a:cubicBezTo>
                  <a:cubicBezTo>
                    <a:pt x="117" y="417"/>
                    <a:pt x="117" y="416"/>
                    <a:pt x="120" y="418"/>
                  </a:cubicBezTo>
                  <a:close/>
                  <a:moveTo>
                    <a:pt x="120" y="419"/>
                  </a:moveTo>
                  <a:cubicBezTo>
                    <a:pt x="121" y="421"/>
                    <a:pt x="122" y="421"/>
                    <a:pt x="124" y="423"/>
                  </a:cubicBezTo>
                  <a:cubicBezTo>
                    <a:pt x="123" y="423"/>
                    <a:pt x="125" y="423"/>
                    <a:pt x="124" y="424"/>
                  </a:cubicBezTo>
                  <a:cubicBezTo>
                    <a:pt x="122" y="422"/>
                    <a:pt x="120" y="420"/>
                    <a:pt x="120" y="419"/>
                  </a:cubicBezTo>
                  <a:close/>
                  <a:moveTo>
                    <a:pt x="127" y="405"/>
                  </a:moveTo>
                  <a:cubicBezTo>
                    <a:pt x="127" y="405"/>
                    <a:pt x="128" y="405"/>
                    <a:pt x="128" y="405"/>
                  </a:cubicBezTo>
                  <a:cubicBezTo>
                    <a:pt x="129" y="407"/>
                    <a:pt x="129" y="407"/>
                    <a:pt x="130" y="408"/>
                  </a:cubicBezTo>
                  <a:cubicBezTo>
                    <a:pt x="130" y="408"/>
                    <a:pt x="128" y="406"/>
                    <a:pt x="127" y="405"/>
                  </a:cubicBezTo>
                  <a:close/>
                  <a:moveTo>
                    <a:pt x="141" y="417"/>
                  </a:moveTo>
                  <a:cubicBezTo>
                    <a:pt x="142" y="417"/>
                    <a:pt x="145" y="420"/>
                    <a:pt x="144" y="420"/>
                  </a:cubicBezTo>
                  <a:cubicBezTo>
                    <a:pt x="142" y="418"/>
                    <a:pt x="142" y="418"/>
                    <a:pt x="141" y="417"/>
                  </a:cubicBezTo>
                  <a:close/>
                  <a:moveTo>
                    <a:pt x="146" y="423"/>
                  </a:moveTo>
                  <a:cubicBezTo>
                    <a:pt x="148" y="424"/>
                    <a:pt x="150" y="426"/>
                    <a:pt x="150" y="427"/>
                  </a:cubicBezTo>
                  <a:cubicBezTo>
                    <a:pt x="148" y="424"/>
                    <a:pt x="146" y="423"/>
                    <a:pt x="146" y="423"/>
                  </a:cubicBezTo>
                  <a:close/>
                  <a:moveTo>
                    <a:pt x="152" y="427"/>
                  </a:moveTo>
                  <a:cubicBezTo>
                    <a:pt x="153" y="428"/>
                    <a:pt x="153" y="428"/>
                    <a:pt x="155" y="430"/>
                  </a:cubicBezTo>
                  <a:cubicBezTo>
                    <a:pt x="154" y="429"/>
                    <a:pt x="153" y="429"/>
                    <a:pt x="152" y="428"/>
                  </a:cubicBezTo>
                  <a:cubicBezTo>
                    <a:pt x="151" y="427"/>
                    <a:pt x="152" y="428"/>
                    <a:pt x="152" y="427"/>
                  </a:cubicBezTo>
                  <a:close/>
                  <a:moveTo>
                    <a:pt x="154" y="455"/>
                  </a:moveTo>
                  <a:cubicBezTo>
                    <a:pt x="155" y="456"/>
                    <a:pt x="156" y="456"/>
                    <a:pt x="156" y="456"/>
                  </a:cubicBezTo>
                  <a:cubicBezTo>
                    <a:pt x="158" y="458"/>
                    <a:pt x="157" y="457"/>
                    <a:pt x="159" y="459"/>
                  </a:cubicBezTo>
                  <a:cubicBezTo>
                    <a:pt x="158" y="459"/>
                    <a:pt x="154" y="456"/>
                    <a:pt x="154" y="455"/>
                  </a:cubicBezTo>
                  <a:close/>
                  <a:moveTo>
                    <a:pt x="163" y="434"/>
                  </a:moveTo>
                  <a:cubicBezTo>
                    <a:pt x="164" y="434"/>
                    <a:pt x="167" y="437"/>
                    <a:pt x="166" y="437"/>
                  </a:cubicBezTo>
                  <a:cubicBezTo>
                    <a:pt x="165" y="436"/>
                    <a:pt x="166" y="436"/>
                    <a:pt x="163" y="434"/>
                  </a:cubicBezTo>
                  <a:close/>
                  <a:moveTo>
                    <a:pt x="164" y="437"/>
                  </a:moveTo>
                  <a:cubicBezTo>
                    <a:pt x="166" y="438"/>
                    <a:pt x="167" y="439"/>
                    <a:pt x="169" y="440"/>
                  </a:cubicBezTo>
                  <a:cubicBezTo>
                    <a:pt x="169" y="441"/>
                    <a:pt x="166" y="438"/>
                    <a:pt x="167" y="439"/>
                  </a:cubicBezTo>
                  <a:cubicBezTo>
                    <a:pt x="166" y="439"/>
                    <a:pt x="164" y="437"/>
                    <a:pt x="164" y="437"/>
                  </a:cubicBezTo>
                  <a:close/>
                  <a:moveTo>
                    <a:pt x="169" y="466"/>
                  </a:moveTo>
                  <a:cubicBezTo>
                    <a:pt x="169" y="466"/>
                    <a:pt x="173" y="469"/>
                    <a:pt x="173" y="469"/>
                  </a:cubicBezTo>
                  <a:cubicBezTo>
                    <a:pt x="171" y="468"/>
                    <a:pt x="171" y="467"/>
                    <a:pt x="169" y="466"/>
                  </a:cubicBezTo>
                  <a:close/>
                  <a:moveTo>
                    <a:pt x="169" y="442"/>
                  </a:moveTo>
                  <a:cubicBezTo>
                    <a:pt x="170" y="442"/>
                    <a:pt x="170" y="442"/>
                    <a:pt x="170" y="442"/>
                  </a:cubicBezTo>
                  <a:cubicBezTo>
                    <a:pt x="173" y="444"/>
                    <a:pt x="172" y="444"/>
                    <a:pt x="169" y="442"/>
                  </a:cubicBezTo>
                  <a:close/>
                  <a:moveTo>
                    <a:pt x="170" y="444"/>
                  </a:moveTo>
                  <a:cubicBezTo>
                    <a:pt x="171" y="444"/>
                    <a:pt x="173" y="445"/>
                    <a:pt x="174" y="446"/>
                  </a:cubicBezTo>
                  <a:cubicBezTo>
                    <a:pt x="174" y="446"/>
                    <a:pt x="171" y="444"/>
                    <a:pt x="170" y="444"/>
                  </a:cubicBezTo>
                  <a:close/>
                  <a:moveTo>
                    <a:pt x="175" y="451"/>
                  </a:moveTo>
                  <a:cubicBezTo>
                    <a:pt x="177" y="452"/>
                    <a:pt x="181" y="454"/>
                    <a:pt x="180" y="455"/>
                  </a:cubicBezTo>
                  <a:cubicBezTo>
                    <a:pt x="179" y="453"/>
                    <a:pt x="175" y="452"/>
                    <a:pt x="175" y="451"/>
                  </a:cubicBezTo>
                  <a:close/>
                  <a:moveTo>
                    <a:pt x="176" y="470"/>
                  </a:moveTo>
                  <a:cubicBezTo>
                    <a:pt x="178" y="471"/>
                    <a:pt x="181" y="473"/>
                    <a:pt x="181" y="473"/>
                  </a:cubicBezTo>
                  <a:cubicBezTo>
                    <a:pt x="178" y="471"/>
                    <a:pt x="176" y="470"/>
                    <a:pt x="176" y="470"/>
                  </a:cubicBezTo>
                  <a:close/>
                  <a:moveTo>
                    <a:pt x="178" y="447"/>
                  </a:moveTo>
                  <a:cubicBezTo>
                    <a:pt x="181" y="449"/>
                    <a:pt x="180" y="449"/>
                    <a:pt x="181" y="450"/>
                  </a:cubicBezTo>
                  <a:cubicBezTo>
                    <a:pt x="181" y="450"/>
                    <a:pt x="179" y="449"/>
                    <a:pt x="178" y="448"/>
                  </a:cubicBezTo>
                  <a:cubicBezTo>
                    <a:pt x="177" y="447"/>
                    <a:pt x="178" y="448"/>
                    <a:pt x="178" y="447"/>
                  </a:cubicBezTo>
                  <a:close/>
                  <a:moveTo>
                    <a:pt x="183" y="451"/>
                  </a:moveTo>
                  <a:cubicBezTo>
                    <a:pt x="184" y="451"/>
                    <a:pt x="187" y="453"/>
                    <a:pt x="189" y="454"/>
                  </a:cubicBezTo>
                  <a:cubicBezTo>
                    <a:pt x="188" y="454"/>
                    <a:pt x="185" y="452"/>
                    <a:pt x="183" y="451"/>
                  </a:cubicBezTo>
                  <a:close/>
                  <a:moveTo>
                    <a:pt x="186" y="458"/>
                  </a:moveTo>
                  <a:cubicBezTo>
                    <a:pt x="185" y="457"/>
                    <a:pt x="185" y="457"/>
                    <a:pt x="188" y="459"/>
                  </a:cubicBezTo>
                  <a:cubicBezTo>
                    <a:pt x="187" y="459"/>
                    <a:pt x="187" y="459"/>
                    <a:pt x="186" y="458"/>
                  </a:cubicBezTo>
                  <a:close/>
                  <a:moveTo>
                    <a:pt x="185" y="455"/>
                  </a:moveTo>
                  <a:cubicBezTo>
                    <a:pt x="186" y="455"/>
                    <a:pt x="189" y="457"/>
                    <a:pt x="190" y="458"/>
                  </a:cubicBezTo>
                  <a:cubicBezTo>
                    <a:pt x="189" y="457"/>
                    <a:pt x="189" y="458"/>
                    <a:pt x="187" y="456"/>
                  </a:cubicBezTo>
                  <a:cubicBezTo>
                    <a:pt x="188" y="457"/>
                    <a:pt x="187" y="456"/>
                    <a:pt x="185" y="455"/>
                  </a:cubicBezTo>
                  <a:close/>
                  <a:moveTo>
                    <a:pt x="202" y="465"/>
                  </a:moveTo>
                  <a:cubicBezTo>
                    <a:pt x="201" y="465"/>
                    <a:pt x="200" y="465"/>
                    <a:pt x="199" y="464"/>
                  </a:cubicBezTo>
                  <a:cubicBezTo>
                    <a:pt x="199" y="464"/>
                    <a:pt x="201" y="465"/>
                    <a:pt x="202" y="465"/>
                  </a:cubicBezTo>
                  <a:cubicBezTo>
                    <a:pt x="203" y="466"/>
                    <a:pt x="200" y="464"/>
                    <a:pt x="202" y="465"/>
                  </a:cubicBezTo>
                  <a:close/>
                  <a:moveTo>
                    <a:pt x="216" y="491"/>
                  </a:moveTo>
                  <a:cubicBezTo>
                    <a:pt x="216" y="491"/>
                    <a:pt x="217" y="492"/>
                    <a:pt x="219" y="493"/>
                  </a:cubicBezTo>
                  <a:cubicBezTo>
                    <a:pt x="221" y="494"/>
                    <a:pt x="216" y="492"/>
                    <a:pt x="216" y="491"/>
                  </a:cubicBezTo>
                  <a:close/>
                  <a:moveTo>
                    <a:pt x="229" y="478"/>
                  </a:moveTo>
                  <a:cubicBezTo>
                    <a:pt x="229" y="478"/>
                    <a:pt x="230" y="479"/>
                    <a:pt x="231" y="479"/>
                  </a:cubicBezTo>
                  <a:cubicBezTo>
                    <a:pt x="233" y="480"/>
                    <a:pt x="234" y="480"/>
                    <a:pt x="233" y="480"/>
                  </a:cubicBezTo>
                  <a:cubicBezTo>
                    <a:pt x="231" y="479"/>
                    <a:pt x="231" y="479"/>
                    <a:pt x="229" y="478"/>
                  </a:cubicBezTo>
                  <a:close/>
                  <a:moveTo>
                    <a:pt x="233" y="491"/>
                  </a:moveTo>
                  <a:cubicBezTo>
                    <a:pt x="233" y="491"/>
                    <a:pt x="234" y="491"/>
                    <a:pt x="234" y="491"/>
                  </a:cubicBezTo>
                  <a:cubicBezTo>
                    <a:pt x="235" y="492"/>
                    <a:pt x="237" y="492"/>
                    <a:pt x="239" y="493"/>
                  </a:cubicBezTo>
                  <a:cubicBezTo>
                    <a:pt x="238" y="493"/>
                    <a:pt x="235" y="492"/>
                    <a:pt x="233" y="491"/>
                  </a:cubicBezTo>
                  <a:close/>
                  <a:moveTo>
                    <a:pt x="269" y="504"/>
                  </a:moveTo>
                  <a:cubicBezTo>
                    <a:pt x="269" y="504"/>
                    <a:pt x="270" y="504"/>
                    <a:pt x="272" y="504"/>
                  </a:cubicBezTo>
                  <a:cubicBezTo>
                    <a:pt x="272" y="505"/>
                    <a:pt x="272" y="505"/>
                    <a:pt x="272" y="505"/>
                  </a:cubicBezTo>
                  <a:lnTo>
                    <a:pt x="269" y="504"/>
                  </a:lnTo>
                  <a:close/>
                  <a:moveTo>
                    <a:pt x="285" y="518"/>
                  </a:moveTo>
                  <a:cubicBezTo>
                    <a:pt x="287" y="519"/>
                    <a:pt x="289" y="519"/>
                    <a:pt x="291" y="520"/>
                  </a:cubicBezTo>
                  <a:cubicBezTo>
                    <a:pt x="293" y="520"/>
                    <a:pt x="295" y="521"/>
                    <a:pt x="297" y="521"/>
                  </a:cubicBezTo>
                  <a:cubicBezTo>
                    <a:pt x="297" y="522"/>
                    <a:pt x="293" y="521"/>
                    <a:pt x="292" y="520"/>
                  </a:cubicBezTo>
                  <a:cubicBezTo>
                    <a:pt x="292" y="521"/>
                    <a:pt x="293" y="521"/>
                    <a:pt x="295" y="521"/>
                  </a:cubicBezTo>
                  <a:cubicBezTo>
                    <a:pt x="291" y="521"/>
                    <a:pt x="286" y="519"/>
                    <a:pt x="285" y="518"/>
                  </a:cubicBezTo>
                  <a:close/>
                  <a:moveTo>
                    <a:pt x="347" y="531"/>
                  </a:moveTo>
                  <a:cubicBezTo>
                    <a:pt x="346" y="531"/>
                    <a:pt x="348" y="531"/>
                    <a:pt x="350" y="531"/>
                  </a:cubicBezTo>
                  <a:cubicBezTo>
                    <a:pt x="351" y="531"/>
                    <a:pt x="348" y="531"/>
                    <a:pt x="347" y="531"/>
                  </a:cubicBezTo>
                  <a:close/>
                  <a:moveTo>
                    <a:pt x="448" y="504"/>
                  </a:moveTo>
                  <a:cubicBezTo>
                    <a:pt x="448" y="504"/>
                    <a:pt x="447" y="505"/>
                    <a:pt x="447" y="505"/>
                  </a:cubicBezTo>
                  <a:cubicBezTo>
                    <a:pt x="445" y="505"/>
                    <a:pt x="445" y="505"/>
                    <a:pt x="448" y="504"/>
                  </a:cubicBezTo>
                  <a:close/>
                  <a:moveTo>
                    <a:pt x="477" y="521"/>
                  </a:moveTo>
                  <a:cubicBezTo>
                    <a:pt x="476" y="521"/>
                    <a:pt x="482" y="519"/>
                    <a:pt x="482" y="519"/>
                  </a:cubicBezTo>
                  <a:cubicBezTo>
                    <a:pt x="479" y="520"/>
                    <a:pt x="480" y="520"/>
                    <a:pt x="477" y="521"/>
                  </a:cubicBezTo>
                  <a:close/>
                  <a:moveTo>
                    <a:pt x="493" y="521"/>
                  </a:moveTo>
                  <a:cubicBezTo>
                    <a:pt x="494" y="520"/>
                    <a:pt x="493" y="520"/>
                    <a:pt x="496" y="519"/>
                  </a:cubicBezTo>
                  <a:cubicBezTo>
                    <a:pt x="497" y="519"/>
                    <a:pt x="496" y="520"/>
                    <a:pt x="493" y="521"/>
                  </a:cubicBezTo>
                  <a:close/>
                  <a:moveTo>
                    <a:pt x="572" y="483"/>
                  </a:moveTo>
                  <a:cubicBezTo>
                    <a:pt x="571" y="483"/>
                    <a:pt x="575" y="481"/>
                    <a:pt x="576" y="480"/>
                  </a:cubicBezTo>
                  <a:cubicBezTo>
                    <a:pt x="577" y="480"/>
                    <a:pt x="574" y="481"/>
                    <a:pt x="572" y="483"/>
                  </a:cubicBezTo>
                  <a:close/>
                  <a:moveTo>
                    <a:pt x="555" y="425"/>
                  </a:moveTo>
                  <a:cubicBezTo>
                    <a:pt x="552" y="427"/>
                    <a:pt x="549" y="428"/>
                    <a:pt x="548" y="429"/>
                  </a:cubicBezTo>
                  <a:cubicBezTo>
                    <a:pt x="544" y="431"/>
                    <a:pt x="551" y="427"/>
                    <a:pt x="553" y="425"/>
                  </a:cubicBezTo>
                  <a:cubicBezTo>
                    <a:pt x="552" y="426"/>
                    <a:pt x="553" y="426"/>
                    <a:pt x="554" y="425"/>
                  </a:cubicBezTo>
                  <a:cubicBezTo>
                    <a:pt x="555" y="425"/>
                    <a:pt x="554" y="425"/>
                    <a:pt x="555" y="425"/>
                  </a:cubicBezTo>
                  <a:close/>
                  <a:moveTo>
                    <a:pt x="607" y="451"/>
                  </a:moveTo>
                  <a:cubicBezTo>
                    <a:pt x="605" y="453"/>
                    <a:pt x="609" y="449"/>
                    <a:pt x="610" y="448"/>
                  </a:cubicBezTo>
                  <a:cubicBezTo>
                    <a:pt x="612" y="447"/>
                    <a:pt x="608" y="451"/>
                    <a:pt x="607" y="451"/>
                  </a:cubicBezTo>
                  <a:close/>
                  <a:moveTo>
                    <a:pt x="613" y="446"/>
                  </a:moveTo>
                  <a:cubicBezTo>
                    <a:pt x="613" y="446"/>
                    <a:pt x="611" y="448"/>
                    <a:pt x="611" y="447"/>
                  </a:cubicBezTo>
                  <a:cubicBezTo>
                    <a:pt x="615" y="444"/>
                    <a:pt x="618" y="442"/>
                    <a:pt x="620" y="439"/>
                  </a:cubicBezTo>
                  <a:cubicBezTo>
                    <a:pt x="623" y="437"/>
                    <a:pt x="625" y="435"/>
                    <a:pt x="628" y="432"/>
                  </a:cubicBezTo>
                  <a:cubicBezTo>
                    <a:pt x="625" y="434"/>
                    <a:pt x="630" y="430"/>
                    <a:pt x="627" y="432"/>
                  </a:cubicBezTo>
                  <a:cubicBezTo>
                    <a:pt x="626" y="433"/>
                    <a:pt x="625" y="434"/>
                    <a:pt x="624" y="435"/>
                  </a:cubicBezTo>
                  <a:cubicBezTo>
                    <a:pt x="622" y="437"/>
                    <a:pt x="624" y="435"/>
                    <a:pt x="620" y="438"/>
                  </a:cubicBezTo>
                  <a:cubicBezTo>
                    <a:pt x="620" y="438"/>
                    <a:pt x="621" y="436"/>
                    <a:pt x="622" y="436"/>
                  </a:cubicBezTo>
                  <a:cubicBezTo>
                    <a:pt x="624" y="434"/>
                    <a:pt x="621" y="437"/>
                    <a:pt x="624" y="434"/>
                  </a:cubicBezTo>
                  <a:cubicBezTo>
                    <a:pt x="624" y="434"/>
                    <a:pt x="623" y="436"/>
                    <a:pt x="624" y="435"/>
                  </a:cubicBezTo>
                  <a:cubicBezTo>
                    <a:pt x="624" y="434"/>
                    <a:pt x="627" y="432"/>
                    <a:pt x="629" y="430"/>
                  </a:cubicBezTo>
                  <a:cubicBezTo>
                    <a:pt x="628" y="431"/>
                    <a:pt x="632" y="428"/>
                    <a:pt x="630" y="429"/>
                  </a:cubicBezTo>
                  <a:cubicBezTo>
                    <a:pt x="630" y="430"/>
                    <a:pt x="632" y="427"/>
                    <a:pt x="633" y="426"/>
                  </a:cubicBezTo>
                  <a:cubicBezTo>
                    <a:pt x="634" y="426"/>
                    <a:pt x="633" y="427"/>
                    <a:pt x="633" y="427"/>
                  </a:cubicBezTo>
                  <a:cubicBezTo>
                    <a:pt x="632" y="428"/>
                    <a:pt x="631" y="430"/>
                    <a:pt x="630" y="431"/>
                  </a:cubicBezTo>
                  <a:cubicBezTo>
                    <a:pt x="630" y="430"/>
                    <a:pt x="632" y="428"/>
                    <a:pt x="633" y="428"/>
                  </a:cubicBezTo>
                  <a:cubicBezTo>
                    <a:pt x="632" y="429"/>
                    <a:pt x="630" y="431"/>
                    <a:pt x="627" y="433"/>
                  </a:cubicBezTo>
                  <a:cubicBezTo>
                    <a:pt x="629" y="432"/>
                    <a:pt x="630" y="432"/>
                    <a:pt x="633" y="428"/>
                  </a:cubicBezTo>
                  <a:cubicBezTo>
                    <a:pt x="634" y="428"/>
                    <a:pt x="632" y="430"/>
                    <a:pt x="631" y="431"/>
                  </a:cubicBezTo>
                  <a:cubicBezTo>
                    <a:pt x="631" y="431"/>
                    <a:pt x="632" y="430"/>
                    <a:pt x="631" y="431"/>
                  </a:cubicBezTo>
                  <a:cubicBezTo>
                    <a:pt x="633" y="429"/>
                    <a:pt x="634" y="428"/>
                    <a:pt x="636" y="426"/>
                  </a:cubicBezTo>
                  <a:cubicBezTo>
                    <a:pt x="636" y="427"/>
                    <a:pt x="633" y="430"/>
                    <a:pt x="635" y="428"/>
                  </a:cubicBezTo>
                  <a:cubicBezTo>
                    <a:pt x="633" y="430"/>
                    <a:pt x="633" y="430"/>
                    <a:pt x="632" y="430"/>
                  </a:cubicBezTo>
                  <a:cubicBezTo>
                    <a:pt x="631" y="431"/>
                    <a:pt x="632" y="431"/>
                    <a:pt x="632" y="431"/>
                  </a:cubicBezTo>
                  <a:cubicBezTo>
                    <a:pt x="630" y="432"/>
                    <a:pt x="630" y="432"/>
                    <a:pt x="631" y="432"/>
                  </a:cubicBezTo>
                  <a:cubicBezTo>
                    <a:pt x="630" y="433"/>
                    <a:pt x="629" y="434"/>
                    <a:pt x="628" y="435"/>
                  </a:cubicBezTo>
                  <a:cubicBezTo>
                    <a:pt x="627" y="435"/>
                    <a:pt x="628" y="434"/>
                    <a:pt x="628" y="434"/>
                  </a:cubicBezTo>
                  <a:cubicBezTo>
                    <a:pt x="625" y="437"/>
                    <a:pt x="621" y="441"/>
                    <a:pt x="616" y="445"/>
                  </a:cubicBezTo>
                  <a:cubicBezTo>
                    <a:pt x="616" y="445"/>
                    <a:pt x="618" y="443"/>
                    <a:pt x="618" y="444"/>
                  </a:cubicBezTo>
                  <a:cubicBezTo>
                    <a:pt x="616" y="446"/>
                    <a:pt x="616" y="445"/>
                    <a:pt x="613" y="447"/>
                  </a:cubicBezTo>
                  <a:cubicBezTo>
                    <a:pt x="614" y="446"/>
                    <a:pt x="611" y="449"/>
                    <a:pt x="609" y="450"/>
                  </a:cubicBezTo>
                  <a:cubicBezTo>
                    <a:pt x="609" y="450"/>
                    <a:pt x="610" y="449"/>
                    <a:pt x="613" y="446"/>
                  </a:cubicBezTo>
                  <a:close/>
                  <a:moveTo>
                    <a:pt x="616" y="441"/>
                  </a:moveTo>
                  <a:cubicBezTo>
                    <a:pt x="617" y="441"/>
                    <a:pt x="617" y="441"/>
                    <a:pt x="617" y="440"/>
                  </a:cubicBezTo>
                  <a:cubicBezTo>
                    <a:pt x="620" y="437"/>
                    <a:pt x="620" y="437"/>
                    <a:pt x="620" y="437"/>
                  </a:cubicBezTo>
                  <a:cubicBezTo>
                    <a:pt x="620" y="438"/>
                    <a:pt x="618" y="440"/>
                    <a:pt x="616" y="441"/>
                  </a:cubicBezTo>
                  <a:close/>
                  <a:moveTo>
                    <a:pt x="612" y="445"/>
                  </a:moveTo>
                  <a:cubicBezTo>
                    <a:pt x="613" y="444"/>
                    <a:pt x="614" y="443"/>
                    <a:pt x="615" y="442"/>
                  </a:cubicBezTo>
                  <a:cubicBezTo>
                    <a:pt x="616" y="442"/>
                    <a:pt x="616" y="442"/>
                    <a:pt x="616" y="442"/>
                  </a:cubicBezTo>
                  <a:cubicBezTo>
                    <a:pt x="614" y="443"/>
                    <a:pt x="614" y="443"/>
                    <a:pt x="612" y="445"/>
                  </a:cubicBezTo>
                  <a:close/>
                  <a:moveTo>
                    <a:pt x="625" y="444"/>
                  </a:moveTo>
                  <a:cubicBezTo>
                    <a:pt x="625" y="444"/>
                    <a:pt x="626" y="443"/>
                    <a:pt x="628" y="441"/>
                  </a:cubicBezTo>
                  <a:cubicBezTo>
                    <a:pt x="628" y="441"/>
                    <a:pt x="627" y="443"/>
                    <a:pt x="625" y="444"/>
                  </a:cubicBezTo>
                  <a:close/>
                  <a:moveTo>
                    <a:pt x="561" y="420"/>
                  </a:moveTo>
                  <a:cubicBezTo>
                    <a:pt x="565" y="417"/>
                    <a:pt x="569" y="414"/>
                    <a:pt x="572" y="412"/>
                  </a:cubicBezTo>
                  <a:cubicBezTo>
                    <a:pt x="571" y="414"/>
                    <a:pt x="564" y="419"/>
                    <a:pt x="561" y="420"/>
                  </a:cubicBezTo>
                  <a:close/>
                  <a:moveTo>
                    <a:pt x="622" y="440"/>
                  </a:moveTo>
                  <a:cubicBezTo>
                    <a:pt x="623" y="439"/>
                    <a:pt x="625" y="438"/>
                    <a:pt x="627" y="436"/>
                  </a:cubicBezTo>
                  <a:cubicBezTo>
                    <a:pt x="627" y="436"/>
                    <a:pt x="626" y="437"/>
                    <a:pt x="627" y="437"/>
                  </a:cubicBezTo>
                  <a:cubicBezTo>
                    <a:pt x="625" y="438"/>
                    <a:pt x="625" y="437"/>
                    <a:pt x="622" y="440"/>
                  </a:cubicBezTo>
                  <a:close/>
                  <a:moveTo>
                    <a:pt x="629" y="435"/>
                  </a:moveTo>
                  <a:cubicBezTo>
                    <a:pt x="629" y="435"/>
                    <a:pt x="629" y="434"/>
                    <a:pt x="629" y="434"/>
                  </a:cubicBezTo>
                  <a:cubicBezTo>
                    <a:pt x="631" y="433"/>
                    <a:pt x="632" y="431"/>
                    <a:pt x="634" y="430"/>
                  </a:cubicBezTo>
                  <a:cubicBezTo>
                    <a:pt x="632" y="432"/>
                    <a:pt x="631" y="434"/>
                    <a:pt x="629" y="435"/>
                  </a:cubicBezTo>
                  <a:close/>
                  <a:moveTo>
                    <a:pt x="632" y="428"/>
                  </a:moveTo>
                  <a:cubicBezTo>
                    <a:pt x="631" y="428"/>
                    <a:pt x="633" y="426"/>
                    <a:pt x="633" y="426"/>
                  </a:cubicBezTo>
                  <a:cubicBezTo>
                    <a:pt x="634" y="425"/>
                    <a:pt x="633" y="426"/>
                    <a:pt x="634" y="426"/>
                  </a:cubicBezTo>
                  <a:cubicBezTo>
                    <a:pt x="633" y="426"/>
                    <a:pt x="633" y="427"/>
                    <a:pt x="632" y="428"/>
                  </a:cubicBezTo>
                  <a:close/>
                  <a:moveTo>
                    <a:pt x="577" y="407"/>
                  </a:moveTo>
                  <a:cubicBezTo>
                    <a:pt x="577" y="407"/>
                    <a:pt x="579" y="406"/>
                    <a:pt x="580" y="405"/>
                  </a:cubicBezTo>
                  <a:cubicBezTo>
                    <a:pt x="580" y="405"/>
                    <a:pt x="578" y="407"/>
                    <a:pt x="577" y="407"/>
                  </a:cubicBezTo>
                  <a:close/>
                  <a:moveTo>
                    <a:pt x="609" y="380"/>
                  </a:moveTo>
                  <a:cubicBezTo>
                    <a:pt x="611" y="378"/>
                    <a:pt x="616" y="374"/>
                    <a:pt x="619" y="370"/>
                  </a:cubicBezTo>
                  <a:cubicBezTo>
                    <a:pt x="618" y="371"/>
                    <a:pt x="612" y="377"/>
                    <a:pt x="609" y="380"/>
                  </a:cubicBezTo>
                  <a:close/>
                  <a:moveTo>
                    <a:pt x="680" y="372"/>
                  </a:moveTo>
                  <a:cubicBezTo>
                    <a:pt x="682" y="369"/>
                    <a:pt x="685" y="364"/>
                    <a:pt x="686" y="363"/>
                  </a:cubicBezTo>
                  <a:cubicBezTo>
                    <a:pt x="685" y="365"/>
                    <a:pt x="683" y="368"/>
                    <a:pt x="684" y="367"/>
                  </a:cubicBezTo>
                  <a:cubicBezTo>
                    <a:pt x="682" y="369"/>
                    <a:pt x="682" y="369"/>
                    <a:pt x="681" y="371"/>
                  </a:cubicBezTo>
                  <a:cubicBezTo>
                    <a:pt x="681" y="371"/>
                    <a:pt x="680" y="372"/>
                    <a:pt x="680" y="372"/>
                  </a:cubicBezTo>
                  <a:close/>
                  <a:moveTo>
                    <a:pt x="621" y="366"/>
                  </a:moveTo>
                  <a:cubicBezTo>
                    <a:pt x="620" y="366"/>
                    <a:pt x="623" y="363"/>
                    <a:pt x="624" y="362"/>
                  </a:cubicBezTo>
                  <a:cubicBezTo>
                    <a:pt x="624" y="362"/>
                    <a:pt x="622" y="364"/>
                    <a:pt x="621" y="366"/>
                  </a:cubicBezTo>
                  <a:close/>
                  <a:moveTo>
                    <a:pt x="681" y="369"/>
                  </a:moveTo>
                  <a:cubicBezTo>
                    <a:pt x="681" y="369"/>
                    <a:pt x="683" y="366"/>
                    <a:pt x="684" y="365"/>
                  </a:cubicBezTo>
                  <a:cubicBezTo>
                    <a:pt x="684" y="365"/>
                    <a:pt x="682" y="368"/>
                    <a:pt x="681" y="369"/>
                  </a:cubicBezTo>
                  <a:close/>
                  <a:moveTo>
                    <a:pt x="625" y="360"/>
                  </a:moveTo>
                  <a:cubicBezTo>
                    <a:pt x="626" y="360"/>
                    <a:pt x="626" y="359"/>
                    <a:pt x="627" y="358"/>
                  </a:cubicBezTo>
                  <a:cubicBezTo>
                    <a:pt x="628" y="358"/>
                    <a:pt x="625" y="361"/>
                    <a:pt x="625" y="360"/>
                  </a:cubicBezTo>
                  <a:close/>
                  <a:moveTo>
                    <a:pt x="640" y="339"/>
                  </a:moveTo>
                  <a:cubicBezTo>
                    <a:pt x="640" y="339"/>
                    <a:pt x="642" y="335"/>
                    <a:pt x="642" y="336"/>
                  </a:cubicBezTo>
                  <a:cubicBezTo>
                    <a:pt x="642" y="337"/>
                    <a:pt x="642" y="337"/>
                    <a:pt x="640" y="339"/>
                  </a:cubicBezTo>
                  <a:close/>
                  <a:moveTo>
                    <a:pt x="646" y="335"/>
                  </a:moveTo>
                  <a:cubicBezTo>
                    <a:pt x="647" y="332"/>
                    <a:pt x="649" y="328"/>
                    <a:pt x="651" y="325"/>
                  </a:cubicBezTo>
                  <a:cubicBezTo>
                    <a:pt x="652" y="324"/>
                    <a:pt x="653" y="322"/>
                    <a:pt x="653" y="321"/>
                  </a:cubicBezTo>
                  <a:cubicBezTo>
                    <a:pt x="654" y="319"/>
                    <a:pt x="655" y="318"/>
                    <a:pt x="655" y="317"/>
                  </a:cubicBezTo>
                  <a:cubicBezTo>
                    <a:pt x="656" y="315"/>
                    <a:pt x="656" y="317"/>
                    <a:pt x="656" y="315"/>
                  </a:cubicBezTo>
                  <a:cubicBezTo>
                    <a:pt x="656" y="316"/>
                    <a:pt x="656" y="317"/>
                    <a:pt x="656" y="318"/>
                  </a:cubicBezTo>
                  <a:cubicBezTo>
                    <a:pt x="654" y="321"/>
                    <a:pt x="653" y="324"/>
                    <a:pt x="651" y="327"/>
                  </a:cubicBezTo>
                  <a:cubicBezTo>
                    <a:pt x="650" y="329"/>
                    <a:pt x="650" y="329"/>
                    <a:pt x="648" y="332"/>
                  </a:cubicBezTo>
                  <a:cubicBezTo>
                    <a:pt x="648" y="332"/>
                    <a:pt x="649" y="330"/>
                    <a:pt x="650" y="328"/>
                  </a:cubicBezTo>
                  <a:cubicBezTo>
                    <a:pt x="649" y="329"/>
                    <a:pt x="647" y="333"/>
                    <a:pt x="646" y="335"/>
                  </a:cubicBezTo>
                  <a:close/>
                  <a:moveTo>
                    <a:pt x="646" y="329"/>
                  </a:moveTo>
                  <a:cubicBezTo>
                    <a:pt x="647" y="329"/>
                    <a:pt x="647" y="328"/>
                    <a:pt x="647" y="329"/>
                  </a:cubicBezTo>
                  <a:cubicBezTo>
                    <a:pt x="648" y="328"/>
                    <a:pt x="648" y="328"/>
                    <a:pt x="648" y="328"/>
                  </a:cubicBezTo>
                  <a:cubicBezTo>
                    <a:pt x="648" y="327"/>
                    <a:pt x="643" y="334"/>
                    <a:pt x="646" y="329"/>
                  </a:cubicBezTo>
                  <a:close/>
                  <a:moveTo>
                    <a:pt x="648" y="328"/>
                  </a:moveTo>
                  <a:cubicBezTo>
                    <a:pt x="648" y="327"/>
                    <a:pt x="649" y="326"/>
                    <a:pt x="650" y="324"/>
                  </a:cubicBezTo>
                  <a:cubicBezTo>
                    <a:pt x="650" y="324"/>
                    <a:pt x="649" y="327"/>
                    <a:pt x="648" y="328"/>
                  </a:cubicBezTo>
                  <a:close/>
                  <a:moveTo>
                    <a:pt x="660" y="326"/>
                  </a:moveTo>
                  <a:cubicBezTo>
                    <a:pt x="659" y="327"/>
                    <a:pt x="660" y="324"/>
                    <a:pt x="660" y="325"/>
                  </a:cubicBezTo>
                  <a:cubicBezTo>
                    <a:pt x="660" y="324"/>
                    <a:pt x="661" y="322"/>
                    <a:pt x="662" y="322"/>
                  </a:cubicBezTo>
                  <a:cubicBezTo>
                    <a:pt x="661" y="324"/>
                    <a:pt x="660" y="325"/>
                    <a:pt x="660" y="326"/>
                  </a:cubicBezTo>
                  <a:close/>
                  <a:moveTo>
                    <a:pt x="663" y="321"/>
                  </a:moveTo>
                  <a:cubicBezTo>
                    <a:pt x="663" y="321"/>
                    <a:pt x="664" y="319"/>
                    <a:pt x="663" y="321"/>
                  </a:cubicBezTo>
                  <a:cubicBezTo>
                    <a:pt x="665" y="315"/>
                    <a:pt x="666" y="317"/>
                    <a:pt x="666" y="317"/>
                  </a:cubicBezTo>
                  <a:cubicBezTo>
                    <a:pt x="666" y="317"/>
                    <a:pt x="666" y="317"/>
                    <a:pt x="666" y="317"/>
                  </a:cubicBezTo>
                  <a:cubicBezTo>
                    <a:pt x="666" y="317"/>
                    <a:pt x="666" y="317"/>
                    <a:pt x="666" y="317"/>
                  </a:cubicBezTo>
                  <a:cubicBezTo>
                    <a:pt x="665" y="319"/>
                    <a:pt x="664" y="320"/>
                    <a:pt x="663" y="321"/>
                  </a:cubicBezTo>
                  <a:close/>
                  <a:moveTo>
                    <a:pt x="653" y="321"/>
                  </a:moveTo>
                  <a:cubicBezTo>
                    <a:pt x="652" y="321"/>
                    <a:pt x="655" y="317"/>
                    <a:pt x="655" y="316"/>
                  </a:cubicBezTo>
                  <a:cubicBezTo>
                    <a:pt x="656" y="314"/>
                    <a:pt x="654" y="318"/>
                    <a:pt x="653" y="321"/>
                  </a:cubicBezTo>
                  <a:close/>
                  <a:moveTo>
                    <a:pt x="662" y="319"/>
                  </a:moveTo>
                  <a:cubicBezTo>
                    <a:pt x="661" y="319"/>
                    <a:pt x="664" y="314"/>
                    <a:pt x="664" y="315"/>
                  </a:cubicBezTo>
                  <a:cubicBezTo>
                    <a:pt x="663" y="318"/>
                    <a:pt x="663" y="317"/>
                    <a:pt x="662" y="319"/>
                  </a:cubicBezTo>
                  <a:close/>
                  <a:moveTo>
                    <a:pt x="659" y="309"/>
                  </a:moveTo>
                  <a:cubicBezTo>
                    <a:pt x="660" y="309"/>
                    <a:pt x="660" y="309"/>
                    <a:pt x="658" y="313"/>
                  </a:cubicBezTo>
                  <a:cubicBezTo>
                    <a:pt x="660" y="310"/>
                    <a:pt x="657" y="314"/>
                    <a:pt x="659" y="309"/>
                  </a:cubicBezTo>
                  <a:close/>
                  <a:moveTo>
                    <a:pt x="656" y="312"/>
                  </a:moveTo>
                  <a:cubicBezTo>
                    <a:pt x="656" y="311"/>
                    <a:pt x="658" y="307"/>
                    <a:pt x="658" y="306"/>
                  </a:cubicBezTo>
                  <a:cubicBezTo>
                    <a:pt x="659" y="306"/>
                    <a:pt x="656" y="311"/>
                    <a:pt x="655" y="313"/>
                  </a:cubicBezTo>
                  <a:cubicBezTo>
                    <a:pt x="655" y="313"/>
                    <a:pt x="657" y="310"/>
                    <a:pt x="656" y="312"/>
                  </a:cubicBezTo>
                  <a:close/>
                  <a:moveTo>
                    <a:pt x="661" y="310"/>
                  </a:moveTo>
                  <a:cubicBezTo>
                    <a:pt x="661" y="309"/>
                    <a:pt x="662" y="309"/>
                    <a:pt x="662" y="307"/>
                  </a:cubicBezTo>
                  <a:cubicBezTo>
                    <a:pt x="663" y="307"/>
                    <a:pt x="663" y="307"/>
                    <a:pt x="663" y="307"/>
                  </a:cubicBezTo>
                  <a:cubicBezTo>
                    <a:pt x="662" y="309"/>
                    <a:pt x="662" y="308"/>
                    <a:pt x="661" y="310"/>
                  </a:cubicBezTo>
                  <a:close/>
                  <a:moveTo>
                    <a:pt x="664" y="301"/>
                  </a:moveTo>
                  <a:cubicBezTo>
                    <a:pt x="663" y="302"/>
                    <a:pt x="665" y="299"/>
                    <a:pt x="665" y="298"/>
                  </a:cubicBezTo>
                  <a:cubicBezTo>
                    <a:pt x="665" y="299"/>
                    <a:pt x="665" y="299"/>
                    <a:pt x="665" y="301"/>
                  </a:cubicBezTo>
                  <a:cubicBezTo>
                    <a:pt x="663" y="304"/>
                    <a:pt x="662" y="305"/>
                    <a:pt x="661" y="307"/>
                  </a:cubicBezTo>
                  <a:cubicBezTo>
                    <a:pt x="662" y="305"/>
                    <a:pt x="662" y="304"/>
                    <a:pt x="664" y="301"/>
                  </a:cubicBezTo>
                  <a:cubicBezTo>
                    <a:pt x="664" y="301"/>
                    <a:pt x="664" y="300"/>
                    <a:pt x="664" y="301"/>
                  </a:cubicBezTo>
                  <a:close/>
                  <a:moveTo>
                    <a:pt x="662" y="303"/>
                  </a:moveTo>
                  <a:cubicBezTo>
                    <a:pt x="662" y="304"/>
                    <a:pt x="662" y="302"/>
                    <a:pt x="662" y="302"/>
                  </a:cubicBezTo>
                  <a:cubicBezTo>
                    <a:pt x="663" y="300"/>
                    <a:pt x="663" y="300"/>
                    <a:pt x="664" y="298"/>
                  </a:cubicBezTo>
                  <a:cubicBezTo>
                    <a:pt x="664" y="299"/>
                    <a:pt x="662" y="302"/>
                    <a:pt x="662" y="303"/>
                  </a:cubicBezTo>
                  <a:close/>
                  <a:moveTo>
                    <a:pt x="669" y="301"/>
                  </a:moveTo>
                  <a:cubicBezTo>
                    <a:pt x="668" y="303"/>
                    <a:pt x="669" y="301"/>
                    <a:pt x="668" y="302"/>
                  </a:cubicBezTo>
                  <a:cubicBezTo>
                    <a:pt x="669" y="300"/>
                    <a:pt x="669" y="300"/>
                    <a:pt x="670" y="298"/>
                  </a:cubicBezTo>
                  <a:cubicBezTo>
                    <a:pt x="670" y="298"/>
                    <a:pt x="669" y="301"/>
                    <a:pt x="669" y="301"/>
                  </a:cubicBezTo>
                  <a:close/>
                  <a:moveTo>
                    <a:pt x="664" y="298"/>
                  </a:moveTo>
                  <a:cubicBezTo>
                    <a:pt x="664" y="297"/>
                    <a:pt x="663" y="298"/>
                    <a:pt x="663" y="298"/>
                  </a:cubicBezTo>
                  <a:cubicBezTo>
                    <a:pt x="664" y="296"/>
                    <a:pt x="664" y="296"/>
                    <a:pt x="664" y="296"/>
                  </a:cubicBezTo>
                  <a:cubicBezTo>
                    <a:pt x="664" y="296"/>
                    <a:pt x="664" y="298"/>
                    <a:pt x="665" y="295"/>
                  </a:cubicBezTo>
                  <a:cubicBezTo>
                    <a:pt x="665" y="296"/>
                    <a:pt x="664" y="297"/>
                    <a:pt x="664" y="298"/>
                  </a:cubicBezTo>
                  <a:close/>
                  <a:moveTo>
                    <a:pt x="718" y="287"/>
                  </a:moveTo>
                  <a:cubicBezTo>
                    <a:pt x="718" y="287"/>
                    <a:pt x="720" y="283"/>
                    <a:pt x="720" y="280"/>
                  </a:cubicBezTo>
                  <a:cubicBezTo>
                    <a:pt x="720" y="282"/>
                    <a:pt x="719" y="286"/>
                    <a:pt x="718" y="287"/>
                  </a:cubicBezTo>
                  <a:close/>
                  <a:moveTo>
                    <a:pt x="729" y="267"/>
                  </a:moveTo>
                  <a:cubicBezTo>
                    <a:pt x="728" y="268"/>
                    <a:pt x="728" y="267"/>
                    <a:pt x="728" y="267"/>
                  </a:cubicBezTo>
                  <a:cubicBezTo>
                    <a:pt x="729" y="263"/>
                    <a:pt x="729" y="263"/>
                    <a:pt x="730" y="260"/>
                  </a:cubicBezTo>
                  <a:cubicBezTo>
                    <a:pt x="730" y="261"/>
                    <a:pt x="730" y="264"/>
                    <a:pt x="729" y="267"/>
                  </a:cubicBezTo>
                  <a:close/>
                  <a:moveTo>
                    <a:pt x="733" y="260"/>
                  </a:moveTo>
                  <a:cubicBezTo>
                    <a:pt x="732" y="260"/>
                    <a:pt x="733" y="257"/>
                    <a:pt x="734" y="254"/>
                  </a:cubicBezTo>
                  <a:cubicBezTo>
                    <a:pt x="734" y="254"/>
                    <a:pt x="733" y="257"/>
                    <a:pt x="733" y="260"/>
                  </a:cubicBezTo>
                  <a:close/>
                  <a:moveTo>
                    <a:pt x="726" y="261"/>
                  </a:moveTo>
                  <a:cubicBezTo>
                    <a:pt x="726" y="258"/>
                    <a:pt x="726" y="258"/>
                    <a:pt x="726" y="258"/>
                  </a:cubicBezTo>
                  <a:cubicBezTo>
                    <a:pt x="727" y="257"/>
                    <a:pt x="727" y="257"/>
                    <a:pt x="728" y="255"/>
                  </a:cubicBezTo>
                  <a:cubicBezTo>
                    <a:pt x="727" y="259"/>
                    <a:pt x="727" y="259"/>
                    <a:pt x="727" y="259"/>
                  </a:cubicBezTo>
                  <a:cubicBezTo>
                    <a:pt x="727" y="256"/>
                    <a:pt x="726" y="260"/>
                    <a:pt x="726" y="261"/>
                  </a:cubicBezTo>
                  <a:close/>
                  <a:moveTo>
                    <a:pt x="694" y="267"/>
                  </a:moveTo>
                  <a:cubicBezTo>
                    <a:pt x="695" y="265"/>
                    <a:pt x="695" y="264"/>
                    <a:pt x="696" y="261"/>
                  </a:cubicBezTo>
                  <a:cubicBezTo>
                    <a:pt x="696" y="260"/>
                    <a:pt x="696" y="260"/>
                    <a:pt x="697" y="259"/>
                  </a:cubicBezTo>
                  <a:cubicBezTo>
                    <a:pt x="697" y="258"/>
                    <a:pt x="696" y="259"/>
                    <a:pt x="696" y="260"/>
                  </a:cubicBezTo>
                  <a:cubicBezTo>
                    <a:pt x="696" y="261"/>
                    <a:pt x="696" y="260"/>
                    <a:pt x="696" y="260"/>
                  </a:cubicBezTo>
                  <a:cubicBezTo>
                    <a:pt x="696" y="261"/>
                    <a:pt x="696" y="262"/>
                    <a:pt x="695" y="263"/>
                  </a:cubicBezTo>
                  <a:cubicBezTo>
                    <a:pt x="695" y="264"/>
                    <a:pt x="696" y="261"/>
                    <a:pt x="695" y="262"/>
                  </a:cubicBezTo>
                  <a:cubicBezTo>
                    <a:pt x="695" y="263"/>
                    <a:pt x="694" y="265"/>
                    <a:pt x="694" y="266"/>
                  </a:cubicBezTo>
                  <a:cubicBezTo>
                    <a:pt x="694" y="266"/>
                    <a:pt x="695" y="260"/>
                    <a:pt x="695" y="261"/>
                  </a:cubicBezTo>
                  <a:cubicBezTo>
                    <a:pt x="695" y="259"/>
                    <a:pt x="696" y="258"/>
                    <a:pt x="696" y="257"/>
                  </a:cubicBezTo>
                  <a:cubicBezTo>
                    <a:pt x="696" y="256"/>
                    <a:pt x="695" y="258"/>
                    <a:pt x="695" y="260"/>
                  </a:cubicBezTo>
                  <a:cubicBezTo>
                    <a:pt x="695" y="260"/>
                    <a:pt x="695" y="260"/>
                    <a:pt x="695" y="260"/>
                  </a:cubicBezTo>
                  <a:cubicBezTo>
                    <a:pt x="695" y="257"/>
                    <a:pt x="696" y="256"/>
                    <a:pt x="696" y="254"/>
                  </a:cubicBezTo>
                  <a:cubicBezTo>
                    <a:pt x="697" y="253"/>
                    <a:pt x="697" y="251"/>
                    <a:pt x="696" y="254"/>
                  </a:cubicBezTo>
                  <a:cubicBezTo>
                    <a:pt x="697" y="250"/>
                    <a:pt x="698" y="245"/>
                    <a:pt x="699" y="242"/>
                  </a:cubicBezTo>
                  <a:cubicBezTo>
                    <a:pt x="700" y="240"/>
                    <a:pt x="698" y="244"/>
                    <a:pt x="699" y="242"/>
                  </a:cubicBezTo>
                  <a:cubicBezTo>
                    <a:pt x="699" y="240"/>
                    <a:pt x="700" y="239"/>
                    <a:pt x="700" y="239"/>
                  </a:cubicBezTo>
                  <a:cubicBezTo>
                    <a:pt x="699" y="244"/>
                    <a:pt x="698" y="247"/>
                    <a:pt x="697" y="252"/>
                  </a:cubicBezTo>
                  <a:cubicBezTo>
                    <a:pt x="697" y="251"/>
                    <a:pt x="698" y="248"/>
                    <a:pt x="699" y="245"/>
                  </a:cubicBezTo>
                  <a:cubicBezTo>
                    <a:pt x="699" y="247"/>
                    <a:pt x="699" y="245"/>
                    <a:pt x="700" y="243"/>
                  </a:cubicBezTo>
                  <a:cubicBezTo>
                    <a:pt x="700" y="244"/>
                    <a:pt x="699" y="248"/>
                    <a:pt x="698" y="252"/>
                  </a:cubicBezTo>
                  <a:cubicBezTo>
                    <a:pt x="699" y="250"/>
                    <a:pt x="700" y="245"/>
                    <a:pt x="701" y="241"/>
                  </a:cubicBezTo>
                  <a:cubicBezTo>
                    <a:pt x="701" y="240"/>
                    <a:pt x="700" y="243"/>
                    <a:pt x="701" y="242"/>
                  </a:cubicBezTo>
                  <a:cubicBezTo>
                    <a:pt x="701" y="240"/>
                    <a:pt x="701" y="240"/>
                    <a:pt x="702" y="237"/>
                  </a:cubicBezTo>
                  <a:cubicBezTo>
                    <a:pt x="702" y="237"/>
                    <a:pt x="702" y="238"/>
                    <a:pt x="702" y="240"/>
                  </a:cubicBezTo>
                  <a:cubicBezTo>
                    <a:pt x="701" y="241"/>
                    <a:pt x="701" y="243"/>
                    <a:pt x="701" y="244"/>
                  </a:cubicBezTo>
                  <a:cubicBezTo>
                    <a:pt x="701" y="243"/>
                    <a:pt x="701" y="242"/>
                    <a:pt x="700" y="244"/>
                  </a:cubicBezTo>
                  <a:cubicBezTo>
                    <a:pt x="700" y="247"/>
                    <a:pt x="699" y="250"/>
                    <a:pt x="698" y="254"/>
                  </a:cubicBezTo>
                  <a:cubicBezTo>
                    <a:pt x="699" y="251"/>
                    <a:pt x="699" y="249"/>
                    <a:pt x="700" y="245"/>
                  </a:cubicBezTo>
                  <a:cubicBezTo>
                    <a:pt x="700" y="246"/>
                    <a:pt x="701" y="244"/>
                    <a:pt x="701" y="242"/>
                  </a:cubicBezTo>
                  <a:cubicBezTo>
                    <a:pt x="702" y="242"/>
                    <a:pt x="702" y="243"/>
                    <a:pt x="701" y="245"/>
                  </a:cubicBezTo>
                  <a:cubicBezTo>
                    <a:pt x="701" y="245"/>
                    <a:pt x="701" y="245"/>
                    <a:pt x="701" y="244"/>
                  </a:cubicBezTo>
                  <a:cubicBezTo>
                    <a:pt x="699" y="252"/>
                    <a:pt x="699" y="256"/>
                    <a:pt x="697" y="259"/>
                  </a:cubicBezTo>
                  <a:cubicBezTo>
                    <a:pt x="697" y="259"/>
                    <a:pt x="697" y="259"/>
                    <a:pt x="697" y="259"/>
                  </a:cubicBezTo>
                  <a:cubicBezTo>
                    <a:pt x="696" y="262"/>
                    <a:pt x="696" y="263"/>
                    <a:pt x="695" y="265"/>
                  </a:cubicBezTo>
                  <a:cubicBezTo>
                    <a:pt x="695" y="263"/>
                    <a:pt x="694" y="267"/>
                    <a:pt x="694" y="267"/>
                  </a:cubicBezTo>
                  <a:close/>
                  <a:moveTo>
                    <a:pt x="693" y="262"/>
                  </a:moveTo>
                  <a:cubicBezTo>
                    <a:pt x="694" y="259"/>
                    <a:pt x="695" y="258"/>
                    <a:pt x="694" y="259"/>
                  </a:cubicBezTo>
                  <a:cubicBezTo>
                    <a:pt x="694" y="257"/>
                    <a:pt x="695" y="256"/>
                    <a:pt x="695" y="255"/>
                  </a:cubicBezTo>
                  <a:cubicBezTo>
                    <a:pt x="696" y="252"/>
                    <a:pt x="696" y="252"/>
                    <a:pt x="696" y="251"/>
                  </a:cubicBezTo>
                  <a:cubicBezTo>
                    <a:pt x="696" y="253"/>
                    <a:pt x="696" y="254"/>
                    <a:pt x="695" y="257"/>
                  </a:cubicBezTo>
                  <a:cubicBezTo>
                    <a:pt x="695" y="255"/>
                    <a:pt x="694" y="262"/>
                    <a:pt x="693" y="262"/>
                  </a:cubicBezTo>
                  <a:close/>
                  <a:moveTo>
                    <a:pt x="696" y="266"/>
                  </a:moveTo>
                  <a:cubicBezTo>
                    <a:pt x="696" y="265"/>
                    <a:pt x="697" y="262"/>
                    <a:pt x="697" y="261"/>
                  </a:cubicBezTo>
                  <a:cubicBezTo>
                    <a:pt x="698" y="261"/>
                    <a:pt x="697" y="264"/>
                    <a:pt x="696" y="266"/>
                  </a:cubicBezTo>
                  <a:close/>
                  <a:moveTo>
                    <a:pt x="695" y="253"/>
                  </a:moveTo>
                  <a:cubicBezTo>
                    <a:pt x="696" y="251"/>
                    <a:pt x="697" y="248"/>
                    <a:pt x="696" y="248"/>
                  </a:cubicBezTo>
                  <a:cubicBezTo>
                    <a:pt x="697" y="245"/>
                    <a:pt x="696" y="248"/>
                    <a:pt x="697" y="246"/>
                  </a:cubicBezTo>
                  <a:cubicBezTo>
                    <a:pt x="698" y="243"/>
                    <a:pt x="699" y="239"/>
                    <a:pt x="699" y="238"/>
                  </a:cubicBezTo>
                  <a:cubicBezTo>
                    <a:pt x="699" y="237"/>
                    <a:pt x="699" y="239"/>
                    <a:pt x="698" y="241"/>
                  </a:cubicBezTo>
                  <a:cubicBezTo>
                    <a:pt x="699" y="240"/>
                    <a:pt x="700" y="237"/>
                    <a:pt x="700" y="233"/>
                  </a:cubicBezTo>
                  <a:cubicBezTo>
                    <a:pt x="700" y="233"/>
                    <a:pt x="700" y="235"/>
                    <a:pt x="700" y="235"/>
                  </a:cubicBezTo>
                  <a:cubicBezTo>
                    <a:pt x="700" y="237"/>
                    <a:pt x="700" y="235"/>
                    <a:pt x="699" y="240"/>
                  </a:cubicBezTo>
                  <a:cubicBezTo>
                    <a:pt x="699" y="239"/>
                    <a:pt x="700" y="238"/>
                    <a:pt x="700" y="237"/>
                  </a:cubicBezTo>
                  <a:cubicBezTo>
                    <a:pt x="699" y="241"/>
                    <a:pt x="698" y="245"/>
                    <a:pt x="697" y="249"/>
                  </a:cubicBezTo>
                  <a:cubicBezTo>
                    <a:pt x="698" y="246"/>
                    <a:pt x="698" y="243"/>
                    <a:pt x="699" y="241"/>
                  </a:cubicBezTo>
                  <a:cubicBezTo>
                    <a:pt x="698" y="243"/>
                    <a:pt x="696" y="252"/>
                    <a:pt x="695" y="253"/>
                  </a:cubicBezTo>
                  <a:close/>
                  <a:moveTo>
                    <a:pt x="689" y="251"/>
                  </a:moveTo>
                  <a:cubicBezTo>
                    <a:pt x="689" y="251"/>
                    <a:pt x="690" y="246"/>
                    <a:pt x="690" y="247"/>
                  </a:cubicBezTo>
                  <a:cubicBezTo>
                    <a:pt x="690" y="249"/>
                    <a:pt x="689" y="250"/>
                    <a:pt x="689" y="251"/>
                  </a:cubicBezTo>
                  <a:close/>
                  <a:moveTo>
                    <a:pt x="729" y="235"/>
                  </a:moveTo>
                  <a:cubicBezTo>
                    <a:pt x="729" y="232"/>
                    <a:pt x="729" y="232"/>
                    <a:pt x="729" y="232"/>
                  </a:cubicBezTo>
                  <a:cubicBezTo>
                    <a:pt x="730" y="232"/>
                    <a:pt x="730" y="232"/>
                    <a:pt x="730" y="232"/>
                  </a:cubicBezTo>
                  <a:cubicBezTo>
                    <a:pt x="729" y="234"/>
                    <a:pt x="729" y="235"/>
                    <a:pt x="729" y="235"/>
                  </a:cubicBezTo>
                  <a:close/>
                  <a:moveTo>
                    <a:pt x="691" y="245"/>
                  </a:moveTo>
                  <a:cubicBezTo>
                    <a:pt x="692" y="244"/>
                    <a:pt x="692" y="244"/>
                    <a:pt x="692" y="243"/>
                  </a:cubicBezTo>
                  <a:cubicBezTo>
                    <a:pt x="692" y="243"/>
                    <a:pt x="692" y="245"/>
                    <a:pt x="691" y="246"/>
                  </a:cubicBezTo>
                  <a:cubicBezTo>
                    <a:pt x="692" y="245"/>
                    <a:pt x="691" y="246"/>
                    <a:pt x="692" y="244"/>
                  </a:cubicBezTo>
                  <a:cubicBezTo>
                    <a:pt x="692" y="243"/>
                    <a:pt x="692" y="244"/>
                    <a:pt x="691" y="245"/>
                  </a:cubicBezTo>
                  <a:close/>
                  <a:moveTo>
                    <a:pt x="700" y="239"/>
                  </a:moveTo>
                  <a:cubicBezTo>
                    <a:pt x="700" y="238"/>
                    <a:pt x="700" y="237"/>
                    <a:pt x="700" y="236"/>
                  </a:cubicBezTo>
                  <a:cubicBezTo>
                    <a:pt x="701" y="236"/>
                    <a:pt x="701" y="236"/>
                    <a:pt x="701" y="236"/>
                  </a:cubicBezTo>
                  <a:cubicBezTo>
                    <a:pt x="700" y="238"/>
                    <a:pt x="700" y="239"/>
                    <a:pt x="700" y="239"/>
                  </a:cubicBezTo>
                  <a:close/>
                  <a:moveTo>
                    <a:pt x="692" y="241"/>
                  </a:moveTo>
                  <a:cubicBezTo>
                    <a:pt x="692" y="241"/>
                    <a:pt x="692" y="239"/>
                    <a:pt x="693" y="238"/>
                  </a:cubicBezTo>
                  <a:cubicBezTo>
                    <a:pt x="693" y="237"/>
                    <a:pt x="693" y="236"/>
                    <a:pt x="693" y="237"/>
                  </a:cubicBezTo>
                  <a:cubicBezTo>
                    <a:pt x="693" y="239"/>
                    <a:pt x="692" y="240"/>
                    <a:pt x="692" y="241"/>
                  </a:cubicBezTo>
                  <a:close/>
                  <a:moveTo>
                    <a:pt x="705" y="231"/>
                  </a:moveTo>
                  <a:cubicBezTo>
                    <a:pt x="704" y="231"/>
                    <a:pt x="704" y="231"/>
                    <a:pt x="704" y="231"/>
                  </a:cubicBezTo>
                  <a:cubicBezTo>
                    <a:pt x="704" y="230"/>
                    <a:pt x="704" y="229"/>
                    <a:pt x="704" y="229"/>
                  </a:cubicBezTo>
                  <a:cubicBezTo>
                    <a:pt x="705" y="227"/>
                    <a:pt x="705" y="229"/>
                    <a:pt x="705" y="231"/>
                  </a:cubicBezTo>
                  <a:close/>
                  <a:moveTo>
                    <a:pt x="699" y="228"/>
                  </a:moveTo>
                  <a:cubicBezTo>
                    <a:pt x="699" y="228"/>
                    <a:pt x="700" y="224"/>
                    <a:pt x="700" y="224"/>
                  </a:cubicBezTo>
                  <a:cubicBezTo>
                    <a:pt x="700" y="226"/>
                    <a:pt x="699" y="227"/>
                    <a:pt x="699" y="228"/>
                  </a:cubicBezTo>
                  <a:close/>
                  <a:moveTo>
                    <a:pt x="700" y="222"/>
                  </a:moveTo>
                  <a:cubicBezTo>
                    <a:pt x="700" y="220"/>
                    <a:pt x="700" y="219"/>
                    <a:pt x="701" y="218"/>
                  </a:cubicBezTo>
                  <a:cubicBezTo>
                    <a:pt x="701" y="217"/>
                    <a:pt x="700" y="220"/>
                    <a:pt x="701" y="220"/>
                  </a:cubicBezTo>
                  <a:cubicBezTo>
                    <a:pt x="700" y="221"/>
                    <a:pt x="700" y="222"/>
                    <a:pt x="700" y="222"/>
                  </a:cubicBezTo>
                  <a:close/>
                  <a:moveTo>
                    <a:pt x="724" y="169"/>
                  </a:moveTo>
                  <a:cubicBezTo>
                    <a:pt x="724" y="167"/>
                    <a:pt x="724" y="173"/>
                    <a:pt x="724" y="172"/>
                  </a:cubicBezTo>
                  <a:cubicBezTo>
                    <a:pt x="724" y="169"/>
                    <a:pt x="724" y="166"/>
                    <a:pt x="724" y="162"/>
                  </a:cubicBezTo>
                  <a:cubicBezTo>
                    <a:pt x="724" y="159"/>
                    <a:pt x="723" y="156"/>
                    <a:pt x="723" y="153"/>
                  </a:cubicBezTo>
                  <a:cubicBezTo>
                    <a:pt x="724" y="153"/>
                    <a:pt x="724" y="152"/>
                    <a:pt x="724" y="149"/>
                  </a:cubicBezTo>
                  <a:cubicBezTo>
                    <a:pt x="724" y="150"/>
                    <a:pt x="724" y="149"/>
                    <a:pt x="725" y="149"/>
                  </a:cubicBezTo>
                  <a:cubicBezTo>
                    <a:pt x="725" y="151"/>
                    <a:pt x="724" y="152"/>
                    <a:pt x="724" y="154"/>
                  </a:cubicBezTo>
                  <a:cubicBezTo>
                    <a:pt x="725" y="157"/>
                    <a:pt x="725" y="161"/>
                    <a:pt x="725" y="163"/>
                  </a:cubicBezTo>
                  <a:cubicBezTo>
                    <a:pt x="725" y="165"/>
                    <a:pt x="725" y="166"/>
                    <a:pt x="725" y="166"/>
                  </a:cubicBezTo>
                  <a:cubicBezTo>
                    <a:pt x="725" y="169"/>
                    <a:pt x="725" y="171"/>
                    <a:pt x="724" y="172"/>
                  </a:cubicBezTo>
                  <a:cubicBezTo>
                    <a:pt x="724" y="171"/>
                    <a:pt x="724" y="169"/>
                    <a:pt x="724" y="169"/>
                  </a:cubicBezTo>
                  <a:close/>
                  <a:moveTo>
                    <a:pt x="725" y="171"/>
                  </a:moveTo>
                  <a:cubicBezTo>
                    <a:pt x="725" y="174"/>
                    <a:pt x="725" y="169"/>
                    <a:pt x="726" y="168"/>
                  </a:cubicBezTo>
                  <a:cubicBezTo>
                    <a:pt x="725" y="171"/>
                    <a:pt x="725" y="173"/>
                    <a:pt x="726" y="176"/>
                  </a:cubicBezTo>
                  <a:cubicBezTo>
                    <a:pt x="726" y="179"/>
                    <a:pt x="725" y="182"/>
                    <a:pt x="725" y="185"/>
                  </a:cubicBezTo>
                  <a:cubicBezTo>
                    <a:pt x="725" y="190"/>
                    <a:pt x="725" y="195"/>
                    <a:pt x="724" y="197"/>
                  </a:cubicBezTo>
                  <a:cubicBezTo>
                    <a:pt x="724" y="200"/>
                    <a:pt x="724" y="201"/>
                    <a:pt x="723" y="203"/>
                  </a:cubicBezTo>
                  <a:cubicBezTo>
                    <a:pt x="723" y="206"/>
                    <a:pt x="724" y="202"/>
                    <a:pt x="724" y="203"/>
                  </a:cubicBezTo>
                  <a:cubicBezTo>
                    <a:pt x="723" y="206"/>
                    <a:pt x="723" y="209"/>
                    <a:pt x="723" y="210"/>
                  </a:cubicBezTo>
                  <a:cubicBezTo>
                    <a:pt x="723" y="201"/>
                    <a:pt x="724" y="199"/>
                    <a:pt x="724" y="193"/>
                  </a:cubicBezTo>
                  <a:cubicBezTo>
                    <a:pt x="724" y="193"/>
                    <a:pt x="724" y="194"/>
                    <a:pt x="724" y="195"/>
                  </a:cubicBezTo>
                  <a:cubicBezTo>
                    <a:pt x="723" y="190"/>
                    <a:pt x="724" y="186"/>
                    <a:pt x="724" y="176"/>
                  </a:cubicBezTo>
                  <a:cubicBezTo>
                    <a:pt x="724" y="175"/>
                    <a:pt x="725" y="174"/>
                    <a:pt x="725" y="174"/>
                  </a:cubicBezTo>
                  <a:cubicBezTo>
                    <a:pt x="725" y="173"/>
                    <a:pt x="725" y="173"/>
                    <a:pt x="725" y="171"/>
                  </a:cubicBezTo>
                  <a:close/>
                  <a:moveTo>
                    <a:pt x="731" y="184"/>
                  </a:moveTo>
                  <a:cubicBezTo>
                    <a:pt x="731" y="185"/>
                    <a:pt x="731" y="181"/>
                    <a:pt x="731" y="181"/>
                  </a:cubicBezTo>
                  <a:lnTo>
                    <a:pt x="731" y="184"/>
                  </a:lnTo>
                  <a:close/>
                  <a:moveTo>
                    <a:pt x="709" y="197"/>
                  </a:moveTo>
                  <a:cubicBezTo>
                    <a:pt x="708" y="197"/>
                    <a:pt x="709" y="191"/>
                    <a:pt x="709" y="197"/>
                  </a:cubicBezTo>
                  <a:close/>
                  <a:moveTo>
                    <a:pt x="709" y="196"/>
                  </a:moveTo>
                  <a:cubicBezTo>
                    <a:pt x="709" y="196"/>
                    <a:pt x="709" y="192"/>
                    <a:pt x="709" y="192"/>
                  </a:cubicBezTo>
                  <a:cubicBezTo>
                    <a:pt x="709" y="194"/>
                    <a:pt x="709" y="194"/>
                    <a:pt x="709" y="196"/>
                  </a:cubicBezTo>
                  <a:close/>
                  <a:moveTo>
                    <a:pt x="732" y="181"/>
                  </a:moveTo>
                  <a:cubicBezTo>
                    <a:pt x="732" y="177"/>
                    <a:pt x="732" y="177"/>
                    <a:pt x="732" y="175"/>
                  </a:cubicBezTo>
                  <a:cubicBezTo>
                    <a:pt x="732" y="176"/>
                    <a:pt x="732" y="177"/>
                    <a:pt x="732" y="180"/>
                  </a:cubicBezTo>
                  <a:cubicBezTo>
                    <a:pt x="732" y="180"/>
                    <a:pt x="732" y="181"/>
                    <a:pt x="732" y="181"/>
                  </a:cubicBezTo>
                  <a:close/>
                  <a:moveTo>
                    <a:pt x="731" y="162"/>
                  </a:moveTo>
                  <a:cubicBezTo>
                    <a:pt x="731" y="161"/>
                    <a:pt x="731" y="159"/>
                    <a:pt x="731" y="157"/>
                  </a:cubicBezTo>
                  <a:cubicBezTo>
                    <a:pt x="730" y="158"/>
                    <a:pt x="731" y="160"/>
                    <a:pt x="731" y="160"/>
                  </a:cubicBezTo>
                  <a:cubicBezTo>
                    <a:pt x="730" y="161"/>
                    <a:pt x="730" y="157"/>
                    <a:pt x="730" y="155"/>
                  </a:cubicBezTo>
                  <a:cubicBezTo>
                    <a:pt x="731" y="155"/>
                    <a:pt x="730" y="150"/>
                    <a:pt x="731" y="150"/>
                  </a:cubicBezTo>
                  <a:cubicBezTo>
                    <a:pt x="731" y="153"/>
                    <a:pt x="731" y="157"/>
                    <a:pt x="731" y="157"/>
                  </a:cubicBezTo>
                  <a:cubicBezTo>
                    <a:pt x="731" y="159"/>
                    <a:pt x="731" y="160"/>
                    <a:pt x="731" y="162"/>
                  </a:cubicBezTo>
                  <a:close/>
                  <a:moveTo>
                    <a:pt x="710" y="166"/>
                  </a:moveTo>
                  <a:cubicBezTo>
                    <a:pt x="710" y="166"/>
                    <a:pt x="710" y="162"/>
                    <a:pt x="710" y="162"/>
                  </a:cubicBezTo>
                  <a:cubicBezTo>
                    <a:pt x="710" y="164"/>
                    <a:pt x="710" y="165"/>
                    <a:pt x="710" y="166"/>
                  </a:cubicBezTo>
                  <a:close/>
                  <a:moveTo>
                    <a:pt x="712" y="155"/>
                  </a:moveTo>
                  <a:cubicBezTo>
                    <a:pt x="712" y="157"/>
                    <a:pt x="712" y="160"/>
                    <a:pt x="712" y="160"/>
                  </a:cubicBezTo>
                  <a:cubicBezTo>
                    <a:pt x="712" y="157"/>
                    <a:pt x="711" y="155"/>
                    <a:pt x="712" y="155"/>
                  </a:cubicBezTo>
                  <a:close/>
                  <a:moveTo>
                    <a:pt x="711" y="150"/>
                  </a:moveTo>
                  <a:cubicBezTo>
                    <a:pt x="711" y="149"/>
                    <a:pt x="711" y="147"/>
                    <a:pt x="711" y="149"/>
                  </a:cubicBezTo>
                  <a:cubicBezTo>
                    <a:pt x="711" y="146"/>
                    <a:pt x="710" y="141"/>
                    <a:pt x="711" y="140"/>
                  </a:cubicBezTo>
                  <a:cubicBezTo>
                    <a:pt x="712" y="145"/>
                    <a:pt x="712" y="152"/>
                    <a:pt x="712" y="155"/>
                  </a:cubicBezTo>
                  <a:cubicBezTo>
                    <a:pt x="711" y="155"/>
                    <a:pt x="711" y="152"/>
                    <a:pt x="711" y="151"/>
                  </a:cubicBezTo>
                  <a:cubicBezTo>
                    <a:pt x="711" y="154"/>
                    <a:pt x="711" y="159"/>
                    <a:pt x="712" y="162"/>
                  </a:cubicBezTo>
                  <a:cubicBezTo>
                    <a:pt x="711" y="164"/>
                    <a:pt x="711" y="155"/>
                    <a:pt x="711" y="152"/>
                  </a:cubicBezTo>
                  <a:cubicBezTo>
                    <a:pt x="711" y="151"/>
                    <a:pt x="710" y="149"/>
                    <a:pt x="711" y="151"/>
                  </a:cubicBezTo>
                  <a:cubicBezTo>
                    <a:pt x="710" y="150"/>
                    <a:pt x="710" y="146"/>
                    <a:pt x="710" y="144"/>
                  </a:cubicBezTo>
                  <a:cubicBezTo>
                    <a:pt x="711" y="144"/>
                    <a:pt x="711" y="149"/>
                    <a:pt x="711" y="150"/>
                  </a:cubicBezTo>
                  <a:close/>
                  <a:moveTo>
                    <a:pt x="725" y="148"/>
                  </a:moveTo>
                  <a:cubicBezTo>
                    <a:pt x="725" y="148"/>
                    <a:pt x="725" y="145"/>
                    <a:pt x="724" y="143"/>
                  </a:cubicBezTo>
                  <a:cubicBezTo>
                    <a:pt x="724" y="143"/>
                    <a:pt x="725" y="146"/>
                    <a:pt x="725" y="147"/>
                  </a:cubicBezTo>
                  <a:cubicBezTo>
                    <a:pt x="724" y="146"/>
                    <a:pt x="724" y="145"/>
                    <a:pt x="724" y="142"/>
                  </a:cubicBezTo>
                  <a:cubicBezTo>
                    <a:pt x="724" y="138"/>
                    <a:pt x="724" y="141"/>
                    <a:pt x="724" y="136"/>
                  </a:cubicBezTo>
                  <a:cubicBezTo>
                    <a:pt x="725" y="140"/>
                    <a:pt x="725" y="138"/>
                    <a:pt x="725" y="142"/>
                  </a:cubicBezTo>
                  <a:cubicBezTo>
                    <a:pt x="725" y="141"/>
                    <a:pt x="725" y="140"/>
                    <a:pt x="725" y="142"/>
                  </a:cubicBezTo>
                  <a:cubicBezTo>
                    <a:pt x="725" y="145"/>
                    <a:pt x="725" y="146"/>
                    <a:pt x="725" y="148"/>
                  </a:cubicBezTo>
                  <a:close/>
                  <a:moveTo>
                    <a:pt x="710" y="140"/>
                  </a:moveTo>
                  <a:cubicBezTo>
                    <a:pt x="709" y="139"/>
                    <a:pt x="709" y="137"/>
                    <a:pt x="709" y="134"/>
                  </a:cubicBezTo>
                  <a:cubicBezTo>
                    <a:pt x="710" y="136"/>
                    <a:pt x="710" y="138"/>
                    <a:pt x="710" y="140"/>
                  </a:cubicBezTo>
                  <a:close/>
                  <a:moveTo>
                    <a:pt x="52" y="278"/>
                  </a:moveTo>
                  <a:cubicBezTo>
                    <a:pt x="54" y="283"/>
                    <a:pt x="55" y="284"/>
                    <a:pt x="56" y="286"/>
                  </a:cubicBezTo>
                  <a:cubicBezTo>
                    <a:pt x="55" y="286"/>
                    <a:pt x="55" y="284"/>
                    <a:pt x="55" y="285"/>
                  </a:cubicBezTo>
                  <a:cubicBezTo>
                    <a:pt x="54" y="283"/>
                    <a:pt x="53" y="281"/>
                    <a:pt x="52" y="278"/>
                  </a:cubicBezTo>
                  <a:close/>
                  <a:moveTo>
                    <a:pt x="61" y="300"/>
                  </a:moveTo>
                  <a:cubicBezTo>
                    <a:pt x="60" y="299"/>
                    <a:pt x="59" y="297"/>
                    <a:pt x="59" y="298"/>
                  </a:cubicBezTo>
                  <a:cubicBezTo>
                    <a:pt x="57" y="295"/>
                    <a:pt x="57" y="294"/>
                    <a:pt x="56" y="292"/>
                  </a:cubicBezTo>
                  <a:cubicBezTo>
                    <a:pt x="57" y="292"/>
                    <a:pt x="57" y="293"/>
                    <a:pt x="58" y="295"/>
                  </a:cubicBezTo>
                  <a:cubicBezTo>
                    <a:pt x="59" y="297"/>
                    <a:pt x="60" y="299"/>
                    <a:pt x="61" y="300"/>
                  </a:cubicBezTo>
                  <a:close/>
                  <a:moveTo>
                    <a:pt x="58" y="295"/>
                  </a:moveTo>
                  <a:cubicBezTo>
                    <a:pt x="57" y="291"/>
                    <a:pt x="59" y="296"/>
                    <a:pt x="60" y="298"/>
                  </a:cubicBezTo>
                  <a:cubicBezTo>
                    <a:pt x="59" y="297"/>
                    <a:pt x="59" y="297"/>
                    <a:pt x="58" y="295"/>
                  </a:cubicBezTo>
                  <a:cubicBezTo>
                    <a:pt x="58" y="294"/>
                    <a:pt x="57" y="292"/>
                    <a:pt x="56" y="290"/>
                  </a:cubicBezTo>
                  <a:cubicBezTo>
                    <a:pt x="57" y="291"/>
                    <a:pt x="57" y="293"/>
                    <a:pt x="58" y="2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noProof="1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4"/>
          <p:cNvGrpSpPr/>
          <p:nvPr/>
        </p:nvGrpSpPr>
        <p:grpSpPr>
          <a:xfrm>
            <a:off x="6499225" y="1858945"/>
            <a:ext cx="1750695" cy="1722773"/>
            <a:chOff x="3171826" y="2058988"/>
            <a:chExt cx="2784475" cy="2740025"/>
          </a:xfrm>
          <a:solidFill>
            <a:schemeClr val="accent3"/>
          </a:solidFill>
        </p:grpSpPr>
        <p:sp>
          <p:nvSpPr>
            <p:cNvPr id="20" name="Freeform 26"/>
            <p:cNvSpPr>
              <a:spLocks noEditPoints="1"/>
            </p:cNvSpPr>
            <p:nvPr/>
          </p:nvSpPr>
          <p:spPr bwMode="auto">
            <a:xfrm>
              <a:off x="3224213" y="2058988"/>
              <a:ext cx="2690813" cy="2411413"/>
            </a:xfrm>
            <a:custGeom>
              <a:avLst/>
              <a:gdLst>
                <a:gd name="T0" fmla="*/ 646 w 715"/>
                <a:gd name="T1" fmla="*/ 141 h 640"/>
                <a:gd name="T2" fmla="*/ 574 w 715"/>
                <a:gd name="T3" fmla="*/ 69 h 640"/>
                <a:gd name="T4" fmla="*/ 447 w 715"/>
                <a:gd name="T5" fmla="*/ 11 h 640"/>
                <a:gd name="T6" fmla="*/ 239 w 715"/>
                <a:gd name="T7" fmla="*/ 24 h 640"/>
                <a:gd name="T8" fmla="*/ 261 w 715"/>
                <a:gd name="T9" fmla="*/ 8 h 640"/>
                <a:gd name="T10" fmla="*/ 40 w 715"/>
                <a:gd name="T11" fmla="*/ 195 h 640"/>
                <a:gd name="T12" fmla="*/ 30 w 715"/>
                <a:gd name="T13" fmla="*/ 218 h 640"/>
                <a:gd name="T14" fmla="*/ 6 w 715"/>
                <a:gd name="T15" fmla="*/ 303 h 640"/>
                <a:gd name="T16" fmla="*/ 1 w 715"/>
                <a:gd name="T17" fmla="*/ 364 h 640"/>
                <a:gd name="T18" fmla="*/ 10 w 715"/>
                <a:gd name="T19" fmla="*/ 443 h 640"/>
                <a:gd name="T20" fmla="*/ 15 w 715"/>
                <a:gd name="T21" fmla="*/ 475 h 640"/>
                <a:gd name="T22" fmla="*/ 26 w 715"/>
                <a:gd name="T23" fmla="*/ 505 h 640"/>
                <a:gd name="T24" fmla="*/ 62 w 715"/>
                <a:gd name="T25" fmla="*/ 565 h 640"/>
                <a:gd name="T26" fmla="*/ 84 w 715"/>
                <a:gd name="T27" fmla="*/ 580 h 640"/>
                <a:gd name="T28" fmla="*/ 92 w 715"/>
                <a:gd name="T29" fmla="*/ 572 h 640"/>
                <a:gd name="T30" fmla="*/ 54 w 715"/>
                <a:gd name="T31" fmla="*/ 494 h 640"/>
                <a:gd name="T32" fmla="*/ 57 w 715"/>
                <a:gd name="T33" fmla="*/ 472 h 640"/>
                <a:gd name="T34" fmla="*/ 48 w 715"/>
                <a:gd name="T35" fmla="*/ 392 h 640"/>
                <a:gd name="T36" fmla="*/ 81 w 715"/>
                <a:gd name="T37" fmla="*/ 243 h 640"/>
                <a:gd name="T38" fmla="*/ 97 w 715"/>
                <a:gd name="T39" fmla="*/ 207 h 640"/>
                <a:gd name="T40" fmla="*/ 377 w 715"/>
                <a:gd name="T41" fmla="*/ 46 h 640"/>
                <a:gd name="T42" fmla="*/ 445 w 715"/>
                <a:gd name="T43" fmla="*/ 49 h 640"/>
                <a:gd name="T44" fmla="*/ 574 w 715"/>
                <a:gd name="T45" fmla="*/ 113 h 640"/>
                <a:gd name="T46" fmla="*/ 564 w 715"/>
                <a:gd name="T47" fmla="*/ 99 h 640"/>
                <a:gd name="T48" fmla="*/ 553 w 715"/>
                <a:gd name="T49" fmla="*/ 87 h 640"/>
                <a:gd name="T50" fmla="*/ 531 w 715"/>
                <a:gd name="T51" fmla="*/ 72 h 640"/>
                <a:gd name="T52" fmla="*/ 624 w 715"/>
                <a:gd name="T53" fmla="*/ 154 h 640"/>
                <a:gd name="T54" fmla="*/ 563 w 715"/>
                <a:gd name="T55" fmla="*/ 91 h 640"/>
                <a:gd name="T56" fmla="*/ 616 w 715"/>
                <a:gd name="T57" fmla="*/ 139 h 640"/>
                <a:gd name="T58" fmla="*/ 539 w 715"/>
                <a:gd name="T59" fmla="*/ 71 h 640"/>
                <a:gd name="T60" fmla="*/ 463 w 715"/>
                <a:gd name="T61" fmla="*/ 36 h 640"/>
                <a:gd name="T62" fmla="*/ 403 w 715"/>
                <a:gd name="T63" fmla="*/ 24 h 640"/>
                <a:gd name="T64" fmla="*/ 425 w 715"/>
                <a:gd name="T65" fmla="*/ 24 h 640"/>
                <a:gd name="T66" fmla="*/ 457 w 715"/>
                <a:gd name="T67" fmla="*/ 28 h 640"/>
                <a:gd name="T68" fmla="*/ 576 w 715"/>
                <a:gd name="T69" fmla="*/ 87 h 640"/>
                <a:gd name="T70" fmla="*/ 642 w 715"/>
                <a:gd name="T71" fmla="*/ 158 h 640"/>
                <a:gd name="T72" fmla="*/ 621 w 715"/>
                <a:gd name="T73" fmla="*/ 124 h 640"/>
                <a:gd name="T74" fmla="*/ 619 w 715"/>
                <a:gd name="T75" fmla="*/ 118 h 640"/>
                <a:gd name="T76" fmla="*/ 647 w 715"/>
                <a:gd name="T77" fmla="*/ 157 h 640"/>
                <a:gd name="T78" fmla="*/ 681 w 715"/>
                <a:gd name="T79" fmla="*/ 215 h 640"/>
                <a:gd name="T80" fmla="*/ 695 w 715"/>
                <a:gd name="T81" fmla="*/ 243 h 640"/>
                <a:gd name="T82" fmla="*/ 634 w 715"/>
                <a:gd name="T83" fmla="*/ 147 h 640"/>
                <a:gd name="T84" fmla="*/ 489 w 715"/>
                <a:gd name="T85" fmla="*/ 50 h 640"/>
                <a:gd name="T86" fmla="*/ 490 w 715"/>
                <a:gd name="T87" fmla="*/ 50 h 640"/>
                <a:gd name="T88" fmla="*/ 692 w 715"/>
                <a:gd name="T89" fmla="*/ 234 h 640"/>
                <a:gd name="T90" fmla="*/ 663 w 715"/>
                <a:gd name="T91" fmla="*/ 176 h 640"/>
                <a:gd name="T92" fmla="*/ 627 w 715"/>
                <a:gd name="T93" fmla="*/ 138 h 640"/>
                <a:gd name="T94" fmla="*/ 601 w 715"/>
                <a:gd name="T95" fmla="*/ 106 h 640"/>
                <a:gd name="T96" fmla="*/ 568 w 715"/>
                <a:gd name="T97" fmla="*/ 107 h 640"/>
                <a:gd name="T98" fmla="*/ 462 w 715"/>
                <a:gd name="T99" fmla="*/ 22 h 640"/>
                <a:gd name="T100" fmla="*/ 545 w 715"/>
                <a:gd name="T101" fmla="*/ 59 h 640"/>
                <a:gd name="T102" fmla="*/ 547 w 715"/>
                <a:gd name="T103" fmla="*/ 77 h 640"/>
                <a:gd name="T104" fmla="*/ 517 w 715"/>
                <a:gd name="T105" fmla="*/ 59 h 640"/>
                <a:gd name="T106" fmla="*/ 464 w 715"/>
                <a:gd name="T107" fmla="*/ 38 h 640"/>
                <a:gd name="T108" fmla="*/ 401 w 715"/>
                <a:gd name="T109" fmla="*/ 24 h 640"/>
                <a:gd name="T110" fmla="*/ 265 w 715"/>
                <a:gd name="T111" fmla="*/ 15 h 640"/>
                <a:gd name="T112" fmla="*/ 16 w 715"/>
                <a:gd name="T113" fmla="*/ 266 h 640"/>
                <a:gd name="T114" fmla="*/ 3 w 715"/>
                <a:gd name="T115" fmla="*/ 340 h 640"/>
                <a:gd name="T116" fmla="*/ 44 w 715"/>
                <a:gd name="T117" fmla="*/ 377 h 640"/>
                <a:gd name="T118" fmla="*/ 40 w 715"/>
                <a:gd name="T119" fmla="*/ 438 h 640"/>
                <a:gd name="T120" fmla="*/ 47 w 715"/>
                <a:gd name="T121" fmla="*/ 457 h 640"/>
                <a:gd name="T122" fmla="*/ 60 w 715"/>
                <a:gd name="T123" fmla="*/ 543 h 640"/>
                <a:gd name="T124" fmla="*/ 75 w 715"/>
                <a:gd name="T125" fmla="*/ 544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15" h="640">
                  <a:moveTo>
                    <a:pt x="714" y="347"/>
                  </a:moveTo>
                  <a:cubicBezTo>
                    <a:pt x="714" y="346"/>
                    <a:pt x="714" y="344"/>
                    <a:pt x="714" y="343"/>
                  </a:cubicBezTo>
                  <a:cubicBezTo>
                    <a:pt x="714" y="346"/>
                    <a:pt x="714" y="343"/>
                    <a:pt x="714" y="343"/>
                  </a:cubicBezTo>
                  <a:cubicBezTo>
                    <a:pt x="715" y="344"/>
                    <a:pt x="715" y="345"/>
                    <a:pt x="715" y="346"/>
                  </a:cubicBezTo>
                  <a:cubicBezTo>
                    <a:pt x="715" y="346"/>
                    <a:pt x="714" y="337"/>
                    <a:pt x="714" y="333"/>
                  </a:cubicBezTo>
                  <a:cubicBezTo>
                    <a:pt x="714" y="329"/>
                    <a:pt x="715" y="331"/>
                    <a:pt x="714" y="326"/>
                  </a:cubicBezTo>
                  <a:cubicBezTo>
                    <a:pt x="714" y="326"/>
                    <a:pt x="714" y="328"/>
                    <a:pt x="714" y="328"/>
                  </a:cubicBezTo>
                  <a:cubicBezTo>
                    <a:pt x="714" y="325"/>
                    <a:pt x="713" y="320"/>
                    <a:pt x="713" y="317"/>
                  </a:cubicBezTo>
                  <a:cubicBezTo>
                    <a:pt x="713" y="320"/>
                    <a:pt x="713" y="318"/>
                    <a:pt x="713" y="315"/>
                  </a:cubicBezTo>
                  <a:cubicBezTo>
                    <a:pt x="713" y="314"/>
                    <a:pt x="713" y="313"/>
                    <a:pt x="712" y="310"/>
                  </a:cubicBezTo>
                  <a:cubicBezTo>
                    <a:pt x="713" y="312"/>
                    <a:pt x="711" y="305"/>
                    <a:pt x="712" y="308"/>
                  </a:cubicBezTo>
                  <a:cubicBezTo>
                    <a:pt x="712" y="303"/>
                    <a:pt x="712" y="306"/>
                    <a:pt x="711" y="304"/>
                  </a:cubicBezTo>
                  <a:cubicBezTo>
                    <a:pt x="711" y="301"/>
                    <a:pt x="711" y="304"/>
                    <a:pt x="711" y="301"/>
                  </a:cubicBezTo>
                  <a:cubicBezTo>
                    <a:pt x="711" y="300"/>
                    <a:pt x="711" y="298"/>
                    <a:pt x="711" y="300"/>
                  </a:cubicBezTo>
                  <a:cubicBezTo>
                    <a:pt x="710" y="295"/>
                    <a:pt x="710" y="292"/>
                    <a:pt x="709" y="289"/>
                  </a:cubicBezTo>
                  <a:cubicBezTo>
                    <a:pt x="709" y="288"/>
                    <a:pt x="709" y="288"/>
                    <a:pt x="708" y="287"/>
                  </a:cubicBezTo>
                  <a:cubicBezTo>
                    <a:pt x="708" y="283"/>
                    <a:pt x="707" y="280"/>
                    <a:pt x="706" y="275"/>
                  </a:cubicBezTo>
                  <a:cubicBezTo>
                    <a:pt x="707" y="275"/>
                    <a:pt x="704" y="263"/>
                    <a:pt x="703" y="259"/>
                  </a:cubicBezTo>
                  <a:cubicBezTo>
                    <a:pt x="703" y="259"/>
                    <a:pt x="703" y="259"/>
                    <a:pt x="703" y="258"/>
                  </a:cubicBezTo>
                  <a:cubicBezTo>
                    <a:pt x="702" y="256"/>
                    <a:pt x="702" y="256"/>
                    <a:pt x="702" y="254"/>
                  </a:cubicBezTo>
                  <a:cubicBezTo>
                    <a:pt x="701" y="254"/>
                    <a:pt x="702" y="257"/>
                    <a:pt x="702" y="257"/>
                  </a:cubicBezTo>
                  <a:cubicBezTo>
                    <a:pt x="700" y="253"/>
                    <a:pt x="698" y="245"/>
                    <a:pt x="697" y="241"/>
                  </a:cubicBezTo>
                  <a:cubicBezTo>
                    <a:pt x="698" y="244"/>
                    <a:pt x="699" y="245"/>
                    <a:pt x="698" y="244"/>
                  </a:cubicBezTo>
                  <a:cubicBezTo>
                    <a:pt x="697" y="242"/>
                    <a:pt x="697" y="241"/>
                    <a:pt x="696" y="238"/>
                  </a:cubicBezTo>
                  <a:cubicBezTo>
                    <a:pt x="696" y="238"/>
                    <a:pt x="696" y="238"/>
                    <a:pt x="697" y="239"/>
                  </a:cubicBezTo>
                  <a:cubicBezTo>
                    <a:pt x="695" y="235"/>
                    <a:pt x="693" y="230"/>
                    <a:pt x="692" y="227"/>
                  </a:cubicBezTo>
                  <a:cubicBezTo>
                    <a:pt x="692" y="227"/>
                    <a:pt x="693" y="228"/>
                    <a:pt x="693" y="228"/>
                  </a:cubicBezTo>
                  <a:cubicBezTo>
                    <a:pt x="695" y="234"/>
                    <a:pt x="698" y="243"/>
                    <a:pt x="699" y="246"/>
                  </a:cubicBezTo>
                  <a:cubicBezTo>
                    <a:pt x="698" y="243"/>
                    <a:pt x="697" y="240"/>
                    <a:pt x="696" y="236"/>
                  </a:cubicBezTo>
                  <a:cubicBezTo>
                    <a:pt x="695" y="233"/>
                    <a:pt x="694" y="229"/>
                    <a:pt x="692" y="226"/>
                  </a:cubicBezTo>
                  <a:cubicBezTo>
                    <a:pt x="693" y="226"/>
                    <a:pt x="688" y="216"/>
                    <a:pt x="687" y="213"/>
                  </a:cubicBezTo>
                  <a:cubicBezTo>
                    <a:pt x="684" y="205"/>
                    <a:pt x="677" y="192"/>
                    <a:pt x="674" y="186"/>
                  </a:cubicBezTo>
                  <a:cubicBezTo>
                    <a:pt x="675" y="186"/>
                    <a:pt x="675" y="186"/>
                    <a:pt x="675" y="186"/>
                  </a:cubicBezTo>
                  <a:cubicBezTo>
                    <a:pt x="674" y="184"/>
                    <a:pt x="673" y="183"/>
                    <a:pt x="672" y="182"/>
                  </a:cubicBezTo>
                  <a:cubicBezTo>
                    <a:pt x="673" y="183"/>
                    <a:pt x="673" y="184"/>
                    <a:pt x="673" y="184"/>
                  </a:cubicBezTo>
                  <a:cubicBezTo>
                    <a:pt x="670" y="178"/>
                    <a:pt x="669" y="177"/>
                    <a:pt x="668" y="174"/>
                  </a:cubicBezTo>
                  <a:cubicBezTo>
                    <a:pt x="668" y="174"/>
                    <a:pt x="668" y="175"/>
                    <a:pt x="669" y="175"/>
                  </a:cubicBezTo>
                  <a:cubicBezTo>
                    <a:pt x="666" y="171"/>
                    <a:pt x="666" y="170"/>
                    <a:pt x="664" y="166"/>
                  </a:cubicBezTo>
                  <a:cubicBezTo>
                    <a:pt x="664" y="167"/>
                    <a:pt x="665" y="169"/>
                    <a:pt x="663" y="167"/>
                  </a:cubicBezTo>
                  <a:cubicBezTo>
                    <a:pt x="664" y="167"/>
                    <a:pt x="662" y="164"/>
                    <a:pt x="662" y="164"/>
                  </a:cubicBezTo>
                  <a:cubicBezTo>
                    <a:pt x="661" y="162"/>
                    <a:pt x="662" y="165"/>
                    <a:pt x="661" y="163"/>
                  </a:cubicBezTo>
                  <a:cubicBezTo>
                    <a:pt x="658" y="158"/>
                    <a:pt x="658" y="158"/>
                    <a:pt x="655" y="154"/>
                  </a:cubicBezTo>
                  <a:cubicBezTo>
                    <a:pt x="655" y="154"/>
                    <a:pt x="652" y="149"/>
                    <a:pt x="653" y="151"/>
                  </a:cubicBezTo>
                  <a:cubicBezTo>
                    <a:pt x="650" y="147"/>
                    <a:pt x="650" y="145"/>
                    <a:pt x="648" y="144"/>
                  </a:cubicBezTo>
                  <a:cubicBezTo>
                    <a:pt x="649" y="144"/>
                    <a:pt x="647" y="142"/>
                    <a:pt x="649" y="143"/>
                  </a:cubicBezTo>
                  <a:cubicBezTo>
                    <a:pt x="648" y="142"/>
                    <a:pt x="648" y="142"/>
                    <a:pt x="647" y="141"/>
                  </a:cubicBezTo>
                  <a:cubicBezTo>
                    <a:pt x="647" y="141"/>
                    <a:pt x="648" y="143"/>
                    <a:pt x="646" y="141"/>
                  </a:cubicBezTo>
                  <a:cubicBezTo>
                    <a:pt x="643" y="137"/>
                    <a:pt x="640" y="133"/>
                    <a:pt x="637" y="129"/>
                  </a:cubicBezTo>
                  <a:cubicBezTo>
                    <a:pt x="636" y="127"/>
                    <a:pt x="634" y="125"/>
                    <a:pt x="633" y="124"/>
                  </a:cubicBezTo>
                  <a:cubicBezTo>
                    <a:pt x="631" y="122"/>
                    <a:pt x="630" y="121"/>
                    <a:pt x="629" y="120"/>
                  </a:cubicBezTo>
                  <a:cubicBezTo>
                    <a:pt x="629" y="120"/>
                    <a:pt x="629" y="120"/>
                    <a:pt x="630" y="120"/>
                  </a:cubicBezTo>
                  <a:cubicBezTo>
                    <a:pt x="627" y="117"/>
                    <a:pt x="627" y="117"/>
                    <a:pt x="627" y="117"/>
                  </a:cubicBezTo>
                  <a:cubicBezTo>
                    <a:pt x="627" y="118"/>
                    <a:pt x="626" y="117"/>
                    <a:pt x="625" y="115"/>
                  </a:cubicBezTo>
                  <a:cubicBezTo>
                    <a:pt x="627" y="117"/>
                    <a:pt x="624" y="114"/>
                    <a:pt x="624" y="114"/>
                  </a:cubicBezTo>
                  <a:cubicBezTo>
                    <a:pt x="627" y="116"/>
                    <a:pt x="629" y="119"/>
                    <a:pt x="632" y="123"/>
                  </a:cubicBezTo>
                  <a:cubicBezTo>
                    <a:pt x="633" y="124"/>
                    <a:pt x="640" y="132"/>
                    <a:pt x="641" y="134"/>
                  </a:cubicBezTo>
                  <a:cubicBezTo>
                    <a:pt x="639" y="130"/>
                    <a:pt x="631" y="121"/>
                    <a:pt x="629" y="118"/>
                  </a:cubicBezTo>
                  <a:cubicBezTo>
                    <a:pt x="627" y="116"/>
                    <a:pt x="625" y="114"/>
                    <a:pt x="624" y="112"/>
                  </a:cubicBezTo>
                  <a:cubicBezTo>
                    <a:pt x="622" y="110"/>
                    <a:pt x="620" y="108"/>
                    <a:pt x="618" y="106"/>
                  </a:cubicBezTo>
                  <a:cubicBezTo>
                    <a:pt x="618" y="107"/>
                    <a:pt x="617" y="105"/>
                    <a:pt x="616" y="105"/>
                  </a:cubicBezTo>
                  <a:cubicBezTo>
                    <a:pt x="615" y="104"/>
                    <a:pt x="617" y="106"/>
                    <a:pt x="616" y="106"/>
                  </a:cubicBezTo>
                  <a:cubicBezTo>
                    <a:pt x="619" y="108"/>
                    <a:pt x="618" y="107"/>
                    <a:pt x="619" y="108"/>
                  </a:cubicBezTo>
                  <a:cubicBezTo>
                    <a:pt x="619" y="108"/>
                    <a:pt x="622" y="111"/>
                    <a:pt x="621" y="111"/>
                  </a:cubicBezTo>
                  <a:cubicBezTo>
                    <a:pt x="618" y="108"/>
                    <a:pt x="614" y="104"/>
                    <a:pt x="613" y="103"/>
                  </a:cubicBezTo>
                  <a:cubicBezTo>
                    <a:pt x="612" y="102"/>
                    <a:pt x="611" y="101"/>
                    <a:pt x="610" y="100"/>
                  </a:cubicBezTo>
                  <a:cubicBezTo>
                    <a:pt x="611" y="101"/>
                    <a:pt x="611" y="101"/>
                    <a:pt x="612" y="101"/>
                  </a:cubicBezTo>
                  <a:cubicBezTo>
                    <a:pt x="608" y="98"/>
                    <a:pt x="612" y="102"/>
                    <a:pt x="609" y="99"/>
                  </a:cubicBezTo>
                  <a:cubicBezTo>
                    <a:pt x="607" y="97"/>
                    <a:pt x="607" y="97"/>
                    <a:pt x="606" y="96"/>
                  </a:cubicBezTo>
                  <a:cubicBezTo>
                    <a:pt x="604" y="94"/>
                    <a:pt x="608" y="97"/>
                    <a:pt x="606" y="95"/>
                  </a:cubicBezTo>
                  <a:cubicBezTo>
                    <a:pt x="606" y="96"/>
                    <a:pt x="602" y="92"/>
                    <a:pt x="602" y="92"/>
                  </a:cubicBezTo>
                  <a:cubicBezTo>
                    <a:pt x="602" y="91"/>
                    <a:pt x="602" y="91"/>
                    <a:pt x="603" y="92"/>
                  </a:cubicBezTo>
                  <a:cubicBezTo>
                    <a:pt x="602" y="92"/>
                    <a:pt x="607" y="96"/>
                    <a:pt x="609" y="97"/>
                  </a:cubicBezTo>
                  <a:cubicBezTo>
                    <a:pt x="610" y="98"/>
                    <a:pt x="609" y="98"/>
                    <a:pt x="611" y="100"/>
                  </a:cubicBezTo>
                  <a:cubicBezTo>
                    <a:pt x="611" y="99"/>
                    <a:pt x="614" y="103"/>
                    <a:pt x="615" y="104"/>
                  </a:cubicBezTo>
                  <a:cubicBezTo>
                    <a:pt x="614" y="103"/>
                    <a:pt x="611" y="99"/>
                    <a:pt x="609" y="98"/>
                  </a:cubicBezTo>
                  <a:cubicBezTo>
                    <a:pt x="610" y="97"/>
                    <a:pt x="612" y="100"/>
                    <a:pt x="613" y="100"/>
                  </a:cubicBezTo>
                  <a:cubicBezTo>
                    <a:pt x="610" y="98"/>
                    <a:pt x="607" y="96"/>
                    <a:pt x="606" y="94"/>
                  </a:cubicBezTo>
                  <a:cubicBezTo>
                    <a:pt x="606" y="94"/>
                    <a:pt x="602" y="90"/>
                    <a:pt x="603" y="92"/>
                  </a:cubicBezTo>
                  <a:cubicBezTo>
                    <a:pt x="605" y="94"/>
                    <a:pt x="606" y="95"/>
                    <a:pt x="607" y="95"/>
                  </a:cubicBezTo>
                  <a:cubicBezTo>
                    <a:pt x="604" y="94"/>
                    <a:pt x="603" y="92"/>
                    <a:pt x="601" y="90"/>
                  </a:cubicBezTo>
                  <a:cubicBezTo>
                    <a:pt x="600" y="89"/>
                    <a:pt x="603" y="91"/>
                    <a:pt x="602" y="91"/>
                  </a:cubicBezTo>
                  <a:cubicBezTo>
                    <a:pt x="601" y="91"/>
                    <a:pt x="601" y="90"/>
                    <a:pt x="601" y="90"/>
                  </a:cubicBezTo>
                  <a:cubicBezTo>
                    <a:pt x="597" y="87"/>
                    <a:pt x="597" y="86"/>
                    <a:pt x="594" y="84"/>
                  </a:cubicBezTo>
                  <a:cubicBezTo>
                    <a:pt x="592" y="83"/>
                    <a:pt x="595" y="85"/>
                    <a:pt x="595" y="85"/>
                  </a:cubicBezTo>
                  <a:cubicBezTo>
                    <a:pt x="594" y="84"/>
                    <a:pt x="594" y="84"/>
                    <a:pt x="593" y="83"/>
                  </a:cubicBezTo>
                  <a:cubicBezTo>
                    <a:pt x="592" y="82"/>
                    <a:pt x="591" y="82"/>
                    <a:pt x="591" y="81"/>
                  </a:cubicBezTo>
                  <a:cubicBezTo>
                    <a:pt x="591" y="81"/>
                    <a:pt x="594" y="83"/>
                    <a:pt x="593" y="83"/>
                  </a:cubicBezTo>
                  <a:cubicBezTo>
                    <a:pt x="591" y="81"/>
                    <a:pt x="590" y="80"/>
                    <a:pt x="588" y="78"/>
                  </a:cubicBezTo>
                  <a:cubicBezTo>
                    <a:pt x="586" y="77"/>
                    <a:pt x="587" y="78"/>
                    <a:pt x="585" y="76"/>
                  </a:cubicBezTo>
                  <a:cubicBezTo>
                    <a:pt x="583" y="75"/>
                    <a:pt x="583" y="75"/>
                    <a:pt x="582" y="74"/>
                  </a:cubicBezTo>
                  <a:cubicBezTo>
                    <a:pt x="581" y="73"/>
                    <a:pt x="577" y="70"/>
                    <a:pt x="574" y="68"/>
                  </a:cubicBezTo>
                  <a:cubicBezTo>
                    <a:pt x="573" y="67"/>
                    <a:pt x="571" y="66"/>
                    <a:pt x="570" y="65"/>
                  </a:cubicBezTo>
                  <a:cubicBezTo>
                    <a:pt x="574" y="68"/>
                    <a:pt x="575" y="69"/>
                    <a:pt x="576" y="70"/>
                  </a:cubicBezTo>
                  <a:cubicBezTo>
                    <a:pt x="576" y="70"/>
                    <a:pt x="575" y="69"/>
                    <a:pt x="574" y="69"/>
                  </a:cubicBezTo>
                  <a:cubicBezTo>
                    <a:pt x="576" y="70"/>
                    <a:pt x="577" y="70"/>
                    <a:pt x="578" y="71"/>
                  </a:cubicBezTo>
                  <a:cubicBezTo>
                    <a:pt x="577" y="71"/>
                    <a:pt x="582" y="74"/>
                    <a:pt x="583" y="75"/>
                  </a:cubicBezTo>
                  <a:cubicBezTo>
                    <a:pt x="582" y="75"/>
                    <a:pt x="582" y="74"/>
                    <a:pt x="582" y="75"/>
                  </a:cubicBezTo>
                  <a:cubicBezTo>
                    <a:pt x="586" y="78"/>
                    <a:pt x="591" y="82"/>
                    <a:pt x="594" y="85"/>
                  </a:cubicBezTo>
                  <a:cubicBezTo>
                    <a:pt x="593" y="84"/>
                    <a:pt x="595" y="85"/>
                    <a:pt x="596" y="87"/>
                  </a:cubicBezTo>
                  <a:cubicBezTo>
                    <a:pt x="598" y="88"/>
                    <a:pt x="599" y="89"/>
                    <a:pt x="597" y="88"/>
                  </a:cubicBezTo>
                  <a:cubicBezTo>
                    <a:pt x="601" y="91"/>
                    <a:pt x="599" y="89"/>
                    <a:pt x="601" y="91"/>
                  </a:cubicBezTo>
                  <a:cubicBezTo>
                    <a:pt x="601" y="91"/>
                    <a:pt x="602" y="92"/>
                    <a:pt x="602" y="92"/>
                  </a:cubicBezTo>
                  <a:cubicBezTo>
                    <a:pt x="599" y="90"/>
                    <a:pt x="597" y="88"/>
                    <a:pt x="594" y="86"/>
                  </a:cubicBezTo>
                  <a:cubicBezTo>
                    <a:pt x="592" y="84"/>
                    <a:pt x="590" y="82"/>
                    <a:pt x="587" y="79"/>
                  </a:cubicBezTo>
                  <a:cubicBezTo>
                    <a:pt x="585" y="78"/>
                    <a:pt x="583" y="77"/>
                    <a:pt x="582" y="76"/>
                  </a:cubicBezTo>
                  <a:cubicBezTo>
                    <a:pt x="581" y="75"/>
                    <a:pt x="580" y="74"/>
                    <a:pt x="578" y="73"/>
                  </a:cubicBezTo>
                  <a:cubicBezTo>
                    <a:pt x="578" y="73"/>
                    <a:pt x="578" y="73"/>
                    <a:pt x="578" y="73"/>
                  </a:cubicBezTo>
                  <a:cubicBezTo>
                    <a:pt x="578" y="72"/>
                    <a:pt x="571" y="67"/>
                    <a:pt x="573" y="69"/>
                  </a:cubicBezTo>
                  <a:cubicBezTo>
                    <a:pt x="574" y="70"/>
                    <a:pt x="579" y="73"/>
                    <a:pt x="579" y="74"/>
                  </a:cubicBezTo>
                  <a:cubicBezTo>
                    <a:pt x="575" y="71"/>
                    <a:pt x="573" y="69"/>
                    <a:pt x="568" y="66"/>
                  </a:cubicBezTo>
                  <a:cubicBezTo>
                    <a:pt x="569" y="66"/>
                    <a:pt x="568" y="65"/>
                    <a:pt x="567" y="64"/>
                  </a:cubicBezTo>
                  <a:cubicBezTo>
                    <a:pt x="567" y="65"/>
                    <a:pt x="562" y="62"/>
                    <a:pt x="563" y="62"/>
                  </a:cubicBezTo>
                  <a:cubicBezTo>
                    <a:pt x="560" y="60"/>
                    <a:pt x="557" y="58"/>
                    <a:pt x="554" y="55"/>
                  </a:cubicBezTo>
                  <a:cubicBezTo>
                    <a:pt x="550" y="53"/>
                    <a:pt x="546" y="51"/>
                    <a:pt x="543" y="49"/>
                  </a:cubicBezTo>
                  <a:cubicBezTo>
                    <a:pt x="542" y="48"/>
                    <a:pt x="540" y="48"/>
                    <a:pt x="539" y="47"/>
                  </a:cubicBezTo>
                  <a:cubicBezTo>
                    <a:pt x="537" y="46"/>
                    <a:pt x="536" y="45"/>
                    <a:pt x="534" y="44"/>
                  </a:cubicBezTo>
                  <a:cubicBezTo>
                    <a:pt x="534" y="44"/>
                    <a:pt x="535" y="44"/>
                    <a:pt x="535" y="45"/>
                  </a:cubicBezTo>
                  <a:cubicBezTo>
                    <a:pt x="532" y="43"/>
                    <a:pt x="531" y="43"/>
                    <a:pt x="531" y="42"/>
                  </a:cubicBezTo>
                  <a:cubicBezTo>
                    <a:pt x="528" y="41"/>
                    <a:pt x="534" y="44"/>
                    <a:pt x="531" y="43"/>
                  </a:cubicBezTo>
                  <a:cubicBezTo>
                    <a:pt x="530" y="42"/>
                    <a:pt x="527" y="40"/>
                    <a:pt x="526" y="40"/>
                  </a:cubicBezTo>
                  <a:cubicBezTo>
                    <a:pt x="524" y="38"/>
                    <a:pt x="519" y="36"/>
                    <a:pt x="515" y="35"/>
                  </a:cubicBezTo>
                  <a:cubicBezTo>
                    <a:pt x="511" y="33"/>
                    <a:pt x="507" y="31"/>
                    <a:pt x="505" y="30"/>
                  </a:cubicBezTo>
                  <a:cubicBezTo>
                    <a:pt x="502" y="29"/>
                    <a:pt x="495" y="26"/>
                    <a:pt x="489" y="24"/>
                  </a:cubicBezTo>
                  <a:cubicBezTo>
                    <a:pt x="482" y="22"/>
                    <a:pt x="478" y="20"/>
                    <a:pt x="483" y="22"/>
                  </a:cubicBezTo>
                  <a:cubicBezTo>
                    <a:pt x="478" y="20"/>
                    <a:pt x="471" y="17"/>
                    <a:pt x="467" y="17"/>
                  </a:cubicBezTo>
                  <a:cubicBezTo>
                    <a:pt x="471" y="18"/>
                    <a:pt x="466" y="16"/>
                    <a:pt x="467" y="16"/>
                  </a:cubicBezTo>
                  <a:cubicBezTo>
                    <a:pt x="465" y="16"/>
                    <a:pt x="464" y="16"/>
                    <a:pt x="463" y="15"/>
                  </a:cubicBezTo>
                  <a:cubicBezTo>
                    <a:pt x="463" y="15"/>
                    <a:pt x="457" y="13"/>
                    <a:pt x="456" y="13"/>
                  </a:cubicBezTo>
                  <a:cubicBezTo>
                    <a:pt x="456" y="13"/>
                    <a:pt x="457" y="14"/>
                    <a:pt x="456" y="13"/>
                  </a:cubicBezTo>
                  <a:cubicBezTo>
                    <a:pt x="455" y="13"/>
                    <a:pt x="455" y="13"/>
                    <a:pt x="454" y="12"/>
                  </a:cubicBezTo>
                  <a:cubicBezTo>
                    <a:pt x="456" y="12"/>
                    <a:pt x="457" y="13"/>
                    <a:pt x="460" y="14"/>
                  </a:cubicBezTo>
                  <a:cubicBezTo>
                    <a:pt x="458" y="13"/>
                    <a:pt x="460" y="13"/>
                    <a:pt x="461" y="13"/>
                  </a:cubicBezTo>
                  <a:cubicBezTo>
                    <a:pt x="458" y="13"/>
                    <a:pt x="457" y="12"/>
                    <a:pt x="455" y="12"/>
                  </a:cubicBezTo>
                  <a:cubicBezTo>
                    <a:pt x="454" y="11"/>
                    <a:pt x="452" y="11"/>
                    <a:pt x="451" y="11"/>
                  </a:cubicBezTo>
                  <a:cubicBezTo>
                    <a:pt x="449" y="11"/>
                    <a:pt x="447" y="10"/>
                    <a:pt x="443" y="9"/>
                  </a:cubicBezTo>
                  <a:cubicBezTo>
                    <a:pt x="443" y="9"/>
                    <a:pt x="447" y="10"/>
                    <a:pt x="447" y="10"/>
                  </a:cubicBezTo>
                  <a:cubicBezTo>
                    <a:pt x="446" y="10"/>
                    <a:pt x="444" y="10"/>
                    <a:pt x="443" y="9"/>
                  </a:cubicBezTo>
                  <a:cubicBezTo>
                    <a:pt x="443" y="10"/>
                    <a:pt x="444" y="10"/>
                    <a:pt x="445" y="10"/>
                  </a:cubicBezTo>
                  <a:cubicBezTo>
                    <a:pt x="445" y="10"/>
                    <a:pt x="447" y="11"/>
                    <a:pt x="448" y="11"/>
                  </a:cubicBezTo>
                  <a:cubicBezTo>
                    <a:pt x="449" y="11"/>
                    <a:pt x="451" y="11"/>
                    <a:pt x="451" y="11"/>
                  </a:cubicBezTo>
                  <a:cubicBezTo>
                    <a:pt x="449" y="11"/>
                    <a:pt x="447" y="10"/>
                    <a:pt x="447" y="11"/>
                  </a:cubicBezTo>
                  <a:cubicBezTo>
                    <a:pt x="450" y="11"/>
                    <a:pt x="451" y="12"/>
                    <a:pt x="452" y="12"/>
                  </a:cubicBezTo>
                  <a:cubicBezTo>
                    <a:pt x="448" y="12"/>
                    <a:pt x="437" y="9"/>
                    <a:pt x="431" y="8"/>
                  </a:cubicBezTo>
                  <a:cubicBezTo>
                    <a:pt x="430" y="8"/>
                    <a:pt x="425" y="7"/>
                    <a:pt x="421" y="6"/>
                  </a:cubicBezTo>
                  <a:cubicBezTo>
                    <a:pt x="417" y="6"/>
                    <a:pt x="413" y="5"/>
                    <a:pt x="414" y="6"/>
                  </a:cubicBezTo>
                  <a:cubicBezTo>
                    <a:pt x="412" y="5"/>
                    <a:pt x="412" y="5"/>
                    <a:pt x="411" y="5"/>
                  </a:cubicBezTo>
                  <a:cubicBezTo>
                    <a:pt x="414" y="5"/>
                    <a:pt x="420" y="6"/>
                    <a:pt x="420" y="6"/>
                  </a:cubicBezTo>
                  <a:cubicBezTo>
                    <a:pt x="416" y="5"/>
                    <a:pt x="411" y="5"/>
                    <a:pt x="414" y="5"/>
                  </a:cubicBezTo>
                  <a:cubicBezTo>
                    <a:pt x="412" y="4"/>
                    <a:pt x="412" y="5"/>
                    <a:pt x="410" y="5"/>
                  </a:cubicBezTo>
                  <a:cubicBezTo>
                    <a:pt x="410" y="4"/>
                    <a:pt x="410" y="4"/>
                    <a:pt x="410" y="4"/>
                  </a:cubicBezTo>
                  <a:cubicBezTo>
                    <a:pt x="412" y="4"/>
                    <a:pt x="418" y="5"/>
                    <a:pt x="415" y="4"/>
                  </a:cubicBezTo>
                  <a:cubicBezTo>
                    <a:pt x="413" y="5"/>
                    <a:pt x="409" y="4"/>
                    <a:pt x="408" y="4"/>
                  </a:cubicBezTo>
                  <a:cubicBezTo>
                    <a:pt x="407" y="4"/>
                    <a:pt x="405" y="3"/>
                    <a:pt x="402" y="3"/>
                  </a:cubicBezTo>
                  <a:cubicBezTo>
                    <a:pt x="399" y="3"/>
                    <a:pt x="397" y="3"/>
                    <a:pt x="396" y="2"/>
                  </a:cubicBezTo>
                  <a:cubicBezTo>
                    <a:pt x="396" y="2"/>
                    <a:pt x="397" y="2"/>
                    <a:pt x="398" y="2"/>
                  </a:cubicBezTo>
                  <a:cubicBezTo>
                    <a:pt x="399" y="2"/>
                    <a:pt x="401" y="3"/>
                    <a:pt x="402" y="3"/>
                  </a:cubicBezTo>
                  <a:cubicBezTo>
                    <a:pt x="404" y="3"/>
                    <a:pt x="405" y="3"/>
                    <a:pt x="405" y="3"/>
                  </a:cubicBezTo>
                  <a:cubicBezTo>
                    <a:pt x="406" y="3"/>
                    <a:pt x="406" y="3"/>
                    <a:pt x="405" y="3"/>
                  </a:cubicBezTo>
                  <a:cubicBezTo>
                    <a:pt x="410" y="4"/>
                    <a:pt x="406" y="3"/>
                    <a:pt x="408" y="3"/>
                  </a:cubicBezTo>
                  <a:cubicBezTo>
                    <a:pt x="409" y="4"/>
                    <a:pt x="410" y="4"/>
                    <a:pt x="412" y="4"/>
                  </a:cubicBezTo>
                  <a:cubicBezTo>
                    <a:pt x="411" y="4"/>
                    <a:pt x="406" y="3"/>
                    <a:pt x="402" y="2"/>
                  </a:cubicBezTo>
                  <a:cubicBezTo>
                    <a:pt x="397" y="2"/>
                    <a:pt x="392" y="2"/>
                    <a:pt x="390" y="2"/>
                  </a:cubicBezTo>
                  <a:cubicBezTo>
                    <a:pt x="386" y="1"/>
                    <a:pt x="376" y="2"/>
                    <a:pt x="374" y="1"/>
                  </a:cubicBezTo>
                  <a:cubicBezTo>
                    <a:pt x="372" y="1"/>
                    <a:pt x="368" y="1"/>
                    <a:pt x="366" y="0"/>
                  </a:cubicBezTo>
                  <a:cubicBezTo>
                    <a:pt x="364" y="1"/>
                    <a:pt x="365" y="1"/>
                    <a:pt x="362" y="1"/>
                  </a:cubicBezTo>
                  <a:cubicBezTo>
                    <a:pt x="357" y="1"/>
                    <a:pt x="358" y="0"/>
                    <a:pt x="356" y="0"/>
                  </a:cubicBezTo>
                  <a:cubicBezTo>
                    <a:pt x="356" y="1"/>
                    <a:pt x="349" y="1"/>
                    <a:pt x="346" y="1"/>
                  </a:cubicBezTo>
                  <a:cubicBezTo>
                    <a:pt x="346" y="1"/>
                    <a:pt x="348" y="1"/>
                    <a:pt x="348" y="0"/>
                  </a:cubicBezTo>
                  <a:cubicBezTo>
                    <a:pt x="345" y="0"/>
                    <a:pt x="344" y="1"/>
                    <a:pt x="341" y="1"/>
                  </a:cubicBezTo>
                  <a:cubicBezTo>
                    <a:pt x="339" y="1"/>
                    <a:pt x="346" y="1"/>
                    <a:pt x="343" y="1"/>
                  </a:cubicBezTo>
                  <a:cubicBezTo>
                    <a:pt x="340" y="1"/>
                    <a:pt x="339" y="1"/>
                    <a:pt x="337" y="1"/>
                  </a:cubicBezTo>
                  <a:cubicBezTo>
                    <a:pt x="335" y="1"/>
                    <a:pt x="335" y="1"/>
                    <a:pt x="334" y="1"/>
                  </a:cubicBezTo>
                  <a:cubicBezTo>
                    <a:pt x="332" y="2"/>
                    <a:pt x="317" y="4"/>
                    <a:pt x="319" y="3"/>
                  </a:cubicBezTo>
                  <a:cubicBezTo>
                    <a:pt x="303" y="6"/>
                    <a:pt x="281" y="10"/>
                    <a:pt x="267" y="15"/>
                  </a:cubicBezTo>
                  <a:cubicBezTo>
                    <a:pt x="267" y="14"/>
                    <a:pt x="267" y="14"/>
                    <a:pt x="269" y="14"/>
                  </a:cubicBezTo>
                  <a:cubicBezTo>
                    <a:pt x="269" y="14"/>
                    <a:pt x="271" y="13"/>
                    <a:pt x="272" y="13"/>
                  </a:cubicBezTo>
                  <a:cubicBezTo>
                    <a:pt x="271" y="13"/>
                    <a:pt x="270" y="13"/>
                    <a:pt x="270" y="13"/>
                  </a:cubicBezTo>
                  <a:cubicBezTo>
                    <a:pt x="273" y="12"/>
                    <a:pt x="276" y="12"/>
                    <a:pt x="277" y="11"/>
                  </a:cubicBezTo>
                  <a:cubicBezTo>
                    <a:pt x="275" y="12"/>
                    <a:pt x="269" y="13"/>
                    <a:pt x="267" y="14"/>
                  </a:cubicBezTo>
                  <a:cubicBezTo>
                    <a:pt x="267" y="14"/>
                    <a:pt x="267" y="14"/>
                    <a:pt x="265" y="15"/>
                  </a:cubicBezTo>
                  <a:cubicBezTo>
                    <a:pt x="266" y="14"/>
                    <a:pt x="262" y="16"/>
                    <a:pt x="260" y="16"/>
                  </a:cubicBezTo>
                  <a:cubicBezTo>
                    <a:pt x="262" y="15"/>
                    <a:pt x="260" y="16"/>
                    <a:pt x="259" y="16"/>
                  </a:cubicBezTo>
                  <a:cubicBezTo>
                    <a:pt x="261" y="16"/>
                    <a:pt x="259" y="16"/>
                    <a:pt x="258" y="17"/>
                  </a:cubicBezTo>
                  <a:cubicBezTo>
                    <a:pt x="255" y="18"/>
                    <a:pt x="254" y="17"/>
                    <a:pt x="251" y="19"/>
                  </a:cubicBezTo>
                  <a:cubicBezTo>
                    <a:pt x="251" y="19"/>
                    <a:pt x="255" y="17"/>
                    <a:pt x="254" y="18"/>
                  </a:cubicBezTo>
                  <a:cubicBezTo>
                    <a:pt x="253" y="19"/>
                    <a:pt x="249" y="20"/>
                    <a:pt x="247" y="20"/>
                  </a:cubicBezTo>
                  <a:cubicBezTo>
                    <a:pt x="246" y="21"/>
                    <a:pt x="242" y="23"/>
                    <a:pt x="238" y="25"/>
                  </a:cubicBezTo>
                  <a:cubicBezTo>
                    <a:pt x="241" y="23"/>
                    <a:pt x="239" y="24"/>
                    <a:pt x="239" y="24"/>
                  </a:cubicBezTo>
                  <a:cubicBezTo>
                    <a:pt x="234" y="26"/>
                    <a:pt x="231" y="27"/>
                    <a:pt x="226" y="29"/>
                  </a:cubicBezTo>
                  <a:cubicBezTo>
                    <a:pt x="227" y="28"/>
                    <a:pt x="234" y="25"/>
                    <a:pt x="231" y="26"/>
                  </a:cubicBezTo>
                  <a:cubicBezTo>
                    <a:pt x="227" y="28"/>
                    <a:pt x="227" y="28"/>
                    <a:pt x="229" y="27"/>
                  </a:cubicBezTo>
                  <a:cubicBezTo>
                    <a:pt x="225" y="29"/>
                    <a:pt x="225" y="29"/>
                    <a:pt x="222" y="30"/>
                  </a:cubicBezTo>
                  <a:cubicBezTo>
                    <a:pt x="222" y="30"/>
                    <a:pt x="221" y="31"/>
                    <a:pt x="221" y="31"/>
                  </a:cubicBezTo>
                  <a:cubicBezTo>
                    <a:pt x="221" y="30"/>
                    <a:pt x="222" y="30"/>
                    <a:pt x="224" y="29"/>
                  </a:cubicBezTo>
                  <a:cubicBezTo>
                    <a:pt x="221" y="30"/>
                    <a:pt x="220" y="30"/>
                    <a:pt x="217" y="31"/>
                  </a:cubicBezTo>
                  <a:cubicBezTo>
                    <a:pt x="216" y="32"/>
                    <a:pt x="220" y="30"/>
                    <a:pt x="218" y="31"/>
                  </a:cubicBezTo>
                  <a:cubicBezTo>
                    <a:pt x="214" y="33"/>
                    <a:pt x="215" y="33"/>
                    <a:pt x="213" y="34"/>
                  </a:cubicBezTo>
                  <a:cubicBezTo>
                    <a:pt x="213" y="33"/>
                    <a:pt x="209" y="36"/>
                    <a:pt x="207" y="36"/>
                  </a:cubicBezTo>
                  <a:cubicBezTo>
                    <a:pt x="210" y="34"/>
                    <a:pt x="214" y="33"/>
                    <a:pt x="215" y="32"/>
                  </a:cubicBezTo>
                  <a:cubicBezTo>
                    <a:pt x="213" y="33"/>
                    <a:pt x="210" y="34"/>
                    <a:pt x="211" y="34"/>
                  </a:cubicBezTo>
                  <a:cubicBezTo>
                    <a:pt x="212" y="33"/>
                    <a:pt x="213" y="33"/>
                    <a:pt x="214" y="32"/>
                  </a:cubicBezTo>
                  <a:cubicBezTo>
                    <a:pt x="216" y="31"/>
                    <a:pt x="217" y="31"/>
                    <a:pt x="217" y="31"/>
                  </a:cubicBezTo>
                  <a:cubicBezTo>
                    <a:pt x="213" y="32"/>
                    <a:pt x="210" y="34"/>
                    <a:pt x="209" y="34"/>
                  </a:cubicBezTo>
                  <a:cubicBezTo>
                    <a:pt x="208" y="35"/>
                    <a:pt x="202" y="37"/>
                    <a:pt x="200" y="39"/>
                  </a:cubicBezTo>
                  <a:cubicBezTo>
                    <a:pt x="198" y="40"/>
                    <a:pt x="200" y="39"/>
                    <a:pt x="199" y="39"/>
                  </a:cubicBezTo>
                  <a:cubicBezTo>
                    <a:pt x="196" y="41"/>
                    <a:pt x="195" y="41"/>
                    <a:pt x="195" y="41"/>
                  </a:cubicBezTo>
                  <a:cubicBezTo>
                    <a:pt x="197" y="40"/>
                    <a:pt x="195" y="41"/>
                    <a:pt x="194" y="42"/>
                  </a:cubicBezTo>
                  <a:cubicBezTo>
                    <a:pt x="194" y="42"/>
                    <a:pt x="192" y="43"/>
                    <a:pt x="190" y="44"/>
                  </a:cubicBezTo>
                  <a:cubicBezTo>
                    <a:pt x="190" y="44"/>
                    <a:pt x="188" y="45"/>
                    <a:pt x="188" y="45"/>
                  </a:cubicBezTo>
                  <a:cubicBezTo>
                    <a:pt x="185" y="47"/>
                    <a:pt x="182" y="49"/>
                    <a:pt x="178" y="50"/>
                  </a:cubicBezTo>
                  <a:cubicBezTo>
                    <a:pt x="175" y="52"/>
                    <a:pt x="172" y="54"/>
                    <a:pt x="169" y="56"/>
                  </a:cubicBezTo>
                  <a:cubicBezTo>
                    <a:pt x="169" y="56"/>
                    <a:pt x="169" y="55"/>
                    <a:pt x="168" y="56"/>
                  </a:cubicBezTo>
                  <a:cubicBezTo>
                    <a:pt x="167" y="57"/>
                    <a:pt x="165" y="59"/>
                    <a:pt x="162" y="60"/>
                  </a:cubicBezTo>
                  <a:cubicBezTo>
                    <a:pt x="162" y="60"/>
                    <a:pt x="164" y="60"/>
                    <a:pt x="164" y="59"/>
                  </a:cubicBezTo>
                  <a:cubicBezTo>
                    <a:pt x="160" y="61"/>
                    <a:pt x="150" y="69"/>
                    <a:pt x="153" y="66"/>
                  </a:cubicBezTo>
                  <a:cubicBezTo>
                    <a:pt x="151" y="68"/>
                    <a:pt x="145" y="73"/>
                    <a:pt x="145" y="72"/>
                  </a:cubicBezTo>
                  <a:cubicBezTo>
                    <a:pt x="143" y="74"/>
                    <a:pt x="145" y="73"/>
                    <a:pt x="144" y="74"/>
                  </a:cubicBezTo>
                  <a:cubicBezTo>
                    <a:pt x="142" y="75"/>
                    <a:pt x="140" y="76"/>
                    <a:pt x="138" y="78"/>
                  </a:cubicBezTo>
                  <a:cubicBezTo>
                    <a:pt x="136" y="79"/>
                    <a:pt x="135" y="81"/>
                    <a:pt x="133" y="82"/>
                  </a:cubicBezTo>
                  <a:cubicBezTo>
                    <a:pt x="129" y="85"/>
                    <a:pt x="126" y="88"/>
                    <a:pt x="122" y="91"/>
                  </a:cubicBezTo>
                  <a:cubicBezTo>
                    <a:pt x="123" y="92"/>
                    <a:pt x="116" y="97"/>
                    <a:pt x="115" y="98"/>
                  </a:cubicBezTo>
                  <a:cubicBezTo>
                    <a:pt x="114" y="99"/>
                    <a:pt x="113" y="100"/>
                    <a:pt x="113" y="100"/>
                  </a:cubicBezTo>
                  <a:cubicBezTo>
                    <a:pt x="117" y="96"/>
                    <a:pt x="120" y="93"/>
                    <a:pt x="123" y="90"/>
                  </a:cubicBezTo>
                  <a:cubicBezTo>
                    <a:pt x="126" y="87"/>
                    <a:pt x="129" y="85"/>
                    <a:pt x="134" y="81"/>
                  </a:cubicBezTo>
                  <a:cubicBezTo>
                    <a:pt x="133" y="80"/>
                    <a:pt x="130" y="84"/>
                    <a:pt x="129" y="84"/>
                  </a:cubicBezTo>
                  <a:cubicBezTo>
                    <a:pt x="136" y="77"/>
                    <a:pt x="143" y="71"/>
                    <a:pt x="150" y="66"/>
                  </a:cubicBezTo>
                  <a:cubicBezTo>
                    <a:pt x="154" y="63"/>
                    <a:pt x="157" y="61"/>
                    <a:pt x="161" y="58"/>
                  </a:cubicBezTo>
                  <a:cubicBezTo>
                    <a:pt x="163" y="57"/>
                    <a:pt x="164" y="56"/>
                    <a:pt x="166" y="55"/>
                  </a:cubicBezTo>
                  <a:cubicBezTo>
                    <a:pt x="168" y="53"/>
                    <a:pt x="170" y="52"/>
                    <a:pt x="172" y="51"/>
                  </a:cubicBezTo>
                  <a:cubicBezTo>
                    <a:pt x="180" y="46"/>
                    <a:pt x="189" y="41"/>
                    <a:pt x="197" y="36"/>
                  </a:cubicBezTo>
                  <a:cubicBezTo>
                    <a:pt x="202" y="34"/>
                    <a:pt x="206" y="31"/>
                    <a:pt x="210" y="29"/>
                  </a:cubicBezTo>
                  <a:cubicBezTo>
                    <a:pt x="215" y="27"/>
                    <a:pt x="219" y="25"/>
                    <a:pt x="223" y="23"/>
                  </a:cubicBezTo>
                  <a:cubicBezTo>
                    <a:pt x="228" y="20"/>
                    <a:pt x="234" y="18"/>
                    <a:pt x="241" y="15"/>
                  </a:cubicBezTo>
                  <a:cubicBezTo>
                    <a:pt x="244" y="14"/>
                    <a:pt x="248" y="13"/>
                    <a:pt x="251" y="11"/>
                  </a:cubicBezTo>
                  <a:cubicBezTo>
                    <a:pt x="255" y="10"/>
                    <a:pt x="258" y="9"/>
                    <a:pt x="261" y="8"/>
                  </a:cubicBezTo>
                  <a:cubicBezTo>
                    <a:pt x="255" y="9"/>
                    <a:pt x="242" y="15"/>
                    <a:pt x="236" y="17"/>
                  </a:cubicBezTo>
                  <a:cubicBezTo>
                    <a:pt x="236" y="16"/>
                    <a:pt x="236" y="16"/>
                    <a:pt x="237" y="16"/>
                  </a:cubicBezTo>
                  <a:cubicBezTo>
                    <a:pt x="232" y="17"/>
                    <a:pt x="227" y="19"/>
                    <a:pt x="225" y="20"/>
                  </a:cubicBezTo>
                  <a:cubicBezTo>
                    <a:pt x="220" y="22"/>
                    <a:pt x="216" y="24"/>
                    <a:pt x="211" y="26"/>
                  </a:cubicBezTo>
                  <a:cubicBezTo>
                    <a:pt x="207" y="27"/>
                    <a:pt x="203" y="29"/>
                    <a:pt x="200" y="30"/>
                  </a:cubicBezTo>
                  <a:cubicBezTo>
                    <a:pt x="198" y="32"/>
                    <a:pt x="199" y="31"/>
                    <a:pt x="197" y="33"/>
                  </a:cubicBezTo>
                  <a:cubicBezTo>
                    <a:pt x="197" y="32"/>
                    <a:pt x="195" y="33"/>
                    <a:pt x="195" y="33"/>
                  </a:cubicBezTo>
                  <a:cubicBezTo>
                    <a:pt x="193" y="34"/>
                    <a:pt x="190" y="36"/>
                    <a:pt x="189" y="36"/>
                  </a:cubicBezTo>
                  <a:cubicBezTo>
                    <a:pt x="185" y="39"/>
                    <a:pt x="185" y="39"/>
                    <a:pt x="180" y="41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76" y="44"/>
                    <a:pt x="172" y="46"/>
                    <a:pt x="169" y="48"/>
                  </a:cubicBezTo>
                  <a:cubicBezTo>
                    <a:pt x="167" y="49"/>
                    <a:pt x="165" y="50"/>
                    <a:pt x="163" y="51"/>
                  </a:cubicBezTo>
                  <a:cubicBezTo>
                    <a:pt x="162" y="52"/>
                    <a:pt x="160" y="54"/>
                    <a:pt x="158" y="55"/>
                  </a:cubicBezTo>
                  <a:cubicBezTo>
                    <a:pt x="158" y="55"/>
                    <a:pt x="157" y="56"/>
                    <a:pt x="157" y="55"/>
                  </a:cubicBezTo>
                  <a:cubicBezTo>
                    <a:pt x="153" y="58"/>
                    <a:pt x="151" y="60"/>
                    <a:pt x="149" y="61"/>
                  </a:cubicBezTo>
                  <a:cubicBezTo>
                    <a:pt x="143" y="66"/>
                    <a:pt x="138" y="70"/>
                    <a:pt x="132" y="74"/>
                  </a:cubicBezTo>
                  <a:cubicBezTo>
                    <a:pt x="130" y="76"/>
                    <a:pt x="127" y="78"/>
                    <a:pt x="124" y="81"/>
                  </a:cubicBezTo>
                  <a:cubicBezTo>
                    <a:pt x="123" y="82"/>
                    <a:pt x="121" y="83"/>
                    <a:pt x="120" y="84"/>
                  </a:cubicBezTo>
                  <a:cubicBezTo>
                    <a:pt x="119" y="86"/>
                    <a:pt x="117" y="87"/>
                    <a:pt x="116" y="88"/>
                  </a:cubicBezTo>
                  <a:cubicBezTo>
                    <a:pt x="115" y="89"/>
                    <a:pt x="115" y="89"/>
                    <a:pt x="114" y="90"/>
                  </a:cubicBezTo>
                  <a:cubicBezTo>
                    <a:pt x="112" y="92"/>
                    <a:pt x="108" y="95"/>
                    <a:pt x="105" y="99"/>
                  </a:cubicBezTo>
                  <a:cubicBezTo>
                    <a:pt x="102" y="102"/>
                    <a:pt x="99" y="105"/>
                    <a:pt x="97" y="108"/>
                  </a:cubicBezTo>
                  <a:cubicBezTo>
                    <a:pt x="96" y="109"/>
                    <a:pt x="96" y="109"/>
                    <a:pt x="95" y="110"/>
                  </a:cubicBezTo>
                  <a:cubicBezTo>
                    <a:pt x="93" y="112"/>
                    <a:pt x="96" y="109"/>
                    <a:pt x="94" y="111"/>
                  </a:cubicBezTo>
                  <a:cubicBezTo>
                    <a:pt x="92" y="114"/>
                    <a:pt x="96" y="109"/>
                    <a:pt x="94" y="111"/>
                  </a:cubicBezTo>
                  <a:cubicBezTo>
                    <a:pt x="94" y="112"/>
                    <a:pt x="93" y="113"/>
                    <a:pt x="92" y="114"/>
                  </a:cubicBezTo>
                  <a:cubicBezTo>
                    <a:pt x="93" y="114"/>
                    <a:pt x="89" y="117"/>
                    <a:pt x="87" y="119"/>
                  </a:cubicBezTo>
                  <a:cubicBezTo>
                    <a:pt x="86" y="121"/>
                    <a:pt x="84" y="124"/>
                    <a:pt x="82" y="126"/>
                  </a:cubicBezTo>
                  <a:cubicBezTo>
                    <a:pt x="80" y="129"/>
                    <a:pt x="78" y="132"/>
                    <a:pt x="77" y="134"/>
                  </a:cubicBezTo>
                  <a:cubicBezTo>
                    <a:pt x="76" y="136"/>
                    <a:pt x="74" y="138"/>
                    <a:pt x="73" y="140"/>
                  </a:cubicBezTo>
                  <a:cubicBezTo>
                    <a:pt x="71" y="142"/>
                    <a:pt x="70" y="143"/>
                    <a:pt x="69" y="145"/>
                  </a:cubicBezTo>
                  <a:cubicBezTo>
                    <a:pt x="67" y="148"/>
                    <a:pt x="66" y="151"/>
                    <a:pt x="65" y="153"/>
                  </a:cubicBezTo>
                  <a:cubicBezTo>
                    <a:pt x="64" y="154"/>
                    <a:pt x="63" y="156"/>
                    <a:pt x="62" y="157"/>
                  </a:cubicBezTo>
                  <a:cubicBezTo>
                    <a:pt x="64" y="155"/>
                    <a:pt x="64" y="155"/>
                    <a:pt x="65" y="155"/>
                  </a:cubicBezTo>
                  <a:cubicBezTo>
                    <a:pt x="64" y="156"/>
                    <a:pt x="64" y="156"/>
                    <a:pt x="63" y="157"/>
                  </a:cubicBezTo>
                  <a:cubicBezTo>
                    <a:pt x="63" y="157"/>
                    <a:pt x="64" y="156"/>
                    <a:pt x="63" y="156"/>
                  </a:cubicBezTo>
                  <a:cubicBezTo>
                    <a:pt x="62" y="159"/>
                    <a:pt x="61" y="159"/>
                    <a:pt x="60" y="162"/>
                  </a:cubicBezTo>
                  <a:cubicBezTo>
                    <a:pt x="63" y="158"/>
                    <a:pt x="58" y="165"/>
                    <a:pt x="58" y="166"/>
                  </a:cubicBezTo>
                  <a:cubicBezTo>
                    <a:pt x="59" y="165"/>
                    <a:pt x="61" y="161"/>
                    <a:pt x="62" y="159"/>
                  </a:cubicBezTo>
                  <a:cubicBezTo>
                    <a:pt x="63" y="159"/>
                    <a:pt x="63" y="159"/>
                    <a:pt x="62" y="160"/>
                  </a:cubicBezTo>
                  <a:cubicBezTo>
                    <a:pt x="60" y="164"/>
                    <a:pt x="57" y="168"/>
                    <a:pt x="53" y="173"/>
                  </a:cubicBezTo>
                  <a:cubicBezTo>
                    <a:pt x="53" y="175"/>
                    <a:pt x="55" y="172"/>
                    <a:pt x="52" y="176"/>
                  </a:cubicBezTo>
                  <a:cubicBezTo>
                    <a:pt x="52" y="176"/>
                    <a:pt x="50" y="179"/>
                    <a:pt x="51" y="176"/>
                  </a:cubicBezTo>
                  <a:cubicBezTo>
                    <a:pt x="49" y="180"/>
                    <a:pt x="50" y="179"/>
                    <a:pt x="48" y="182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7" y="185"/>
                    <a:pt x="47" y="184"/>
                    <a:pt x="46" y="186"/>
                  </a:cubicBezTo>
                  <a:cubicBezTo>
                    <a:pt x="44" y="189"/>
                    <a:pt x="42" y="193"/>
                    <a:pt x="40" y="195"/>
                  </a:cubicBezTo>
                  <a:cubicBezTo>
                    <a:pt x="41" y="193"/>
                    <a:pt x="42" y="191"/>
                    <a:pt x="43" y="189"/>
                  </a:cubicBezTo>
                  <a:cubicBezTo>
                    <a:pt x="44" y="187"/>
                    <a:pt x="45" y="186"/>
                    <a:pt x="46" y="185"/>
                  </a:cubicBezTo>
                  <a:cubicBezTo>
                    <a:pt x="45" y="186"/>
                    <a:pt x="44" y="189"/>
                    <a:pt x="44" y="189"/>
                  </a:cubicBezTo>
                  <a:cubicBezTo>
                    <a:pt x="46" y="185"/>
                    <a:pt x="46" y="184"/>
                    <a:pt x="48" y="181"/>
                  </a:cubicBezTo>
                  <a:cubicBezTo>
                    <a:pt x="50" y="178"/>
                    <a:pt x="52" y="174"/>
                    <a:pt x="54" y="172"/>
                  </a:cubicBezTo>
                  <a:cubicBezTo>
                    <a:pt x="56" y="169"/>
                    <a:pt x="57" y="166"/>
                    <a:pt x="58" y="165"/>
                  </a:cubicBezTo>
                  <a:cubicBezTo>
                    <a:pt x="56" y="168"/>
                    <a:pt x="54" y="170"/>
                    <a:pt x="52" y="173"/>
                  </a:cubicBezTo>
                  <a:cubicBezTo>
                    <a:pt x="51" y="175"/>
                    <a:pt x="49" y="177"/>
                    <a:pt x="49" y="178"/>
                  </a:cubicBezTo>
                  <a:cubicBezTo>
                    <a:pt x="49" y="178"/>
                    <a:pt x="51" y="174"/>
                    <a:pt x="51" y="174"/>
                  </a:cubicBezTo>
                  <a:cubicBezTo>
                    <a:pt x="51" y="175"/>
                    <a:pt x="51" y="175"/>
                    <a:pt x="50" y="177"/>
                  </a:cubicBezTo>
                  <a:cubicBezTo>
                    <a:pt x="48" y="180"/>
                    <a:pt x="48" y="180"/>
                    <a:pt x="46" y="185"/>
                  </a:cubicBezTo>
                  <a:cubicBezTo>
                    <a:pt x="47" y="183"/>
                    <a:pt x="43" y="189"/>
                    <a:pt x="45" y="185"/>
                  </a:cubicBezTo>
                  <a:cubicBezTo>
                    <a:pt x="44" y="186"/>
                    <a:pt x="44" y="187"/>
                    <a:pt x="43" y="189"/>
                  </a:cubicBezTo>
                  <a:cubicBezTo>
                    <a:pt x="42" y="190"/>
                    <a:pt x="41" y="191"/>
                    <a:pt x="41" y="192"/>
                  </a:cubicBezTo>
                  <a:cubicBezTo>
                    <a:pt x="41" y="191"/>
                    <a:pt x="42" y="189"/>
                    <a:pt x="43" y="188"/>
                  </a:cubicBezTo>
                  <a:cubicBezTo>
                    <a:pt x="43" y="187"/>
                    <a:pt x="44" y="186"/>
                    <a:pt x="44" y="186"/>
                  </a:cubicBezTo>
                  <a:cubicBezTo>
                    <a:pt x="42" y="189"/>
                    <a:pt x="45" y="183"/>
                    <a:pt x="43" y="186"/>
                  </a:cubicBezTo>
                  <a:cubicBezTo>
                    <a:pt x="42" y="190"/>
                    <a:pt x="40" y="191"/>
                    <a:pt x="39" y="195"/>
                  </a:cubicBezTo>
                  <a:cubicBezTo>
                    <a:pt x="39" y="195"/>
                    <a:pt x="39" y="194"/>
                    <a:pt x="39" y="194"/>
                  </a:cubicBezTo>
                  <a:cubicBezTo>
                    <a:pt x="38" y="196"/>
                    <a:pt x="38" y="196"/>
                    <a:pt x="37" y="198"/>
                  </a:cubicBezTo>
                  <a:cubicBezTo>
                    <a:pt x="37" y="199"/>
                    <a:pt x="38" y="195"/>
                    <a:pt x="38" y="195"/>
                  </a:cubicBezTo>
                  <a:cubicBezTo>
                    <a:pt x="36" y="200"/>
                    <a:pt x="35" y="202"/>
                    <a:pt x="34" y="204"/>
                  </a:cubicBezTo>
                  <a:cubicBezTo>
                    <a:pt x="33" y="207"/>
                    <a:pt x="32" y="208"/>
                    <a:pt x="31" y="210"/>
                  </a:cubicBezTo>
                  <a:cubicBezTo>
                    <a:pt x="31" y="209"/>
                    <a:pt x="32" y="208"/>
                    <a:pt x="32" y="208"/>
                  </a:cubicBezTo>
                  <a:cubicBezTo>
                    <a:pt x="31" y="209"/>
                    <a:pt x="31" y="210"/>
                    <a:pt x="31" y="210"/>
                  </a:cubicBezTo>
                  <a:cubicBezTo>
                    <a:pt x="29" y="213"/>
                    <a:pt x="28" y="215"/>
                    <a:pt x="28" y="217"/>
                  </a:cubicBezTo>
                  <a:cubicBezTo>
                    <a:pt x="25" y="221"/>
                    <a:pt x="23" y="227"/>
                    <a:pt x="20" y="234"/>
                  </a:cubicBezTo>
                  <a:cubicBezTo>
                    <a:pt x="17" y="240"/>
                    <a:pt x="15" y="247"/>
                    <a:pt x="12" y="255"/>
                  </a:cubicBezTo>
                  <a:cubicBezTo>
                    <a:pt x="12" y="255"/>
                    <a:pt x="13" y="253"/>
                    <a:pt x="12" y="253"/>
                  </a:cubicBezTo>
                  <a:cubicBezTo>
                    <a:pt x="11" y="257"/>
                    <a:pt x="10" y="260"/>
                    <a:pt x="12" y="257"/>
                  </a:cubicBezTo>
                  <a:cubicBezTo>
                    <a:pt x="11" y="259"/>
                    <a:pt x="11" y="259"/>
                    <a:pt x="11" y="261"/>
                  </a:cubicBezTo>
                  <a:cubicBezTo>
                    <a:pt x="11" y="261"/>
                    <a:pt x="11" y="261"/>
                    <a:pt x="11" y="261"/>
                  </a:cubicBezTo>
                  <a:cubicBezTo>
                    <a:pt x="10" y="265"/>
                    <a:pt x="10" y="266"/>
                    <a:pt x="10" y="267"/>
                  </a:cubicBezTo>
                  <a:cubicBezTo>
                    <a:pt x="11" y="265"/>
                    <a:pt x="11" y="266"/>
                    <a:pt x="12" y="264"/>
                  </a:cubicBezTo>
                  <a:cubicBezTo>
                    <a:pt x="12" y="262"/>
                    <a:pt x="12" y="260"/>
                    <a:pt x="14" y="257"/>
                  </a:cubicBezTo>
                  <a:cubicBezTo>
                    <a:pt x="13" y="257"/>
                    <a:pt x="12" y="259"/>
                    <a:pt x="14" y="255"/>
                  </a:cubicBezTo>
                  <a:cubicBezTo>
                    <a:pt x="14" y="257"/>
                    <a:pt x="14" y="256"/>
                    <a:pt x="15" y="252"/>
                  </a:cubicBezTo>
                  <a:cubicBezTo>
                    <a:pt x="15" y="253"/>
                    <a:pt x="14" y="258"/>
                    <a:pt x="13" y="261"/>
                  </a:cubicBezTo>
                  <a:cubicBezTo>
                    <a:pt x="13" y="260"/>
                    <a:pt x="13" y="260"/>
                    <a:pt x="13" y="260"/>
                  </a:cubicBezTo>
                  <a:cubicBezTo>
                    <a:pt x="15" y="256"/>
                    <a:pt x="15" y="253"/>
                    <a:pt x="16" y="250"/>
                  </a:cubicBezTo>
                  <a:cubicBezTo>
                    <a:pt x="16" y="251"/>
                    <a:pt x="16" y="253"/>
                    <a:pt x="15" y="254"/>
                  </a:cubicBezTo>
                  <a:cubicBezTo>
                    <a:pt x="16" y="252"/>
                    <a:pt x="17" y="249"/>
                    <a:pt x="18" y="246"/>
                  </a:cubicBezTo>
                  <a:cubicBezTo>
                    <a:pt x="19" y="245"/>
                    <a:pt x="19" y="243"/>
                    <a:pt x="20" y="242"/>
                  </a:cubicBezTo>
                  <a:cubicBezTo>
                    <a:pt x="20" y="240"/>
                    <a:pt x="21" y="238"/>
                    <a:pt x="22" y="237"/>
                  </a:cubicBezTo>
                  <a:cubicBezTo>
                    <a:pt x="24" y="231"/>
                    <a:pt x="26" y="226"/>
                    <a:pt x="27" y="227"/>
                  </a:cubicBezTo>
                  <a:cubicBezTo>
                    <a:pt x="28" y="224"/>
                    <a:pt x="30" y="220"/>
                    <a:pt x="32" y="216"/>
                  </a:cubicBezTo>
                  <a:cubicBezTo>
                    <a:pt x="32" y="215"/>
                    <a:pt x="30" y="218"/>
                    <a:pt x="30" y="218"/>
                  </a:cubicBezTo>
                  <a:cubicBezTo>
                    <a:pt x="31" y="215"/>
                    <a:pt x="33" y="212"/>
                    <a:pt x="34" y="210"/>
                  </a:cubicBezTo>
                  <a:cubicBezTo>
                    <a:pt x="34" y="211"/>
                    <a:pt x="36" y="206"/>
                    <a:pt x="36" y="205"/>
                  </a:cubicBezTo>
                  <a:cubicBezTo>
                    <a:pt x="36" y="204"/>
                    <a:pt x="38" y="201"/>
                    <a:pt x="39" y="200"/>
                  </a:cubicBezTo>
                  <a:cubicBezTo>
                    <a:pt x="39" y="200"/>
                    <a:pt x="39" y="201"/>
                    <a:pt x="39" y="200"/>
                  </a:cubicBezTo>
                  <a:cubicBezTo>
                    <a:pt x="38" y="202"/>
                    <a:pt x="37" y="203"/>
                    <a:pt x="37" y="203"/>
                  </a:cubicBezTo>
                  <a:cubicBezTo>
                    <a:pt x="39" y="201"/>
                    <a:pt x="39" y="201"/>
                    <a:pt x="39" y="200"/>
                  </a:cubicBezTo>
                  <a:cubicBezTo>
                    <a:pt x="40" y="199"/>
                    <a:pt x="41" y="198"/>
                    <a:pt x="41" y="197"/>
                  </a:cubicBezTo>
                  <a:cubicBezTo>
                    <a:pt x="40" y="198"/>
                    <a:pt x="40" y="200"/>
                    <a:pt x="39" y="200"/>
                  </a:cubicBezTo>
                  <a:cubicBezTo>
                    <a:pt x="39" y="199"/>
                    <a:pt x="40" y="198"/>
                    <a:pt x="41" y="196"/>
                  </a:cubicBezTo>
                  <a:cubicBezTo>
                    <a:pt x="44" y="192"/>
                    <a:pt x="43" y="194"/>
                    <a:pt x="38" y="203"/>
                  </a:cubicBezTo>
                  <a:cubicBezTo>
                    <a:pt x="37" y="205"/>
                    <a:pt x="36" y="206"/>
                    <a:pt x="35" y="210"/>
                  </a:cubicBezTo>
                  <a:cubicBezTo>
                    <a:pt x="35" y="211"/>
                    <a:pt x="36" y="207"/>
                    <a:pt x="35" y="210"/>
                  </a:cubicBezTo>
                  <a:cubicBezTo>
                    <a:pt x="34" y="212"/>
                    <a:pt x="34" y="212"/>
                    <a:pt x="33" y="214"/>
                  </a:cubicBezTo>
                  <a:cubicBezTo>
                    <a:pt x="33" y="215"/>
                    <a:pt x="35" y="211"/>
                    <a:pt x="35" y="212"/>
                  </a:cubicBezTo>
                  <a:cubicBezTo>
                    <a:pt x="34" y="215"/>
                    <a:pt x="32" y="217"/>
                    <a:pt x="31" y="221"/>
                  </a:cubicBezTo>
                  <a:cubicBezTo>
                    <a:pt x="31" y="221"/>
                    <a:pt x="31" y="221"/>
                    <a:pt x="30" y="222"/>
                  </a:cubicBezTo>
                  <a:cubicBezTo>
                    <a:pt x="29" y="226"/>
                    <a:pt x="27" y="231"/>
                    <a:pt x="24" y="239"/>
                  </a:cubicBezTo>
                  <a:cubicBezTo>
                    <a:pt x="24" y="238"/>
                    <a:pt x="23" y="241"/>
                    <a:pt x="22" y="241"/>
                  </a:cubicBezTo>
                  <a:cubicBezTo>
                    <a:pt x="21" y="245"/>
                    <a:pt x="19" y="250"/>
                    <a:pt x="19" y="252"/>
                  </a:cubicBezTo>
                  <a:cubicBezTo>
                    <a:pt x="19" y="249"/>
                    <a:pt x="21" y="245"/>
                    <a:pt x="22" y="241"/>
                  </a:cubicBezTo>
                  <a:cubicBezTo>
                    <a:pt x="24" y="237"/>
                    <a:pt x="25" y="233"/>
                    <a:pt x="27" y="230"/>
                  </a:cubicBezTo>
                  <a:cubicBezTo>
                    <a:pt x="26" y="231"/>
                    <a:pt x="24" y="236"/>
                    <a:pt x="23" y="238"/>
                  </a:cubicBezTo>
                  <a:cubicBezTo>
                    <a:pt x="22" y="240"/>
                    <a:pt x="23" y="239"/>
                    <a:pt x="22" y="242"/>
                  </a:cubicBezTo>
                  <a:cubicBezTo>
                    <a:pt x="21" y="243"/>
                    <a:pt x="20" y="246"/>
                    <a:pt x="21" y="242"/>
                  </a:cubicBezTo>
                  <a:cubicBezTo>
                    <a:pt x="20" y="245"/>
                    <a:pt x="19" y="246"/>
                    <a:pt x="19" y="248"/>
                  </a:cubicBezTo>
                  <a:cubicBezTo>
                    <a:pt x="20" y="247"/>
                    <a:pt x="20" y="246"/>
                    <a:pt x="20" y="245"/>
                  </a:cubicBezTo>
                  <a:cubicBezTo>
                    <a:pt x="20" y="246"/>
                    <a:pt x="18" y="251"/>
                    <a:pt x="17" y="253"/>
                  </a:cubicBezTo>
                  <a:cubicBezTo>
                    <a:pt x="18" y="253"/>
                    <a:pt x="19" y="250"/>
                    <a:pt x="19" y="249"/>
                  </a:cubicBezTo>
                  <a:cubicBezTo>
                    <a:pt x="18" y="253"/>
                    <a:pt x="18" y="253"/>
                    <a:pt x="17" y="256"/>
                  </a:cubicBezTo>
                  <a:cubicBezTo>
                    <a:pt x="17" y="256"/>
                    <a:pt x="17" y="256"/>
                    <a:pt x="17" y="256"/>
                  </a:cubicBezTo>
                  <a:cubicBezTo>
                    <a:pt x="16" y="260"/>
                    <a:pt x="14" y="268"/>
                    <a:pt x="13" y="270"/>
                  </a:cubicBezTo>
                  <a:cubicBezTo>
                    <a:pt x="14" y="269"/>
                    <a:pt x="15" y="267"/>
                    <a:pt x="15" y="266"/>
                  </a:cubicBezTo>
                  <a:cubicBezTo>
                    <a:pt x="14" y="270"/>
                    <a:pt x="12" y="275"/>
                    <a:pt x="11" y="279"/>
                  </a:cubicBezTo>
                  <a:cubicBezTo>
                    <a:pt x="11" y="278"/>
                    <a:pt x="12" y="275"/>
                    <a:pt x="13" y="273"/>
                  </a:cubicBezTo>
                  <a:cubicBezTo>
                    <a:pt x="11" y="275"/>
                    <a:pt x="11" y="278"/>
                    <a:pt x="11" y="280"/>
                  </a:cubicBezTo>
                  <a:cubicBezTo>
                    <a:pt x="10" y="282"/>
                    <a:pt x="10" y="281"/>
                    <a:pt x="10" y="282"/>
                  </a:cubicBezTo>
                  <a:cubicBezTo>
                    <a:pt x="9" y="285"/>
                    <a:pt x="10" y="280"/>
                    <a:pt x="10" y="283"/>
                  </a:cubicBezTo>
                  <a:cubicBezTo>
                    <a:pt x="9" y="284"/>
                    <a:pt x="9" y="284"/>
                    <a:pt x="9" y="284"/>
                  </a:cubicBezTo>
                  <a:cubicBezTo>
                    <a:pt x="10" y="283"/>
                    <a:pt x="9" y="284"/>
                    <a:pt x="9" y="285"/>
                  </a:cubicBezTo>
                  <a:cubicBezTo>
                    <a:pt x="9" y="285"/>
                    <a:pt x="8" y="287"/>
                    <a:pt x="8" y="288"/>
                  </a:cubicBezTo>
                  <a:cubicBezTo>
                    <a:pt x="9" y="286"/>
                    <a:pt x="9" y="285"/>
                    <a:pt x="9" y="284"/>
                  </a:cubicBezTo>
                  <a:cubicBezTo>
                    <a:pt x="9" y="288"/>
                    <a:pt x="8" y="290"/>
                    <a:pt x="7" y="293"/>
                  </a:cubicBezTo>
                  <a:cubicBezTo>
                    <a:pt x="7" y="293"/>
                    <a:pt x="6" y="297"/>
                    <a:pt x="6" y="299"/>
                  </a:cubicBezTo>
                  <a:cubicBezTo>
                    <a:pt x="6" y="297"/>
                    <a:pt x="7" y="295"/>
                    <a:pt x="7" y="295"/>
                  </a:cubicBezTo>
                  <a:cubicBezTo>
                    <a:pt x="6" y="298"/>
                    <a:pt x="6" y="303"/>
                    <a:pt x="5" y="306"/>
                  </a:cubicBezTo>
                  <a:cubicBezTo>
                    <a:pt x="6" y="306"/>
                    <a:pt x="6" y="304"/>
                    <a:pt x="6" y="302"/>
                  </a:cubicBezTo>
                  <a:cubicBezTo>
                    <a:pt x="6" y="302"/>
                    <a:pt x="6" y="305"/>
                    <a:pt x="6" y="303"/>
                  </a:cubicBezTo>
                  <a:cubicBezTo>
                    <a:pt x="7" y="299"/>
                    <a:pt x="7" y="296"/>
                    <a:pt x="8" y="292"/>
                  </a:cubicBezTo>
                  <a:cubicBezTo>
                    <a:pt x="9" y="290"/>
                    <a:pt x="9" y="291"/>
                    <a:pt x="10" y="289"/>
                  </a:cubicBezTo>
                  <a:cubicBezTo>
                    <a:pt x="9" y="290"/>
                    <a:pt x="10" y="289"/>
                    <a:pt x="10" y="290"/>
                  </a:cubicBezTo>
                  <a:cubicBezTo>
                    <a:pt x="10" y="288"/>
                    <a:pt x="11" y="287"/>
                    <a:pt x="11" y="288"/>
                  </a:cubicBezTo>
                  <a:cubicBezTo>
                    <a:pt x="11" y="286"/>
                    <a:pt x="11" y="286"/>
                    <a:pt x="11" y="284"/>
                  </a:cubicBezTo>
                  <a:cubicBezTo>
                    <a:pt x="12" y="283"/>
                    <a:pt x="13" y="281"/>
                    <a:pt x="14" y="277"/>
                  </a:cubicBezTo>
                  <a:cubicBezTo>
                    <a:pt x="14" y="277"/>
                    <a:pt x="13" y="281"/>
                    <a:pt x="13" y="279"/>
                  </a:cubicBezTo>
                  <a:cubicBezTo>
                    <a:pt x="13" y="277"/>
                    <a:pt x="14" y="277"/>
                    <a:pt x="14" y="275"/>
                  </a:cubicBezTo>
                  <a:cubicBezTo>
                    <a:pt x="14" y="275"/>
                    <a:pt x="13" y="277"/>
                    <a:pt x="13" y="279"/>
                  </a:cubicBezTo>
                  <a:cubicBezTo>
                    <a:pt x="12" y="281"/>
                    <a:pt x="11" y="284"/>
                    <a:pt x="11" y="283"/>
                  </a:cubicBezTo>
                  <a:cubicBezTo>
                    <a:pt x="12" y="280"/>
                    <a:pt x="12" y="279"/>
                    <a:pt x="13" y="276"/>
                  </a:cubicBezTo>
                  <a:cubicBezTo>
                    <a:pt x="14" y="277"/>
                    <a:pt x="15" y="271"/>
                    <a:pt x="16" y="269"/>
                  </a:cubicBezTo>
                  <a:cubicBezTo>
                    <a:pt x="16" y="271"/>
                    <a:pt x="15" y="273"/>
                    <a:pt x="15" y="273"/>
                  </a:cubicBezTo>
                  <a:cubicBezTo>
                    <a:pt x="16" y="270"/>
                    <a:pt x="14" y="275"/>
                    <a:pt x="15" y="275"/>
                  </a:cubicBezTo>
                  <a:cubicBezTo>
                    <a:pt x="15" y="275"/>
                    <a:pt x="16" y="273"/>
                    <a:pt x="15" y="274"/>
                  </a:cubicBezTo>
                  <a:cubicBezTo>
                    <a:pt x="13" y="280"/>
                    <a:pt x="12" y="287"/>
                    <a:pt x="12" y="291"/>
                  </a:cubicBezTo>
                  <a:cubicBezTo>
                    <a:pt x="12" y="288"/>
                    <a:pt x="14" y="279"/>
                    <a:pt x="15" y="276"/>
                  </a:cubicBezTo>
                  <a:cubicBezTo>
                    <a:pt x="15" y="275"/>
                    <a:pt x="16" y="276"/>
                    <a:pt x="16" y="276"/>
                  </a:cubicBezTo>
                  <a:cubicBezTo>
                    <a:pt x="16" y="274"/>
                    <a:pt x="17" y="273"/>
                    <a:pt x="17" y="271"/>
                  </a:cubicBezTo>
                  <a:cubicBezTo>
                    <a:pt x="17" y="271"/>
                    <a:pt x="17" y="271"/>
                    <a:pt x="18" y="269"/>
                  </a:cubicBezTo>
                  <a:cubicBezTo>
                    <a:pt x="18" y="269"/>
                    <a:pt x="18" y="269"/>
                    <a:pt x="18" y="269"/>
                  </a:cubicBezTo>
                  <a:cubicBezTo>
                    <a:pt x="17" y="274"/>
                    <a:pt x="16" y="278"/>
                    <a:pt x="15" y="280"/>
                  </a:cubicBezTo>
                  <a:cubicBezTo>
                    <a:pt x="15" y="279"/>
                    <a:pt x="16" y="279"/>
                    <a:pt x="16" y="278"/>
                  </a:cubicBezTo>
                  <a:cubicBezTo>
                    <a:pt x="15" y="281"/>
                    <a:pt x="15" y="281"/>
                    <a:pt x="15" y="283"/>
                  </a:cubicBezTo>
                  <a:cubicBezTo>
                    <a:pt x="13" y="285"/>
                    <a:pt x="12" y="294"/>
                    <a:pt x="10" y="298"/>
                  </a:cubicBezTo>
                  <a:cubicBezTo>
                    <a:pt x="11" y="295"/>
                    <a:pt x="10" y="296"/>
                    <a:pt x="11" y="296"/>
                  </a:cubicBezTo>
                  <a:cubicBezTo>
                    <a:pt x="10" y="297"/>
                    <a:pt x="9" y="302"/>
                    <a:pt x="9" y="302"/>
                  </a:cubicBezTo>
                  <a:cubicBezTo>
                    <a:pt x="10" y="299"/>
                    <a:pt x="10" y="300"/>
                    <a:pt x="10" y="298"/>
                  </a:cubicBezTo>
                  <a:cubicBezTo>
                    <a:pt x="10" y="298"/>
                    <a:pt x="9" y="300"/>
                    <a:pt x="9" y="303"/>
                  </a:cubicBezTo>
                  <a:cubicBezTo>
                    <a:pt x="9" y="302"/>
                    <a:pt x="9" y="303"/>
                    <a:pt x="9" y="306"/>
                  </a:cubicBezTo>
                  <a:cubicBezTo>
                    <a:pt x="8" y="306"/>
                    <a:pt x="8" y="308"/>
                    <a:pt x="8" y="308"/>
                  </a:cubicBezTo>
                  <a:cubicBezTo>
                    <a:pt x="7" y="314"/>
                    <a:pt x="7" y="312"/>
                    <a:pt x="6" y="314"/>
                  </a:cubicBezTo>
                  <a:cubicBezTo>
                    <a:pt x="5" y="318"/>
                    <a:pt x="7" y="313"/>
                    <a:pt x="6" y="315"/>
                  </a:cubicBezTo>
                  <a:cubicBezTo>
                    <a:pt x="5" y="321"/>
                    <a:pt x="4" y="324"/>
                    <a:pt x="4" y="329"/>
                  </a:cubicBezTo>
                  <a:cubicBezTo>
                    <a:pt x="4" y="329"/>
                    <a:pt x="4" y="329"/>
                    <a:pt x="4" y="328"/>
                  </a:cubicBezTo>
                  <a:cubicBezTo>
                    <a:pt x="3" y="331"/>
                    <a:pt x="3" y="335"/>
                    <a:pt x="3" y="334"/>
                  </a:cubicBezTo>
                  <a:cubicBezTo>
                    <a:pt x="3" y="332"/>
                    <a:pt x="3" y="331"/>
                    <a:pt x="3" y="330"/>
                  </a:cubicBezTo>
                  <a:cubicBezTo>
                    <a:pt x="3" y="331"/>
                    <a:pt x="3" y="332"/>
                    <a:pt x="3" y="332"/>
                  </a:cubicBezTo>
                  <a:cubicBezTo>
                    <a:pt x="2" y="335"/>
                    <a:pt x="2" y="336"/>
                    <a:pt x="2" y="337"/>
                  </a:cubicBezTo>
                  <a:cubicBezTo>
                    <a:pt x="2" y="338"/>
                    <a:pt x="1" y="345"/>
                    <a:pt x="1" y="348"/>
                  </a:cubicBezTo>
                  <a:cubicBezTo>
                    <a:pt x="1" y="348"/>
                    <a:pt x="1" y="344"/>
                    <a:pt x="1" y="344"/>
                  </a:cubicBezTo>
                  <a:cubicBezTo>
                    <a:pt x="1" y="345"/>
                    <a:pt x="0" y="346"/>
                    <a:pt x="0" y="346"/>
                  </a:cubicBezTo>
                  <a:cubicBezTo>
                    <a:pt x="0" y="345"/>
                    <a:pt x="0" y="344"/>
                    <a:pt x="0" y="344"/>
                  </a:cubicBezTo>
                  <a:cubicBezTo>
                    <a:pt x="0" y="346"/>
                    <a:pt x="0" y="348"/>
                    <a:pt x="0" y="349"/>
                  </a:cubicBezTo>
                  <a:cubicBezTo>
                    <a:pt x="1" y="345"/>
                    <a:pt x="0" y="354"/>
                    <a:pt x="1" y="355"/>
                  </a:cubicBezTo>
                  <a:cubicBezTo>
                    <a:pt x="0" y="358"/>
                    <a:pt x="0" y="359"/>
                    <a:pt x="0" y="362"/>
                  </a:cubicBezTo>
                  <a:cubicBezTo>
                    <a:pt x="1" y="360"/>
                    <a:pt x="1" y="362"/>
                    <a:pt x="1" y="364"/>
                  </a:cubicBezTo>
                  <a:cubicBezTo>
                    <a:pt x="1" y="363"/>
                    <a:pt x="2" y="364"/>
                    <a:pt x="2" y="368"/>
                  </a:cubicBezTo>
                  <a:cubicBezTo>
                    <a:pt x="2" y="367"/>
                    <a:pt x="2" y="367"/>
                    <a:pt x="2" y="367"/>
                  </a:cubicBezTo>
                  <a:cubicBezTo>
                    <a:pt x="2" y="366"/>
                    <a:pt x="2" y="363"/>
                    <a:pt x="2" y="361"/>
                  </a:cubicBezTo>
                  <a:cubicBezTo>
                    <a:pt x="2" y="363"/>
                    <a:pt x="2" y="363"/>
                    <a:pt x="2" y="366"/>
                  </a:cubicBezTo>
                  <a:cubicBezTo>
                    <a:pt x="2" y="364"/>
                    <a:pt x="2" y="368"/>
                    <a:pt x="2" y="367"/>
                  </a:cubicBezTo>
                  <a:cubicBezTo>
                    <a:pt x="2" y="365"/>
                    <a:pt x="3" y="362"/>
                    <a:pt x="3" y="362"/>
                  </a:cubicBezTo>
                  <a:cubicBezTo>
                    <a:pt x="3" y="357"/>
                    <a:pt x="3" y="356"/>
                    <a:pt x="3" y="350"/>
                  </a:cubicBezTo>
                  <a:cubicBezTo>
                    <a:pt x="3" y="350"/>
                    <a:pt x="3" y="351"/>
                    <a:pt x="3" y="351"/>
                  </a:cubicBezTo>
                  <a:cubicBezTo>
                    <a:pt x="3" y="347"/>
                    <a:pt x="4" y="343"/>
                    <a:pt x="4" y="339"/>
                  </a:cubicBezTo>
                  <a:cubicBezTo>
                    <a:pt x="4" y="339"/>
                    <a:pt x="4" y="338"/>
                    <a:pt x="4" y="338"/>
                  </a:cubicBezTo>
                  <a:cubicBezTo>
                    <a:pt x="4" y="339"/>
                    <a:pt x="4" y="340"/>
                    <a:pt x="4" y="341"/>
                  </a:cubicBezTo>
                  <a:cubicBezTo>
                    <a:pt x="4" y="343"/>
                    <a:pt x="4" y="343"/>
                    <a:pt x="4" y="345"/>
                  </a:cubicBezTo>
                  <a:cubicBezTo>
                    <a:pt x="4" y="345"/>
                    <a:pt x="4" y="348"/>
                    <a:pt x="4" y="347"/>
                  </a:cubicBezTo>
                  <a:cubicBezTo>
                    <a:pt x="4" y="346"/>
                    <a:pt x="4" y="343"/>
                    <a:pt x="4" y="345"/>
                  </a:cubicBezTo>
                  <a:cubicBezTo>
                    <a:pt x="5" y="341"/>
                    <a:pt x="5" y="340"/>
                    <a:pt x="5" y="338"/>
                  </a:cubicBezTo>
                  <a:cubicBezTo>
                    <a:pt x="5" y="341"/>
                    <a:pt x="5" y="341"/>
                    <a:pt x="5" y="342"/>
                  </a:cubicBezTo>
                  <a:cubicBezTo>
                    <a:pt x="5" y="343"/>
                    <a:pt x="4" y="347"/>
                    <a:pt x="5" y="344"/>
                  </a:cubicBezTo>
                  <a:cubicBezTo>
                    <a:pt x="4" y="347"/>
                    <a:pt x="4" y="349"/>
                    <a:pt x="4" y="350"/>
                  </a:cubicBezTo>
                  <a:cubicBezTo>
                    <a:pt x="4" y="349"/>
                    <a:pt x="5" y="347"/>
                    <a:pt x="5" y="349"/>
                  </a:cubicBezTo>
                  <a:cubicBezTo>
                    <a:pt x="4" y="352"/>
                    <a:pt x="4" y="352"/>
                    <a:pt x="4" y="354"/>
                  </a:cubicBezTo>
                  <a:cubicBezTo>
                    <a:pt x="4" y="355"/>
                    <a:pt x="4" y="353"/>
                    <a:pt x="4" y="355"/>
                  </a:cubicBezTo>
                  <a:cubicBezTo>
                    <a:pt x="4" y="353"/>
                    <a:pt x="4" y="358"/>
                    <a:pt x="4" y="360"/>
                  </a:cubicBezTo>
                  <a:cubicBezTo>
                    <a:pt x="4" y="359"/>
                    <a:pt x="4" y="361"/>
                    <a:pt x="4" y="363"/>
                  </a:cubicBezTo>
                  <a:cubicBezTo>
                    <a:pt x="4" y="364"/>
                    <a:pt x="5" y="366"/>
                    <a:pt x="5" y="371"/>
                  </a:cubicBezTo>
                  <a:cubicBezTo>
                    <a:pt x="5" y="373"/>
                    <a:pt x="5" y="373"/>
                    <a:pt x="5" y="376"/>
                  </a:cubicBezTo>
                  <a:cubicBezTo>
                    <a:pt x="5" y="378"/>
                    <a:pt x="6" y="376"/>
                    <a:pt x="6" y="377"/>
                  </a:cubicBezTo>
                  <a:cubicBezTo>
                    <a:pt x="6" y="378"/>
                    <a:pt x="6" y="378"/>
                    <a:pt x="5" y="379"/>
                  </a:cubicBezTo>
                  <a:cubicBezTo>
                    <a:pt x="6" y="381"/>
                    <a:pt x="6" y="379"/>
                    <a:pt x="6" y="381"/>
                  </a:cubicBezTo>
                  <a:cubicBezTo>
                    <a:pt x="6" y="384"/>
                    <a:pt x="5" y="382"/>
                    <a:pt x="5" y="386"/>
                  </a:cubicBezTo>
                  <a:cubicBezTo>
                    <a:pt x="5" y="386"/>
                    <a:pt x="5" y="384"/>
                    <a:pt x="6" y="385"/>
                  </a:cubicBezTo>
                  <a:cubicBezTo>
                    <a:pt x="5" y="390"/>
                    <a:pt x="6" y="393"/>
                    <a:pt x="6" y="397"/>
                  </a:cubicBezTo>
                  <a:cubicBezTo>
                    <a:pt x="5" y="397"/>
                    <a:pt x="6" y="400"/>
                    <a:pt x="6" y="402"/>
                  </a:cubicBezTo>
                  <a:cubicBezTo>
                    <a:pt x="5" y="401"/>
                    <a:pt x="5" y="400"/>
                    <a:pt x="5" y="403"/>
                  </a:cubicBezTo>
                  <a:cubicBezTo>
                    <a:pt x="5" y="402"/>
                    <a:pt x="5" y="400"/>
                    <a:pt x="5" y="400"/>
                  </a:cubicBezTo>
                  <a:cubicBezTo>
                    <a:pt x="5" y="402"/>
                    <a:pt x="5" y="403"/>
                    <a:pt x="4" y="403"/>
                  </a:cubicBezTo>
                  <a:cubicBezTo>
                    <a:pt x="4" y="402"/>
                    <a:pt x="4" y="400"/>
                    <a:pt x="4" y="400"/>
                  </a:cubicBezTo>
                  <a:cubicBezTo>
                    <a:pt x="4" y="404"/>
                    <a:pt x="3" y="401"/>
                    <a:pt x="4" y="405"/>
                  </a:cubicBezTo>
                  <a:cubicBezTo>
                    <a:pt x="4" y="403"/>
                    <a:pt x="5" y="406"/>
                    <a:pt x="5" y="408"/>
                  </a:cubicBezTo>
                  <a:cubicBezTo>
                    <a:pt x="5" y="407"/>
                    <a:pt x="5" y="406"/>
                    <a:pt x="5" y="406"/>
                  </a:cubicBezTo>
                  <a:cubicBezTo>
                    <a:pt x="6" y="411"/>
                    <a:pt x="6" y="410"/>
                    <a:pt x="7" y="417"/>
                  </a:cubicBezTo>
                  <a:cubicBezTo>
                    <a:pt x="7" y="418"/>
                    <a:pt x="7" y="417"/>
                    <a:pt x="7" y="419"/>
                  </a:cubicBezTo>
                  <a:cubicBezTo>
                    <a:pt x="7" y="420"/>
                    <a:pt x="8" y="423"/>
                    <a:pt x="9" y="427"/>
                  </a:cubicBezTo>
                  <a:cubicBezTo>
                    <a:pt x="9" y="429"/>
                    <a:pt x="9" y="429"/>
                    <a:pt x="9" y="431"/>
                  </a:cubicBezTo>
                  <a:cubicBezTo>
                    <a:pt x="9" y="430"/>
                    <a:pt x="9" y="429"/>
                    <a:pt x="8" y="429"/>
                  </a:cubicBezTo>
                  <a:cubicBezTo>
                    <a:pt x="9" y="433"/>
                    <a:pt x="9" y="435"/>
                    <a:pt x="8" y="433"/>
                  </a:cubicBezTo>
                  <a:cubicBezTo>
                    <a:pt x="9" y="436"/>
                    <a:pt x="9" y="437"/>
                    <a:pt x="10" y="440"/>
                  </a:cubicBezTo>
                  <a:cubicBezTo>
                    <a:pt x="10" y="439"/>
                    <a:pt x="10" y="442"/>
                    <a:pt x="10" y="443"/>
                  </a:cubicBezTo>
                  <a:cubicBezTo>
                    <a:pt x="9" y="442"/>
                    <a:pt x="9" y="437"/>
                    <a:pt x="9" y="435"/>
                  </a:cubicBezTo>
                  <a:cubicBezTo>
                    <a:pt x="8" y="438"/>
                    <a:pt x="7" y="425"/>
                    <a:pt x="6" y="423"/>
                  </a:cubicBezTo>
                  <a:cubicBezTo>
                    <a:pt x="6" y="425"/>
                    <a:pt x="7" y="429"/>
                    <a:pt x="8" y="433"/>
                  </a:cubicBezTo>
                  <a:cubicBezTo>
                    <a:pt x="8" y="435"/>
                    <a:pt x="8" y="437"/>
                    <a:pt x="7" y="435"/>
                  </a:cubicBezTo>
                  <a:cubicBezTo>
                    <a:pt x="8" y="440"/>
                    <a:pt x="9" y="444"/>
                    <a:pt x="10" y="449"/>
                  </a:cubicBezTo>
                  <a:cubicBezTo>
                    <a:pt x="10" y="451"/>
                    <a:pt x="10" y="447"/>
                    <a:pt x="10" y="449"/>
                  </a:cubicBezTo>
                  <a:cubicBezTo>
                    <a:pt x="11" y="450"/>
                    <a:pt x="11" y="451"/>
                    <a:pt x="11" y="452"/>
                  </a:cubicBezTo>
                  <a:cubicBezTo>
                    <a:pt x="10" y="450"/>
                    <a:pt x="10" y="450"/>
                    <a:pt x="10" y="450"/>
                  </a:cubicBezTo>
                  <a:cubicBezTo>
                    <a:pt x="11" y="452"/>
                    <a:pt x="11" y="454"/>
                    <a:pt x="11" y="456"/>
                  </a:cubicBezTo>
                  <a:cubicBezTo>
                    <a:pt x="11" y="455"/>
                    <a:pt x="12" y="459"/>
                    <a:pt x="12" y="460"/>
                  </a:cubicBezTo>
                  <a:cubicBezTo>
                    <a:pt x="12" y="459"/>
                    <a:pt x="12" y="459"/>
                    <a:pt x="11" y="458"/>
                  </a:cubicBezTo>
                  <a:cubicBezTo>
                    <a:pt x="10" y="454"/>
                    <a:pt x="10" y="450"/>
                    <a:pt x="9" y="450"/>
                  </a:cubicBezTo>
                  <a:cubicBezTo>
                    <a:pt x="9" y="453"/>
                    <a:pt x="9" y="457"/>
                    <a:pt x="10" y="461"/>
                  </a:cubicBezTo>
                  <a:cubicBezTo>
                    <a:pt x="9" y="458"/>
                    <a:pt x="9" y="456"/>
                    <a:pt x="10" y="456"/>
                  </a:cubicBezTo>
                  <a:cubicBezTo>
                    <a:pt x="9" y="455"/>
                    <a:pt x="9" y="452"/>
                    <a:pt x="9" y="452"/>
                  </a:cubicBezTo>
                  <a:cubicBezTo>
                    <a:pt x="9" y="454"/>
                    <a:pt x="9" y="458"/>
                    <a:pt x="9" y="458"/>
                  </a:cubicBezTo>
                  <a:cubicBezTo>
                    <a:pt x="9" y="459"/>
                    <a:pt x="9" y="457"/>
                    <a:pt x="8" y="456"/>
                  </a:cubicBezTo>
                  <a:cubicBezTo>
                    <a:pt x="9" y="460"/>
                    <a:pt x="10" y="465"/>
                    <a:pt x="9" y="465"/>
                  </a:cubicBezTo>
                  <a:cubicBezTo>
                    <a:pt x="10" y="467"/>
                    <a:pt x="10" y="466"/>
                    <a:pt x="11" y="469"/>
                  </a:cubicBezTo>
                  <a:cubicBezTo>
                    <a:pt x="11" y="470"/>
                    <a:pt x="10" y="467"/>
                    <a:pt x="10" y="469"/>
                  </a:cubicBezTo>
                  <a:cubicBezTo>
                    <a:pt x="11" y="471"/>
                    <a:pt x="11" y="471"/>
                    <a:pt x="12" y="473"/>
                  </a:cubicBezTo>
                  <a:cubicBezTo>
                    <a:pt x="11" y="473"/>
                    <a:pt x="12" y="474"/>
                    <a:pt x="12" y="475"/>
                  </a:cubicBezTo>
                  <a:cubicBezTo>
                    <a:pt x="11" y="474"/>
                    <a:pt x="11" y="470"/>
                    <a:pt x="10" y="471"/>
                  </a:cubicBezTo>
                  <a:cubicBezTo>
                    <a:pt x="11" y="473"/>
                    <a:pt x="11" y="474"/>
                    <a:pt x="12" y="477"/>
                  </a:cubicBezTo>
                  <a:cubicBezTo>
                    <a:pt x="12" y="476"/>
                    <a:pt x="11" y="474"/>
                    <a:pt x="12" y="477"/>
                  </a:cubicBezTo>
                  <a:cubicBezTo>
                    <a:pt x="13" y="479"/>
                    <a:pt x="13" y="480"/>
                    <a:pt x="13" y="482"/>
                  </a:cubicBezTo>
                  <a:cubicBezTo>
                    <a:pt x="13" y="479"/>
                    <a:pt x="14" y="479"/>
                    <a:pt x="15" y="481"/>
                  </a:cubicBezTo>
                  <a:cubicBezTo>
                    <a:pt x="14" y="479"/>
                    <a:pt x="14" y="479"/>
                    <a:pt x="14" y="478"/>
                  </a:cubicBezTo>
                  <a:cubicBezTo>
                    <a:pt x="15" y="480"/>
                    <a:pt x="16" y="484"/>
                    <a:pt x="16" y="482"/>
                  </a:cubicBezTo>
                  <a:cubicBezTo>
                    <a:pt x="15" y="479"/>
                    <a:pt x="15" y="480"/>
                    <a:pt x="15" y="478"/>
                  </a:cubicBezTo>
                  <a:cubicBezTo>
                    <a:pt x="14" y="479"/>
                    <a:pt x="12" y="474"/>
                    <a:pt x="12" y="471"/>
                  </a:cubicBezTo>
                  <a:cubicBezTo>
                    <a:pt x="12" y="472"/>
                    <a:pt x="13" y="473"/>
                    <a:pt x="13" y="472"/>
                  </a:cubicBezTo>
                  <a:cubicBezTo>
                    <a:pt x="12" y="469"/>
                    <a:pt x="12" y="469"/>
                    <a:pt x="12" y="468"/>
                  </a:cubicBezTo>
                  <a:cubicBezTo>
                    <a:pt x="13" y="472"/>
                    <a:pt x="12" y="467"/>
                    <a:pt x="12" y="466"/>
                  </a:cubicBezTo>
                  <a:cubicBezTo>
                    <a:pt x="12" y="466"/>
                    <a:pt x="12" y="466"/>
                    <a:pt x="12" y="466"/>
                  </a:cubicBezTo>
                  <a:cubicBezTo>
                    <a:pt x="13" y="469"/>
                    <a:pt x="14" y="473"/>
                    <a:pt x="14" y="475"/>
                  </a:cubicBezTo>
                  <a:cubicBezTo>
                    <a:pt x="14" y="475"/>
                    <a:pt x="13" y="470"/>
                    <a:pt x="13" y="471"/>
                  </a:cubicBezTo>
                  <a:cubicBezTo>
                    <a:pt x="13" y="473"/>
                    <a:pt x="14" y="474"/>
                    <a:pt x="14" y="475"/>
                  </a:cubicBezTo>
                  <a:cubicBezTo>
                    <a:pt x="14" y="476"/>
                    <a:pt x="15" y="477"/>
                    <a:pt x="15" y="479"/>
                  </a:cubicBezTo>
                  <a:cubicBezTo>
                    <a:pt x="15" y="480"/>
                    <a:pt x="16" y="481"/>
                    <a:pt x="16" y="481"/>
                  </a:cubicBezTo>
                  <a:cubicBezTo>
                    <a:pt x="16" y="480"/>
                    <a:pt x="15" y="478"/>
                    <a:pt x="15" y="478"/>
                  </a:cubicBezTo>
                  <a:cubicBezTo>
                    <a:pt x="16" y="479"/>
                    <a:pt x="16" y="479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4" y="475"/>
                    <a:pt x="13" y="470"/>
                    <a:pt x="13" y="468"/>
                  </a:cubicBezTo>
                  <a:cubicBezTo>
                    <a:pt x="14" y="472"/>
                    <a:pt x="14" y="471"/>
                    <a:pt x="15" y="475"/>
                  </a:cubicBezTo>
                  <a:cubicBezTo>
                    <a:pt x="15" y="475"/>
                    <a:pt x="15" y="475"/>
                    <a:pt x="15" y="475"/>
                  </a:cubicBezTo>
                  <a:cubicBezTo>
                    <a:pt x="16" y="478"/>
                    <a:pt x="16" y="478"/>
                    <a:pt x="17" y="481"/>
                  </a:cubicBezTo>
                  <a:cubicBezTo>
                    <a:pt x="16" y="478"/>
                    <a:pt x="16" y="477"/>
                    <a:pt x="16" y="476"/>
                  </a:cubicBezTo>
                  <a:cubicBezTo>
                    <a:pt x="15" y="474"/>
                    <a:pt x="14" y="469"/>
                    <a:pt x="13" y="465"/>
                  </a:cubicBezTo>
                  <a:cubicBezTo>
                    <a:pt x="14" y="470"/>
                    <a:pt x="14" y="466"/>
                    <a:pt x="14" y="466"/>
                  </a:cubicBezTo>
                  <a:cubicBezTo>
                    <a:pt x="13" y="463"/>
                    <a:pt x="13" y="465"/>
                    <a:pt x="12" y="460"/>
                  </a:cubicBezTo>
                  <a:cubicBezTo>
                    <a:pt x="12" y="462"/>
                    <a:pt x="13" y="463"/>
                    <a:pt x="13" y="462"/>
                  </a:cubicBezTo>
                  <a:cubicBezTo>
                    <a:pt x="12" y="459"/>
                    <a:pt x="12" y="459"/>
                    <a:pt x="12" y="458"/>
                  </a:cubicBezTo>
                  <a:cubicBezTo>
                    <a:pt x="13" y="460"/>
                    <a:pt x="13" y="460"/>
                    <a:pt x="13" y="461"/>
                  </a:cubicBezTo>
                  <a:cubicBezTo>
                    <a:pt x="13" y="458"/>
                    <a:pt x="14" y="465"/>
                    <a:pt x="14" y="462"/>
                  </a:cubicBezTo>
                  <a:cubicBezTo>
                    <a:pt x="13" y="460"/>
                    <a:pt x="13" y="459"/>
                    <a:pt x="12" y="457"/>
                  </a:cubicBezTo>
                  <a:cubicBezTo>
                    <a:pt x="13" y="457"/>
                    <a:pt x="12" y="450"/>
                    <a:pt x="13" y="454"/>
                  </a:cubicBezTo>
                  <a:cubicBezTo>
                    <a:pt x="13" y="456"/>
                    <a:pt x="13" y="457"/>
                    <a:pt x="14" y="460"/>
                  </a:cubicBezTo>
                  <a:cubicBezTo>
                    <a:pt x="15" y="461"/>
                    <a:pt x="14" y="459"/>
                    <a:pt x="14" y="459"/>
                  </a:cubicBezTo>
                  <a:cubicBezTo>
                    <a:pt x="15" y="461"/>
                    <a:pt x="16" y="464"/>
                    <a:pt x="16" y="466"/>
                  </a:cubicBezTo>
                  <a:cubicBezTo>
                    <a:pt x="16" y="465"/>
                    <a:pt x="16" y="463"/>
                    <a:pt x="16" y="464"/>
                  </a:cubicBezTo>
                  <a:cubicBezTo>
                    <a:pt x="17" y="466"/>
                    <a:pt x="18" y="471"/>
                    <a:pt x="19" y="474"/>
                  </a:cubicBezTo>
                  <a:cubicBezTo>
                    <a:pt x="18" y="472"/>
                    <a:pt x="19" y="472"/>
                    <a:pt x="19" y="474"/>
                  </a:cubicBezTo>
                  <a:cubicBezTo>
                    <a:pt x="19" y="472"/>
                    <a:pt x="18" y="469"/>
                    <a:pt x="18" y="469"/>
                  </a:cubicBezTo>
                  <a:cubicBezTo>
                    <a:pt x="19" y="472"/>
                    <a:pt x="20" y="476"/>
                    <a:pt x="21" y="478"/>
                  </a:cubicBezTo>
                  <a:cubicBezTo>
                    <a:pt x="21" y="479"/>
                    <a:pt x="21" y="480"/>
                    <a:pt x="21" y="480"/>
                  </a:cubicBezTo>
                  <a:cubicBezTo>
                    <a:pt x="21" y="482"/>
                    <a:pt x="22" y="483"/>
                    <a:pt x="22" y="483"/>
                  </a:cubicBezTo>
                  <a:cubicBezTo>
                    <a:pt x="21" y="480"/>
                    <a:pt x="22" y="483"/>
                    <a:pt x="22" y="482"/>
                  </a:cubicBezTo>
                  <a:cubicBezTo>
                    <a:pt x="23" y="485"/>
                    <a:pt x="23" y="484"/>
                    <a:pt x="24" y="486"/>
                  </a:cubicBezTo>
                  <a:cubicBezTo>
                    <a:pt x="24" y="487"/>
                    <a:pt x="24" y="490"/>
                    <a:pt x="23" y="487"/>
                  </a:cubicBezTo>
                  <a:cubicBezTo>
                    <a:pt x="24" y="490"/>
                    <a:pt x="25" y="491"/>
                    <a:pt x="26" y="494"/>
                  </a:cubicBezTo>
                  <a:cubicBezTo>
                    <a:pt x="25" y="495"/>
                    <a:pt x="26" y="497"/>
                    <a:pt x="27" y="501"/>
                  </a:cubicBezTo>
                  <a:cubicBezTo>
                    <a:pt x="28" y="502"/>
                    <a:pt x="27" y="500"/>
                    <a:pt x="28" y="502"/>
                  </a:cubicBezTo>
                  <a:cubicBezTo>
                    <a:pt x="28" y="503"/>
                    <a:pt x="29" y="506"/>
                    <a:pt x="29" y="506"/>
                  </a:cubicBezTo>
                  <a:cubicBezTo>
                    <a:pt x="28" y="504"/>
                    <a:pt x="28" y="502"/>
                    <a:pt x="27" y="503"/>
                  </a:cubicBezTo>
                  <a:cubicBezTo>
                    <a:pt x="29" y="507"/>
                    <a:pt x="30" y="509"/>
                    <a:pt x="31" y="512"/>
                  </a:cubicBezTo>
                  <a:cubicBezTo>
                    <a:pt x="30" y="511"/>
                    <a:pt x="29" y="509"/>
                    <a:pt x="28" y="507"/>
                  </a:cubicBezTo>
                  <a:cubicBezTo>
                    <a:pt x="27" y="505"/>
                    <a:pt x="26" y="503"/>
                    <a:pt x="26" y="501"/>
                  </a:cubicBezTo>
                  <a:cubicBezTo>
                    <a:pt x="26" y="501"/>
                    <a:pt x="27" y="503"/>
                    <a:pt x="27" y="502"/>
                  </a:cubicBezTo>
                  <a:cubicBezTo>
                    <a:pt x="26" y="500"/>
                    <a:pt x="26" y="499"/>
                    <a:pt x="25" y="496"/>
                  </a:cubicBezTo>
                  <a:cubicBezTo>
                    <a:pt x="24" y="495"/>
                    <a:pt x="24" y="495"/>
                    <a:pt x="24" y="496"/>
                  </a:cubicBezTo>
                  <a:cubicBezTo>
                    <a:pt x="24" y="496"/>
                    <a:pt x="25" y="498"/>
                    <a:pt x="25" y="498"/>
                  </a:cubicBezTo>
                  <a:cubicBezTo>
                    <a:pt x="25" y="498"/>
                    <a:pt x="23" y="495"/>
                    <a:pt x="22" y="492"/>
                  </a:cubicBezTo>
                  <a:cubicBezTo>
                    <a:pt x="24" y="497"/>
                    <a:pt x="23" y="497"/>
                    <a:pt x="22" y="497"/>
                  </a:cubicBezTo>
                  <a:cubicBezTo>
                    <a:pt x="23" y="499"/>
                    <a:pt x="24" y="500"/>
                    <a:pt x="25" y="503"/>
                  </a:cubicBezTo>
                  <a:cubicBezTo>
                    <a:pt x="23" y="500"/>
                    <a:pt x="25" y="506"/>
                    <a:pt x="26" y="507"/>
                  </a:cubicBezTo>
                  <a:cubicBezTo>
                    <a:pt x="24" y="504"/>
                    <a:pt x="25" y="506"/>
                    <a:pt x="26" y="508"/>
                  </a:cubicBezTo>
                  <a:cubicBezTo>
                    <a:pt x="25" y="508"/>
                    <a:pt x="24" y="505"/>
                    <a:pt x="24" y="505"/>
                  </a:cubicBezTo>
                  <a:cubicBezTo>
                    <a:pt x="25" y="506"/>
                    <a:pt x="25" y="509"/>
                    <a:pt x="26" y="510"/>
                  </a:cubicBezTo>
                  <a:cubicBezTo>
                    <a:pt x="26" y="509"/>
                    <a:pt x="26" y="509"/>
                    <a:pt x="27" y="510"/>
                  </a:cubicBezTo>
                  <a:cubicBezTo>
                    <a:pt x="25" y="507"/>
                    <a:pt x="26" y="508"/>
                    <a:pt x="25" y="506"/>
                  </a:cubicBezTo>
                  <a:cubicBezTo>
                    <a:pt x="26" y="505"/>
                    <a:pt x="27" y="508"/>
                    <a:pt x="27" y="508"/>
                  </a:cubicBezTo>
                  <a:cubicBezTo>
                    <a:pt x="26" y="507"/>
                    <a:pt x="26" y="506"/>
                    <a:pt x="26" y="505"/>
                  </a:cubicBezTo>
                  <a:cubicBezTo>
                    <a:pt x="26" y="505"/>
                    <a:pt x="26" y="506"/>
                    <a:pt x="25" y="505"/>
                  </a:cubicBezTo>
                  <a:cubicBezTo>
                    <a:pt x="25" y="503"/>
                    <a:pt x="24" y="500"/>
                    <a:pt x="24" y="499"/>
                  </a:cubicBezTo>
                  <a:cubicBezTo>
                    <a:pt x="26" y="504"/>
                    <a:pt x="25" y="504"/>
                    <a:pt x="27" y="509"/>
                  </a:cubicBezTo>
                  <a:cubicBezTo>
                    <a:pt x="27" y="508"/>
                    <a:pt x="27" y="510"/>
                    <a:pt x="27" y="510"/>
                  </a:cubicBezTo>
                  <a:cubicBezTo>
                    <a:pt x="28" y="513"/>
                    <a:pt x="28" y="511"/>
                    <a:pt x="29" y="514"/>
                  </a:cubicBezTo>
                  <a:cubicBezTo>
                    <a:pt x="30" y="516"/>
                    <a:pt x="29" y="514"/>
                    <a:pt x="30" y="516"/>
                  </a:cubicBezTo>
                  <a:cubicBezTo>
                    <a:pt x="30" y="517"/>
                    <a:pt x="30" y="515"/>
                    <a:pt x="30" y="516"/>
                  </a:cubicBezTo>
                  <a:cubicBezTo>
                    <a:pt x="29" y="514"/>
                    <a:pt x="29" y="513"/>
                    <a:pt x="29" y="513"/>
                  </a:cubicBezTo>
                  <a:cubicBezTo>
                    <a:pt x="31" y="516"/>
                    <a:pt x="31" y="519"/>
                    <a:pt x="33" y="521"/>
                  </a:cubicBezTo>
                  <a:cubicBezTo>
                    <a:pt x="32" y="520"/>
                    <a:pt x="32" y="519"/>
                    <a:pt x="31" y="517"/>
                  </a:cubicBezTo>
                  <a:cubicBezTo>
                    <a:pt x="31" y="518"/>
                    <a:pt x="30" y="515"/>
                    <a:pt x="32" y="518"/>
                  </a:cubicBezTo>
                  <a:cubicBezTo>
                    <a:pt x="32" y="520"/>
                    <a:pt x="33" y="520"/>
                    <a:pt x="34" y="522"/>
                  </a:cubicBezTo>
                  <a:cubicBezTo>
                    <a:pt x="33" y="520"/>
                    <a:pt x="33" y="519"/>
                    <a:pt x="32" y="517"/>
                  </a:cubicBezTo>
                  <a:cubicBezTo>
                    <a:pt x="33" y="519"/>
                    <a:pt x="32" y="516"/>
                    <a:pt x="33" y="518"/>
                  </a:cubicBezTo>
                  <a:cubicBezTo>
                    <a:pt x="34" y="519"/>
                    <a:pt x="33" y="520"/>
                    <a:pt x="34" y="522"/>
                  </a:cubicBezTo>
                  <a:cubicBezTo>
                    <a:pt x="33" y="519"/>
                    <a:pt x="34" y="521"/>
                    <a:pt x="34" y="520"/>
                  </a:cubicBezTo>
                  <a:cubicBezTo>
                    <a:pt x="33" y="517"/>
                    <a:pt x="32" y="517"/>
                    <a:pt x="32" y="516"/>
                  </a:cubicBezTo>
                  <a:cubicBezTo>
                    <a:pt x="33" y="517"/>
                    <a:pt x="35" y="522"/>
                    <a:pt x="35" y="523"/>
                  </a:cubicBezTo>
                  <a:cubicBezTo>
                    <a:pt x="35" y="521"/>
                    <a:pt x="34" y="519"/>
                    <a:pt x="34" y="519"/>
                  </a:cubicBezTo>
                  <a:cubicBezTo>
                    <a:pt x="36" y="522"/>
                    <a:pt x="36" y="522"/>
                    <a:pt x="38" y="525"/>
                  </a:cubicBezTo>
                  <a:cubicBezTo>
                    <a:pt x="36" y="524"/>
                    <a:pt x="39" y="530"/>
                    <a:pt x="39" y="530"/>
                  </a:cubicBezTo>
                  <a:cubicBezTo>
                    <a:pt x="39" y="530"/>
                    <a:pt x="38" y="527"/>
                    <a:pt x="37" y="524"/>
                  </a:cubicBezTo>
                  <a:cubicBezTo>
                    <a:pt x="37" y="526"/>
                    <a:pt x="37" y="526"/>
                    <a:pt x="36" y="525"/>
                  </a:cubicBezTo>
                  <a:cubicBezTo>
                    <a:pt x="38" y="528"/>
                    <a:pt x="38" y="530"/>
                    <a:pt x="37" y="528"/>
                  </a:cubicBezTo>
                  <a:cubicBezTo>
                    <a:pt x="38" y="530"/>
                    <a:pt x="39" y="532"/>
                    <a:pt x="40" y="534"/>
                  </a:cubicBezTo>
                  <a:cubicBezTo>
                    <a:pt x="41" y="537"/>
                    <a:pt x="42" y="539"/>
                    <a:pt x="44" y="542"/>
                  </a:cubicBezTo>
                  <a:cubicBezTo>
                    <a:pt x="44" y="541"/>
                    <a:pt x="45" y="544"/>
                    <a:pt x="46" y="545"/>
                  </a:cubicBezTo>
                  <a:cubicBezTo>
                    <a:pt x="46" y="545"/>
                    <a:pt x="45" y="543"/>
                    <a:pt x="46" y="544"/>
                  </a:cubicBezTo>
                  <a:cubicBezTo>
                    <a:pt x="46" y="545"/>
                    <a:pt x="46" y="546"/>
                    <a:pt x="47" y="547"/>
                  </a:cubicBezTo>
                  <a:cubicBezTo>
                    <a:pt x="47" y="547"/>
                    <a:pt x="49" y="549"/>
                    <a:pt x="49" y="549"/>
                  </a:cubicBezTo>
                  <a:cubicBezTo>
                    <a:pt x="49" y="548"/>
                    <a:pt x="48" y="547"/>
                    <a:pt x="48" y="547"/>
                  </a:cubicBezTo>
                  <a:cubicBezTo>
                    <a:pt x="50" y="550"/>
                    <a:pt x="51" y="553"/>
                    <a:pt x="52" y="555"/>
                  </a:cubicBezTo>
                  <a:cubicBezTo>
                    <a:pt x="51" y="554"/>
                    <a:pt x="51" y="556"/>
                    <a:pt x="53" y="559"/>
                  </a:cubicBezTo>
                  <a:cubicBezTo>
                    <a:pt x="52" y="558"/>
                    <a:pt x="49" y="554"/>
                    <a:pt x="50" y="556"/>
                  </a:cubicBezTo>
                  <a:cubicBezTo>
                    <a:pt x="51" y="556"/>
                    <a:pt x="51" y="557"/>
                    <a:pt x="52" y="559"/>
                  </a:cubicBezTo>
                  <a:cubicBezTo>
                    <a:pt x="53" y="560"/>
                    <a:pt x="51" y="558"/>
                    <a:pt x="52" y="560"/>
                  </a:cubicBezTo>
                  <a:cubicBezTo>
                    <a:pt x="54" y="563"/>
                    <a:pt x="53" y="560"/>
                    <a:pt x="55" y="562"/>
                  </a:cubicBezTo>
                  <a:cubicBezTo>
                    <a:pt x="54" y="561"/>
                    <a:pt x="53" y="560"/>
                    <a:pt x="54" y="560"/>
                  </a:cubicBezTo>
                  <a:cubicBezTo>
                    <a:pt x="55" y="562"/>
                    <a:pt x="55" y="562"/>
                    <a:pt x="56" y="564"/>
                  </a:cubicBezTo>
                  <a:cubicBezTo>
                    <a:pt x="58" y="565"/>
                    <a:pt x="58" y="564"/>
                    <a:pt x="60" y="567"/>
                  </a:cubicBezTo>
                  <a:cubicBezTo>
                    <a:pt x="59" y="564"/>
                    <a:pt x="59" y="565"/>
                    <a:pt x="58" y="563"/>
                  </a:cubicBezTo>
                  <a:cubicBezTo>
                    <a:pt x="58" y="563"/>
                    <a:pt x="59" y="565"/>
                    <a:pt x="59" y="565"/>
                  </a:cubicBezTo>
                  <a:cubicBezTo>
                    <a:pt x="59" y="563"/>
                    <a:pt x="58" y="562"/>
                    <a:pt x="58" y="562"/>
                  </a:cubicBezTo>
                  <a:cubicBezTo>
                    <a:pt x="59" y="563"/>
                    <a:pt x="59" y="564"/>
                    <a:pt x="59" y="564"/>
                  </a:cubicBezTo>
                  <a:cubicBezTo>
                    <a:pt x="59" y="563"/>
                    <a:pt x="58" y="561"/>
                    <a:pt x="58" y="561"/>
                  </a:cubicBezTo>
                  <a:cubicBezTo>
                    <a:pt x="61" y="566"/>
                    <a:pt x="61" y="565"/>
                    <a:pt x="59" y="561"/>
                  </a:cubicBezTo>
                  <a:cubicBezTo>
                    <a:pt x="60" y="561"/>
                    <a:pt x="61" y="563"/>
                    <a:pt x="62" y="565"/>
                  </a:cubicBezTo>
                  <a:cubicBezTo>
                    <a:pt x="64" y="568"/>
                    <a:pt x="62" y="565"/>
                    <a:pt x="62" y="566"/>
                  </a:cubicBezTo>
                  <a:cubicBezTo>
                    <a:pt x="65" y="571"/>
                    <a:pt x="65" y="568"/>
                    <a:pt x="63" y="566"/>
                  </a:cubicBezTo>
                  <a:cubicBezTo>
                    <a:pt x="64" y="567"/>
                    <a:pt x="65" y="568"/>
                    <a:pt x="66" y="570"/>
                  </a:cubicBezTo>
                  <a:cubicBezTo>
                    <a:pt x="66" y="569"/>
                    <a:pt x="68" y="572"/>
                    <a:pt x="67" y="572"/>
                  </a:cubicBezTo>
                  <a:cubicBezTo>
                    <a:pt x="66" y="570"/>
                    <a:pt x="66" y="569"/>
                    <a:pt x="66" y="569"/>
                  </a:cubicBezTo>
                  <a:cubicBezTo>
                    <a:pt x="66" y="570"/>
                    <a:pt x="67" y="571"/>
                    <a:pt x="68" y="572"/>
                  </a:cubicBezTo>
                  <a:cubicBezTo>
                    <a:pt x="68" y="570"/>
                    <a:pt x="68" y="571"/>
                    <a:pt x="69" y="571"/>
                  </a:cubicBezTo>
                  <a:cubicBezTo>
                    <a:pt x="68" y="569"/>
                    <a:pt x="67" y="567"/>
                    <a:pt x="66" y="566"/>
                  </a:cubicBezTo>
                  <a:cubicBezTo>
                    <a:pt x="67" y="567"/>
                    <a:pt x="67" y="567"/>
                    <a:pt x="67" y="566"/>
                  </a:cubicBezTo>
                  <a:cubicBezTo>
                    <a:pt x="68" y="567"/>
                    <a:pt x="68" y="568"/>
                    <a:pt x="69" y="569"/>
                  </a:cubicBezTo>
                  <a:cubicBezTo>
                    <a:pt x="70" y="569"/>
                    <a:pt x="68" y="567"/>
                    <a:pt x="68" y="567"/>
                  </a:cubicBezTo>
                  <a:cubicBezTo>
                    <a:pt x="70" y="569"/>
                    <a:pt x="71" y="571"/>
                    <a:pt x="72" y="572"/>
                  </a:cubicBezTo>
                  <a:cubicBezTo>
                    <a:pt x="72" y="572"/>
                    <a:pt x="72" y="573"/>
                    <a:pt x="72" y="573"/>
                  </a:cubicBezTo>
                  <a:cubicBezTo>
                    <a:pt x="71" y="570"/>
                    <a:pt x="70" y="569"/>
                    <a:pt x="69" y="568"/>
                  </a:cubicBezTo>
                  <a:cubicBezTo>
                    <a:pt x="69" y="567"/>
                    <a:pt x="71" y="570"/>
                    <a:pt x="72" y="571"/>
                  </a:cubicBezTo>
                  <a:cubicBezTo>
                    <a:pt x="73" y="572"/>
                    <a:pt x="79" y="580"/>
                    <a:pt x="75" y="573"/>
                  </a:cubicBezTo>
                  <a:cubicBezTo>
                    <a:pt x="75" y="574"/>
                    <a:pt x="76" y="574"/>
                    <a:pt x="76" y="575"/>
                  </a:cubicBezTo>
                  <a:cubicBezTo>
                    <a:pt x="76" y="574"/>
                    <a:pt x="76" y="574"/>
                    <a:pt x="75" y="573"/>
                  </a:cubicBezTo>
                  <a:cubicBezTo>
                    <a:pt x="76" y="573"/>
                    <a:pt x="76" y="573"/>
                    <a:pt x="77" y="574"/>
                  </a:cubicBezTo>
                  <a:cubicBezTo>
                    <a:pt x="78" y="576"/>
                    <a:pt x="78" y="576"/>
                    <a:pt x="79" y="578"/>
                  </a:cubicBezTo>
                  <a:cubicBezTo>
                    <a:pt x="82" y="580"/>
                    <a:pt x="80" y="575"/>
                    <a:pt x="75" y="570"/>
                  </a:cubicBezTo>
                  <a:cubicBezTo>
                    <a:pt x="75" y="569"/>
                    <a:pt x="76" y="570"/>
                    <a:pt x="77" y="571"/>
                  </a:cubicBezTo>
                  <a:cubicBezTo>
                    <a:pt x="78" y="574"/>
                    <a:pt x="80" y="576"/>
                    <a:pt x="82" y="579"/>
                  </a:cubicBezTo>
                  <a:cubicBezTo>
                    <a:pt x="85" y="585"/>
                    <a:pt x="87" y="590"/>
                    <a:pt x="82" y="584"/>
                  </a:cubicBezTo>
                  <a:cubicBezTo>
                    <a:pt x="80" y="581"/>
                    <a:pt x="79" y="579"/>
                    <a:pt x="78" y="578"/>
                  </a:cubicBezTo>
                  <a:cubicBezTo>
                    <a:pt x="80" y="581"/>
                    <a:pt x="80" y="582"/>
                    <a:pt x="82" y="584"/>
                  </a:cubicBezTo>
                  <a:cubicBezTo>
                    <a:pt x="82" y="583"/>
                    <a:pt x="88" y="592"/>
                    <a:pt x="90" y="594"/>
                  </a:cubicBezTo>
                  <a:cubicBezTo>
                    <a:pt x="91" y="595"/>
                    <a:pt x="91" y="595"/>
                    <a:pt x="92" y="597"/>
                  </a:cubicBezTo>
                  <a:cubicBezTo>
                    <a:pt x="93" y="598"/>
                    <a:pt x="94" y="599"/>
                    <a:pt x="95" y="600"/>
                  </a:cubicBezTo>
                  <a:cubicBezTo>
                    <a:pt x="96" y="603"/>
                    <a:pt x="100" y="606"/>
                    <a:pt x="105" y="612"/>
                  </a:cubicBezTo>
                  <a:cubicBezTo>
                    <a:pt x="105" y="612"/>
                    <a:pt x="104" y="611"/>
                    <a:pt x="104" y="611"/>
                  </a:cubicBezTo>
                  <a:cubicBezTo>
                    <a:pt x="106" y="613"/>
                    <a:pt x="107" y="615"/>
                    <a:pt x="109" y="616"/>
                  </a:cubicBezTo>
                  <a:cubicBezTo>
                    <a:pt x="110" y="618"/>
                    <a:pt x="112" y="619"/>
                    <a:pt x="113" y="621"/>
                  </a:cubicBezTo>
                  <a:cubicBezTo>
                    <a:pt x="116" y="623"/>
                    <a:pt x="119" y="626"/>
                    <a:pt x="122" y="629"/>
                  </a:cubicBezTo>
                  <a:cubicBezTo>
                    <a:pt x="124" y="631"/>
                    <a:pt x="125" y="632"/>
                    <a:pt x="128" y="635"/>
                  </a:cubicBezTo>
                  <a:cubicBezTo>
                    <a:pt x="128" y="635"/>
                    <a:pt x="129" y="636"/>
                    <a:pt x="129" y="637"/>
                  </a:cubicBezTo>
                  <a:cubicBezTo>
                    <a:pt x="134" y="640"/>
                    <a:pt x="135" y="640"/>
                    <a:pt x="134" y="638"/>
                  </a:cubicBezTo>
                  <a:cubicBezTo>
                    <a:pt x="132" y="636"/>
                    <a:pt x="129" y="631"/>
                    <a:pt x="123" y="626"/>
                  </a:cubicBezTo>
                  <a:cubicBezTo>
                    <a:pt x="120" y="623"/>
                    <a:pt x="117" y="619"/>
                    <a:pt x="114" y="616"/>
                  </a:cubicBezTo>
                  <a:cubicBezTo>
                    <a:pt x="112" y="614"/>
                    <a:pt x="110" y="612"/>
                    <a:pt x="108" y="610"/>
                  </a:cubicBezTo>
                  <a:cubicBezTo>
                    <a:pt x="107" y="608"/>
                    <a:pt x="105" y="606"/>
                    <a:pt x="103" y="604"/>
                  </a:cubicBezTo>
                  <a:cubicBezTo>
                    <a:pt x="102" y="603"/>
                    <a:pt x="103" y="604"/>
                    <a:pt x="102" y="603"/>
                  </a:cubicBezTo>
                  <a:cubicBezTo>
                    <a:pt x="98" y="598"/>
                    <a:pt x="97" y="595"/>
                    <a:pt x="95" y="593"/>
                  </a:cubicBezTo>
                  <a:cubicBezTo>
                    <a:pt x="95" y="593"/>
                    <a:pt x="94" y="592"/>
                    <a:pt x="93" y="591"/>
                  </a:cubicBezTo>
                  <a:cubicBezTo>
                    <a:pt x="94" y="592"/>
                    <a:pt x="95" y="594"/>
                    <a:pt x="96" y="595"/>
                  </a:cubicBezTo>
                  <a:cubicBezTo>
                    <a:pt x="93" y="591"/>
                    <a:pt x="91" y="589"/>
                    <a:pt x="89" y="587"/>
                  </a:cubicBezTo>
                  <a:cubicBezTo>
                    <a:pt x="88" y="585"/>
                    <a:pt x="86" y="583"/>
                    <a:pt x="84" y="580"/>
                  </a:cubicBezTo>
                  <a:cubicBezTo>
                    <a:pt x="86" y="581"/>
                    <a:pt x="90" y="586"/>
                    <a:pt x="90" y="585"/>
                  </a:cubicBezTo>
                  <a:cubicBezTo>
                    <a:pt x="90" y="584"/>
                    <a:pt x="88" y="582"/>
                    <a:pt x="88" y="581"/>
                  </a:cubicBezTo>
                  <a:cubicBezTo>
                    <a:pt x="87" y="580"/>
                    <a:pt x="87" y="579"/>
                    <a:pt x="86" y="579"/>
                  </a:cubicBezTo>
                  <a:cubicBezTo>
                    <a:pt x="86" y="578"/>
                    <a:pt x="84" y="576"/>
                    <a:pt x="83" y="574"/>
                  </a:cubicBezTo>
                  <a:cubicBezTo>
                    <a:pt x="82" y="572"/>
                    <a:pt x="80" y="569"/>
                    <a:pt x="78" y="567"/>
                  </a:cubicBezTo>
                  <a:cubicBezTo>
                    <a:pt x="78" y="566"/>
                    <a:pt x="78" y="566"/>
                    <a:pt x="77" y="564"/>
                  </a:cubicBezTo>
                  <a:cubicBezTo>
                    <a:pt x="77" y="563"/>
                    <a:pt x="78" y="566"/>
                    <a:pt x="78" y="565"/>
                  </a:cubicBezTo>
                  <a:cubicBezTo>
                    <a:pt x="78" y="564"/>
                    <a:pt x="78" y="564"/>
                    <a:pt x="78" y="564"/>
                  </a:cubicBezTo>
                  <a:cubicBezTo>
                    <a:pt x="77" y="563"/>
                    <a:pt x="76" y="562"/>
                    <a:pt x="76" y="562"/>
                  </a:cubicBezTo>
                  <a:cubicBezTo>
                    <a:pt x="75" y="560"/>
                    <a:pt x="73" y="555"/>
                    <a:pt x="71" y="552"/>
                  </a:cubicBezTo>
                  <a:cubicBezTo>
                    <a:pt x="69" y="548"/>
                    <a:pt x="68" y="546"/>
                    <a:pt x="71" y="549"/>
                  </a:cubicBezTo>
                  <a:cubicBezTo>
                    <a:pt x="72" y="552"/>
                    <a:pt x="74" y="554"/>
                    <a:pt x="74" y="556"/>
                  </a:cubicBezTo>
                  <a:cubicBezTo>
                    <a:pt x="75" y="556"/>
                    <a:pt x="78" y="561"/>
                    <a:pt x="80" y="563"/>
                  </a:cubicBezTo>
                  <a:cubicBezTo>
                    <a:pt x="78" y="561"/>
                    <a:pt x="77" y="559"/>
                    <a:pt x="76" y="558"/>
                  </a:cubicBezTo>
                  <a:cubicBezTo>
                    <a:pt x="75" y="557"/>
                    <a:pt x="75" y="555"/>
                    <a:pt x="74" y="554"/>
                  </a:cubicBezTo>
                  <a:cubicBezTo>
                    <a:pt x="74" y="554"/>
                    <a:pt x="72" y="550"/>
                    <a:pt x="74" y="554"/>
                  </a:cubicBezTo>
                  <a:cubicBezTo>
                    <a:pt x="72" y="550"/>
                    <a:pt x="72" y="549"/>
                    <a:pt x="71" y="547"/>
                  </a:cubicBezTo>
                  <a:cubicBezTo>
                    <a:pt x="72" y="549"/>
                    <a:pt x="71" y="546"/>
                    <a:pt x="71" y="547"/>
                  </a:cubicBezTo>
                  <a:cubicBezTo>
                    <a:pt x="73" y="550"/>
                    <a:pt x="74" y="551"/>
                    <a:pt x="75" y="552"/>
                  </a:cubicBezTo>
                  <a:cubicBezTo>
                    <a:pt x="75" y="554"/>
                    <a:pt x="77" y="557"/>
                    <a:pt x="79" y="560"/>
                  </a:cubicBezTo>
                  <a:cubicBezTo>
                    <a:pt x="79" y="560"/>
                    <a:pt x="79" y="560"/>
                    <a:pt x="80" y="561"/>
                  </a:cubicBezTo>
                  <a:cubicBezTo>
                    <a:pt x="81" y="562"/>
                    <a:pt x="82" y="564"/>
                    <a:pt x="84" y="568"/>
                  </a:cubicBezTo>
                  <a:cubicBezTo>
                    <a:pt x="84" y="567"/>
                    <a:pt x="85" y="568"/>
                    <a:pt x="85" y="567"/>
                  </a:cubicBezTo>
                  <a:cubicBezTo>
                    <a:pt x="89" y="572"/>
                    <a:pt x="85" y="565"/>
                    <a:pt x="89" y="570"/>
                  </a:cubicBezTo>
                  <a:cubicBezTo>
                    <a:pt x="86" y="568"/>
                    <a:pt x="84" y="563"/>
                    <a:pt x="82" y="561"/>
                  </a:cubicBezTo>
                  <a:cubicBezTo>
                    <a:pt x="81" y="559"/>
                    <a:pt x="81" y="558"/>
                    <a:pt x="79" y="556"/>
                  </a:cubicBezTo>
                  <a:cubicBezTo>
                    <a:pt x="79" y="556"/>
                    <a:pt x="74" y="548"/>
                    <a:pt x="74" y="547"/>
                  </a:cubicBezTo>
                  <a:cubicBezTo>
                    <a:pt x="73" y="545"/>
                    <a:pt x="72" y="543"/>
                    <a:pt x="71" y="541"/>
                  </a:cubicBezTo>
                  <a:cubicBezTo>
                    <a:pt x="71" y="541"/>
                    <a:pt x="70" y="540"/>
                    <a:pt x="70" y="540"/>
                  </a:cubicBezTo>
                  <a:cubicBezTo>
                    <a:pt x="71" y="541"/>
                    <a:pt x="72" y="542"/>
                    <a:pt x="73" y="544"/>
                  </a:cubicBezTo>
                  <a:cubicBezTo>
                    <a:pt x="72" y="543"/>
                    <a:pt x="72" y="543"/>
                    <a:pt x="73" y="543"/>
                  </a:cubicBezTo>
                  <a:cubicBezTo>
                    <a:pt x="72" y="541"/>
                    <a:pt x="70" y="538"/>
                    <a:pt x="70" y="538"/>
                  </a:cubicBezTo>
                  <a:cubicBezTo>
                    <a:pt x="71" y="539"/>
                    <a:pt x="73" y="543"/>
                    <a:pt x="72" y="542"/>
                  </a:cubicBezTo>
                  <a:cubicBezTo>
                    <a:pt x="70" y="538"/>
                    <a:pt x="73" y="542"/>
                    <a:pt x="72" y="539"/>
                  </a:cubicBezTo>
                  <a:cubicBezTo>
                    <a:pt x="72" y="541"/>
                    <a:pt x="74" y="543"/>
                    <a:pt x="75" y="545"/>
                  </a:cubicBezTo>
                  <a:cubicBezTo>
                    <a:pt x="76" y="546"/>
                    <a:pt x="75" y="545"/>
                    <a:pt x="76" y="546"/>
                  </a:cubicBezTo>
                  <a:cubicBezTo>
                    <a:pt x="78" y="549"/>
                    <a:pt x="79" y="552"/>
                    <a:pt x="81" y="554"/>
                  </a:cubicBezTo>
                  <a:cubicBezTo>
                    <a:pt x="82" y="557"/>
                    <a:pt x="84" y="559"/>
                    <a:pt x="85" y="561"/>
                  </a:cubicBezTo>
                  <a:cubicBezTo>
                    <a:pt x="84" y="558"/>
                    <a:pt x="85" y="560"/>
                    <a:pt x="87" y="562"/>
                  </a:cubicBezTo>
                  <a:cubicBezTo>
                    <a:pt x="87" y="563"/>
                    <a:pt x="89" y="565"/>
                    <a:pt x="90" y="567"/>
                  </a:cubicBezTo>
                  <a:cubicBezTo>
                    <a:pt x="89" y="566"/>
                    <a:pt x="88" y="565"/>
                    <a:pt x="87" y="562"/>
                  </a:cubicBezTo>
                  <a:cubicBezTo>
                    <a:pt x="86" y="562"/>
                    <a:pt x="87" y="563"/>
                    <a:pt x="86" y="562"/>
                  </a:cubicBezTo>
                  <a:cubicBezTo>
                    <a:pt x="87" y="565"/>
                    <a:pt x="86" y="562"/>
                    <a:pt x="87" y="564"/>
                  </a:cubicBezTo>
                  <a:cubicBezTo>
                    <a:pt x="88" y="565"/>
                    <a:pt x="89" y="566"/>
                    <a:pt x="89" y="567"/>
                  </a:cubicBezTo>
                  <a:cubicBezTo>
                    <a:pt x="89" y="567"/>
                    <a:pt x="88" y="565"/>
                    <a:pt x="88" y="566"/>
                  </a:cubicBezTo>
                  <a:cubicBezTo>
                    <a:pt x="90" y="569"/>
                    <a:pt x="90" y="569"/>
                    <a:pt x="90" y="569"/>
                  </a:cubicBezTo>
                  <a:cubicBezTo>
                    <a:pt x="91" y="571"/>
                    <a:pt x="91" y="570"/>
                    <a:pt x="92" y="572"/>
                  </a:cubicBezTo>
                  <a:cubicBezTo>
                    <a:pt x="92" y="572"/>
                    <a:pt x="91" y="571"/>
                    <a:pt x="91" y="571"/>
                  </a:cubicBezTo>
                  <a:cubicBezTo>
                    <a:pt x="92" y="572"/>
                    <a:pt x="93" y="573"/>
                    <a:pt x="94" y="574"/>
                  </a:cubicBezTo>
                  <a:cubicBezTo>
                    <a:pt x="93" y="573"/>
                    <a:pt x="95" y="577"/>
                    <a:pt x="96" y="578"/>
                  </a:cubicBezTo>
                  <a:cubicBezTo>
                    <a:pt x="96" y="577"/>
                    <a:pt x="95" y="576"/>
                    <a:pt x="95" y="575"/>
                  </a:cubicBezTo>
                  <a:cubicBezTo>
                    <a:pt x="97" y="579"/>
                    <a:pt x="98" y="580"/>
                    <a:pt x="99" y="582"/>
                  </a:cubicBezTo>
                  <a:cubicBezTo>
                    <a:pt x="99" y="581"/>
                    <a:pt x="99" y="581"/>
                    <a:pt x="99" y="580"/>
                  </a:cubicBezTo>
                  <a:cubicBezTo>
                    <a:pt x="99" y="582"/>
                    <a:pt x="102" y="584"/>
                    <a:pt x="102" y="584"/>
                  </a:cubicBezTo>
                  <a:cubicBezTo>
                    <a:pt x="101" y="583"/>
                    <a:pt x="100" y="582"/>
                    <a:pt x="100" y="581"/>
                  </a:cubicBezTo>
                  <a:cubicBezTo>
                    <a:pt x="102" y="584"/>
                    <a:pt x="99" y="579"/>
                    <a:pt x="98" y="578"/>
                  </a:cubicBezTo>
                  <a:cubicBezTo>
                    <a:pt x="102" y="583"/>
                    <a:pt x="98" y="579"/>
                    <a:pt x="99" y="580"/>
                  </a:cubicBezTo>
                  <a:cubicBezTo>
                    <a:pt x="97" y="577"/>
                    <a:pt x="98" y="579"/>
                    <a:pt x="97" y="577"/>
                  </a:cubicBezTo>
                  <a:cubicBezTo>
                    <a:pt x="96" y="575"/>
                    <a:pt x="100" y="581"/>
                    <a:pt x="102" y="582"/>
                  </a:cubicBezTo>
                  <a:cubicBezTo>
                    <a:pt x="100" y="580"/>
                    <a:pt x="99" y="579"/>
                    <a:pt x="98" y="577"/>
                  </a:cubicBezTo>
                  <a:cubicBezTo>
                    <a:pt x="98" y="575"/>
                    <a:pt x="94" y="570"/>
                    <a:pt x="91" y="565"/>
                  </a:cubicBezTo>
                  <a:cubicBezTo>
                    <a:pt x="93" y="568"/>
                    <a:pt x="93" y="567"/>
                    <a:pt x="93" y="567"/>
                  </a:cubicBezTo>
                  <a:cubicBezTo>
                    <a:pt x="91" y="564"/>
                    <a:pt x="92" y="564"/>
                    <a:pt x="91" y="563"/>
                  </a:cubicBezTo>
                  <a:cubicBezTo>
                    <a:pt x="90" y="562"/>
                    <a:pt x="89" y="561"/>
                    <a:pt x="88" y="559"/>
                  </a:cubicBezTo>
                  <a:cubicBezTo>
                    <a:pt x="88" y="558"/>
                    <a:pt x="88" y="559"/>
                    <a:pt x="87" y="557"/>
                  </a:cubicBezTo>
                  <a:cubicBezTo>
                    <a:pt x="86" y="556"/>
                    <a:pt x="83" y="552"/>
                    <a:pt x="85" y="554"/>
                  </a:cubicBezTo>
                  <a:cubicBezTo>
                    <a:pt x="83" y="551"/>
                    <a:pt x="81" y="547"/>
                    <a:pt x="80" y="547"/>
                  </a:cubicBezTo>
                  <a:cubicBezTo>
                    <a:pt x="81" y="548"/>
                    <a:pt x="81" y="548"/>
                    <a:pt x="81" y="549"/>
                  </a:cubicBezTo>
                  <a:cubicBezTo>
                    <a:pt x="81" y="548"/>
                    <a:pt x="80" y="548"/>
                    <a:pt x="80" y="547"/>
                  </a:cubicBezTo>
                  <a:cubicBezTo>
                    <a:pt x="82" y="552"/>
                    <a:pt x="76" y="543"/>
                    <a:pt x="75" y="540"/>
                  </a:cubicBezTo>
                  <a:cubicBezTo>
                    <a:pt x="75" y="541"/>
                    <a:pt x="78" y="545"/>
                    <a:pt x="77" y="542"/>
                  </a:cubicBezTo>
                  <a:cubicBezTo>
                    <a:pt x="76" y="541"/>
                    <a:pt x="75" y="540"/>
                    <a:pt x="76" y="540"/>
                  </a:cubicBezTo>
                  <a:cubicBezTo>
                    <a:pt x="76" y="541"/>
                    <a:pt x="77" y="543"/>
                    <a:pt x="78" y="543"/>
                  </a:cubicBezTo>
                  <a:cubicBezTo>
                    <a:pt x="76" y="540"/>
                    <a:pt x="76" y="540"/>
                    <a:pt x="75" y="539"/>
                  </a:cubicBezTo>
                  <a:cubicBezTo>
                    <a:pt x="74" y="536"/>
                    <a:pt x="70" y="529"/>
                    <a:pt x="68" y="525"/>
                  </a:cubicBezTo>
                  <a:cubicBezTo>
                    <a:pt x="68" y="525"/>
                    <a:pt x="67" y="524"/>
                    <a:pt x="67" y="523"/>
                  </a:cubicBezTo>
                  <a:cubicBezTo>
                    <a:pt x="68" y="524"/>
                    <a:pt x="68" y="526"/>
                    <a:pt x="68" y="525"/>
                  </a:cubicBezTo>
                  <a:cubicBezTo>
                    <a:pt x="66" y="521"/>
                    <a:pt x="66" y="521"/>
                    <a:pt x="64" y="518"/>
                  </a:cubicBezTo>
                  <a:cubicBezTo>
                    <a:pt x="64" y="517"/>
                    <a:pt x="63" y="515"/>
                    <a:pt x="64" y="516"/>
                  </a:cubicBezTo>
                  <a:cubicBezTo>
                    <a:pt x="62" y="514"/>
                    <a:pt x="61" y="512"/>
                    <a:pt x="62" y="512"/>
                  </a:cubicBezTo>
                  <a:cubicBezTo>
                    <a:pt x="64" y="516"/>
                    <a:pt x="63" y="514"/>
                    <a:pt x="64" y="516"/>
                  </a:cubicBezTo>
                  <a:cubicBezTo>
                    <a:pt x="64" y="515"/>
                    <a:pt x="64" y="514"/>
                    <a:pt x="63" y="512"/>
                  </a:cubicBezTo>
                  <a:cubicBezTo>
                    <a:pt x="63" y="512"/>
                    <a:pt x="64" y="514"/>
                    <a:pt x="64" y="514"/>
                  </a:cubicBezTo>
                  <a:cubicBezTo>
                    <a:pt x="63" y="511"/>
                    <a:pt x="62" y="511"/>
                    <a:pt x="61" y="509"/>
                  </a:cubicBezTo>
                  <a:cubicBezTo>
                    <a:pt x="60" y="506"/>
                    <a:pt x="60" y="506"/>
                    <a:pt x="60" y="506"/>
                  </a:cubicBezTo>
                  <a:cubicBezTo>
                    <a:pt x="60" y="505"/>
                    <a:pt x="60" y="506"/>
                    <a:pt x="60" y="505"/>
                  </a:cubicBezTo>
                  <a:cubicBezTo>
                    <a:pt x="59" y="505"/>
                    <a:pt x="59" y="505"/>
                    <a:pt x="59" y="504"/>
                  </a:cubicBezTo>
                  <a:cubicBezTo>
                    <a:pt x="58" y="502"/>
                    <a:pt x="59" y="503"/>
                    <a:pt x="58" y="501"/>
                  </a:cubicBezTo>
                  <a:cubicBezTo>
                    <a:pt x="58" y="501"/>
                    <a:pt x="58" y="500"/>
                    <a:pt x="57" y="499"/>
                  </a:cubicBezTo>
                  <a:cubicBezTo>
                    <a:pt x="57" y="499"/>
                    <a:pt x="56" y="497"/>
                    <a:pt x="57" y="501"/>
                  </a:cubicBezTo>
                  <a:cubicBezTo>
                    <a:pt x="58" y="501"/>
                    <a:pt x="56" y="498"/>
                    <a:pt x="57" y="500"/>
                  </a:cubicBezTo>
                  <a:cubicBezTo>
                    <a:pt x="58" y="502"/>
                    <a:pt x="58" y="502"/>
                    <a:pt x="58" y="503"/>
                  </a:cubicBezTo>
                  <a:cubicBezTo>
                    <a:pt x="57" y="502"/>
                    <a:pt x="55" y="497"/>
                    <a:pt x="55" y="495"/>
                  </a:cubicBezTo>
                  <a:cubicBezTo>
                    <a:pt x="55" y="496"/>
                    <a:pt x="55" y="496"/>
                    <a:pt x="54" y="494"/>
                  </a:cubicBezTo>
                  <a:cubicBezTo>
                    <a:pt x="54" y="493"/>
                    <a:pt x="55" y="495"/>
                    <a:pt x="55" y="494"/>
                  </a:cubicBezTo>
                  <a:cubicBezTo>
                    <a:pt x="54" y="491"/>
                    <a:pt x="53" y="491"/>
                    <a:pt x="52" y="488"/>
                  </a:cubicBezTo>
                  <a:cubicBezTo>
                    <a:pt x="53" y="488"/>
                    <a:pt x="52" y="487"/>
                    <a:pt x="52" y="487"/>
                  </a:cubicBezTo>
                  <a:cubicBezTo>
                    <a:pt x="53" y="489"/>
                    <a:pt x="49" y="480"/>
                    <a:pt x="49" y="477"/>
                  </a:cubicBezTo>
                  <a:cubicBezTo>
                    <a:pt x="49" y="477"/>
                    <a:pt x="48" y="477"/>
                    <a:pt x="48" y="476"/>
                  </a:cubicBezTo>
                  <a:cubicBezTo>
                    <a:pt x="49" y="478"/>
                    <a:pt x="49" y="478"/>
                    <a:pt x="50" y="479"/>
                  </a:cubicBezTo>
                  <a:cubicBezTo>
                    <a:pt x="50" y="481"/>
                    <a:pt x="51" y="483"/>
                    <a:pt x="52" y="484"/>
                  </a:cubicBezTo>
                  <a:cubicBezTo>
                    <a:pt x="50" y="481"/>
                    <a:pt x="50" y="479"/>
                    <a:pt x="50" y="478"/>
                  </a:cubicBezTo>
                  <a:cubicBezTo>
                    <a:pt x="51" y="481"/>
                    <a:pt x="51" y="479"/>
                    <a:pt x="52" y="482"/>
                  </a:cubicBezTo>
                  <a:cubicBezTo>
                    <a:pt x="52" y="483"/>
                    <a:pt x="53" y="488"/>
                    <a:pt x="53" y="487"/>
                  </a:cubicBezTo>
                  <a:cubicBezTo>
                    <a:pt x="53" y="487"/>
                    <a:pt x="53" y="486"/>
                    <a:pt x="53" y="486"/>
                  </a:cubicBezTo>
                  <a:cubicBezTo>
                    <a:pt x="55" y="490"/>
                    <a:pt x="55" y="494"/>
                    <a:pt x="57" y="496"/>
                  </a:cubicBezTo>
                  <a:cubicBezTo>
                    <a:pt x="56" y="493"/>
                    <a:pt x="55" y="490"/>
                    <a:pt x="54" y="488"/>
                  </a:cubicBezTo>
                  <a:cubicBezTo>
                    <a:pt x="54" y="488"/>
                    <a:pt x="55" y="489"/>
                    <a:pt x="56" y="492"/>
                  </a:cubicBezTo>
                  <a:cubicBezTo>
                    <a:pt x="56" y="493"/>
                    <a:pt x="56" y="495"/>
                    <a:pt x="57" y="496"/>
                  </a:cubicBezTo>
                  <a:cubicBezTo>
                    <a:pt x="58" y="498"/>
                    <a:pt x="57" y="494"/>
                    <a:pt x="58" y="497"/>
                  </a:cubicBezTo>
                  <a:cubicBezTo>
                    <a:pt x="57" y="495"/>
                    <a:pt x="56" y="491"/>
                    <a:pt x="56" y="489"/>
                  </a:cubicBezTo>
                  <a:cubicBezTo>
                    <a:pt x="56" y="491"/>
                    <a:pt x="56" y="492"/>
                    <a:pt x="57" y="493"/>
                  </a:cubicBezTo>
                  <a:cubicBezTo>
                    <a:pt x="54" y="487"/>
                    <a:pt x="54" y="484"/>
                    <a:pt x="55" y="484"/>
                  </a:cubicBezTo>
                  <a:cubicBezTo>
                    <a:pt x="54" y="483"/>
                    <a:pt x="54" y="481"/>
                    <a:pt x="53" y="480"/>
                  </a:cubicBezTo>
                  <a:cubicBezTo>
                    <a:pt x="54" y="479"/>
                    <a:pt x="55" y="485"/>
                    <a:pt x="56" y="484"/>
                  </a:cubicBezTo>
                  <a:cubicBezTo>
                    <a:pt x="55" y="482"/>
                    <a:pt x="54" y="482"/>
                    <a:pt x="54" y="482"/>
                  </a:cubicBezTo>
                  <a:cubicBezTo>
                    <a:pt x="56" y="484"/>
                    <a:pt x="55" y="480"/>
                    <a:pt x="56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7" y="488"/>
                    <a:pt x="57" y="484"/>
                    <a:pt x="58" y="487"/>
                  </a:cubicBezTo>
                  <a:cubicBezTo>
                    <a:pt x="58" y="488"/>
                    <a:pt x="59" y="491"/>
                    <a:pt x="59" y="491"/>
                  </a:cubicBezTo>
                  <a:cubicBezTo>
                    <a:pt x="59" y="491"/>
                    <a:pt x="57" y="487"/>
                    <a:pt x="58" y="487"/>
                  </a:cubicBezTo>
                  <a:cubicBezTo>
                    <a:pt x="58" y="487"/>
                    <a:pt x="59" y="489"/>
                    <a:pt x="59" y="489"/>
                  </a:cubicBezTo>
                  <a:cubicBezTo>
                    <a:pt x="58" y="487"/>
                    <a:pt x="60" y="490"/>
                    <a:pt x="59" y="489"/>
                  </a:cubicBezTo>
                  <a:cubicBezTo>
                    <a:pt x="59" y="487"/>
                    <a:pt x="58" y="485"/>
                    <a:pt x="58" y="484"/>
                  </a:cubicBezTo>
                  <a:cubicBezTo>
                    <a:pt x="58" y="484"/>
                    <a:pt x="57" y="482"/>
                    <a:pt x="57" y="484"/>
                  </a:cubicBezTo>
                  <a:cubicBezTo>
                    <a:pt x="57" y="483"/>
                    <a:pt x="56" y="480"/>
                    <a:pt x="57" y="482"/>
                  </a:cubicBezTo>
                  <a:cubicBezTo>
                    <a:pt x="56" y="478"/>
                    <a:pt x="55" y="475"/>
                    <a:pt x="54" y="472"/>
                  </a:cubicBezTo>
                  <a:cubicBezTo>
                    <a:pt x="53" y="469"/>
                    <a:pt x="52" y="466"/>
                    <a:pt x="51" y="464"/>
                  </a:cubicBezTo>
                  <a:cubicBezTo>
                    <a:pt x="51" y="462"/>
                    <a:pt x="51" y="460"/>
                    <a:pt x="51" y="459"/>
                  </a:cubicBezTo>
                  <a:cubicBezTo>
                    <a:pt x="51" y="459"/>
                    <a:pt x="52" y="462"/>
                    <a:pt x="52" y="462"/>
                  </a:cubicBezTo>
                  <a:cubicBezTo>
                    <a:pt x="52" y="461"/>
                    <a:pt x="52" y="461"/>
                    <a:pt x="52" y="462"/>
                  </a:cubicBezTo>
                  <a:cubicBezTo>
                    <a:pt x="51" y="459"/>
                    <a:pt x="51" y="457"/>
                    <a:pt x="51" y="455"/>
                  </a:cubicBezTo>
                  <a:cubicBezTo>
                    <a:pt x="52" y="460"/>
                    <a:pt x="52" y="458"/>
                    <a:pt x="53" y="462"/>
                  </a:cubicBezTo>
                  <a:cubicBezTo>
                    <a:pt x="53" y="462"/>
                    <a:pt x="53" y="463"/>
                    <a:pt x="53" y="465"/>
                  </a:cubicBezTo>
                  <a:cubicBezTo>
                    <a:pt x="54" y="466"/>
                    <a:pt x="54" y="468"/>
                    <a:pt x="55" y="468"/>
                  </a:cubicBezTo>
                  <a:cubicBezTo>
                    <a:pt x="54" y="467"/>
                    <a:pt x="54" y="466"/>
                    <a:pt x="54" y="464"/>
                  </a:cubicBezTo>
                  <a:cubicBezTo>
                    <a:pt x="53" y="463"/>
                    <a:pt x="53" y="462"/>
                    <a:pt x="53" y="462"/>
                  </a:cubicBezTo>
                  <a:cubicBezTo>
                    <a:pt x="54" y="464"/>
                    <a:pt x="55" y="467"/>
                    <a:pt x="55" y="467"/>
                  </a:cubicBezTo>
                  <a:cubicBezTo>
                    <a:pt x="54" y="463"/>
                    <a:pt x="54" y="462"/>
                    <a:pt x="53" y="459"/>
                  </a:cubicBezTo>
                  <a:cubicBezTo>
                    <a:pt x="54" y="460"/>
                    <a:pt x="54" y="463"/>
                    <a:pt x="55" y="466"/>
                  </a:cubicBezTo>
                  <a:cubicBezTo>
                    <a:pt x="56" y="469"/>
                    <a:pt x="57" y="471"/>
                    <a:pt x="57" y="472"/>
                  </a:cubicBezTo>
                  <a:cubicBezTo>
                    <a:pt x="56" y="467"/>
                    <a:pt x="55" y="464"/>
                    <a:pt x="55" y="463"/>
                  </a:cubicBezTo>
                  <a:cubicBezTo>
                    <a:pt x="55" y="461"/>
                    <a:pt x="54" y="460"/>
                    <a:pt x="54" y="459"/>
                  </a:cubicBezTo>
                  <a:cubicBezTo>
                    <a:pt x="55" y="462"/>
                    <a:pt x="54" y="456"/>
                    <a:pt x="54" y="456"/>
                  </a:cubicBezTo>
                  <a:cubicBezTo>
                    <a:pt x="54" y="458"/>
                    <a:pt x="54" y="457"/>
                    <a:pt x="53" y="455"/>
                  </a:cubicBezTo>
                  <a:cubicBezTo>
                    <a:pt x="54" y="457"/>
                    <a:pt x="53" y="455"/>
                    <a:pt x="53" y="454"/>
                  </a:cubicBezTo>
                  <a:cubicBezTo>
                    <a:pt x="52" y="449"/>
                    <a:pt x="51" y="445"/>
                    <a:pt x="50" y="442"/>
                  </a:cubicBezTo>
                  <a:cubicBezTo>
                    <a:pt x="51" y="444"/>
                    <a:pt x="51" y="445"/>
                    <a:pt x="51" y="446"/>
                  </a:cubicBezTo>
                  <a:cubicBezTo>
                    <a:pt x="51" y="449"/>
                    <a:pt x="51" y="448"/>
                    <a:pt x="51" y="451"/>
                  </a:cubicBezTo>
                  <a:cubicBezTo>
                    <a:pt x="51" y="448"/>
                    <a:pt x="51" y="448"/>
                    <a:pt x="50" y="446"/>
                  </a:cubicBezTo>
                  <a:cubicBezTo>
                    <a:pt x="50" y="446"/>
                    <a:pt x="51" y="448"/>
                    <a:pt x="50" y="445"/>
                  </a:cubicBezTo>
                  <a:cubicBezTo>
                    <a:pt x="49" y="444"/>
                    <a:pt x="49" y="439"/>
                    <a:pt x="48" y="436"/>
                  </a:cubicBezTo>
                  <a:cubicBezTo>
                    <a:pt x="48" y="435"/>
                    <a:pt x="47" y="431"/>
                    <a:pt x="46" y="427"/>
                  </a:cubicBezTo>
                  <a:cubicBezTo>
                    <a:pt x="46" y="423"/>
                    <a:pt x="45" y="420"/>
                    <a:pt x="46" y="419"/>
                  </a:cubicBezTo>
                  <a:cubicBezTo>
                    <a:pt x="45" y="418"/>
                    <a:pt x="45" y="418"/>
                    <a:pt x="45" y="417"/>
                  </a:cubicBezTo>
                  <a:cubicBezTo>
                    <a:pt x="45" y="415"/>
                    <a:pt x="45" y="419"/>
                    <a:pt x="45" y="418"/>
                  </a:cubicBezTo>
                  <a:cubicBezTo>
                    <a:pt x="45" y="417"/>
                    <a:pt x="45" y="417"/>
                    <a:pt x="45" y="417"/>
                  </a:cubicBezTo>
                  <a:cubicBezTo>
                    <a:pt x="45" y="416"/>
                    <a:pt x="45" y="414"/>
                    <a:pt x="45" y="413"/>
                  </a:cubicBezTo>
                  <a:cubicBezTo>
                    <a:pt x="44" y="412"/>
                    <a:pt x="44" y="409"/>
                    <a:pt x="43" y="405"/>
                  </a:cubicBezTo>
                  <a:cubicBezTo>
                    <a:pt x="43" y="401"/>
                    <a:pt x="43" y="397"/>
                    <a:pt x="42" y="395"/>
                  </a:cubicBezTo>
                  <a:cubicBezTo>
                    <a:pt x="43" y="395"/>
                    <a:pt x="42" y="390"/>
                    <a:pt x="42" y="389"/>
                  </a:cubicBezTo>
                  <a:cubicBezTo>
                    <a:pt x="42" y="390"/>
                    <a:pt x="42" y="391"/>
                    <a:pt x="42" y="390"/>
                  </a:cubicBezTo>
                  <a:cubicBezTo>
                    <a:pt x="42" y="388"/>
                    <a:pt x="42" y="387"/>
                    <a:pt x="42" y="386"/>
                  </a:cubicBezTo>
                  <a:cubicBezTo>
                    <a:pt x="42" y="387"/>
                    <a:pt x="42" y="387"/>
                    <a:pt x="42" y="386"/>
                  </a:cubicBezTo>
                  <a:cubicBezTo>
                    <a:pt x="42" y="383"/>
                    <a:pt x="42" y="383"/>
                    <a:pt x="42" y="381"/>
                  </a:cubicBezTo>
                  <a:cubicBezTo>
                    <a:pt x="43" y="381"/>
                    <a:pt x="43" y="385"/>
                    <a:pt x="43" y="382"/>
                  </a:cubicBezTo>
                  <a:cubicBezTo>
                    <a:pt x="43" y="381"/>
                    <a:pt x="43" y="373"/>
                    <a:pt x="43" y="371"/>
                  </a:cubicBezTo>
                  <a:cubicBezTo>
                    <a:pt x="44" y="374"/>
                    <a:pt x="44" y="377"/>
                    <a:pt x="44" y="380"/>
                  </a:cubicBezTo>
                  <a:cubicBezTo>
                    <a:pt x="44" y="381"/>
                    <a:pt x="44" y="382"/>
                    <a:pt x="44" y="385"/>
                  </a:cubicBezTo>
                  <a:cubicBezTo>
                    <a:pt x="44" y="384"/>
                    <a:pt x="44" y="386"/>
                    <a:pt x="44" y="387"/>
                  </a:cubicBezTo>
                  <a:cubicBezTo>
                    <a:pt x="44" y="386"/>
                    <a:pt x="45" y="387"/>
                    <a:pt x="44" y="388"/>
                  </a:cubicBezTo>
                  <a:cubicBezTo>
                    <a:pt x="45" y="387"/>
                    <a:pt x="45" y="391"/>
                    <a:pt x="45" y="390"/>
                  </a:cubicBezTo>
                  <a:cubicBezTo>
                    <a:pt x="45" y="386"/>
                    <a:pt x="44" y="386"/>
                    <a:pt x="45" y="383"/>
                  </a:cubicBezTo>
                  <a:cubicBezTo>
                    <a:pt x="45" y="386"/>
                    <a:pt x="45" y="392"/>
                    <a:pt x="46" y="394"/>
                  </a:cubicBezTo>
                  <a:cubicBezTo>
                    <a:pt x="46" y="398"/>
                    <a:pt x="46" y="399"/>
                    <a:pt x="46" y="402"/>
                  </a:cubicBezTo>
                  <a:cubicBezTo>
                    <a:pt x="46" y="400"/>
                    <a:pt x="47" y="406"/>
                    <a:pt x="47" y="406"/>
                  </a:cubicBezTo>
                  <a:cubicBezTo>
                    <a:pt x="47" y="407"/>
                    <a:pt x="47" y="404"/>
                    <a:pt x="47" y="404"/>
                  </a:cubicBezTo>
                  <a:cubicBezTo>
                    <a:pt x="47" y="403"/>
                    <a:pt x="47" y="400"/>
                    <a:pt x="47" y="400"/>
                  </a:cubicBezTo>
                  <a:cubicBezTo>
                    <a:pt x="48" y="404"/>
                    <a:pt x="48" y="407"/>
                    <a:pt x="48" y="410"/>
                  </a:cubicBezTo>
                  <a:cubicBezTo>
                    <a:pt x="48" y="408"/>
                    <a:pt x="49" y="413"/>
                    <a:pt x="49" y="413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49" y="412"/>
                    <a:pt x="49" y="411"/>
                    <a:pt x="49" y="409"/>
                  </a:cubicBezTo>
                  <a:cubicBezTo>
                    <a:pt x="50" y="412"/>
                    <a:pt x="49" y="409"/>
                    <a:pt x="49" y="408"/>
                  </a:cubicBezTo>
                  <a:cubicBezTo>
                    <a:pt x="50" y="409"/>
                    <a:pt x="50" y="412"/>
                    <a:pt x="50" y="411"/>
                  </a:cubicBezTo>
                  <a:cubicBezTo>
                    <a:pt x="50" y="410"/>
                    <a:pt x="50" y="405"/>
                    <a:pt x="49" y="405"/>
                  </a:cubicBezTo>
                  <a:cubicBezTo>
                    <a:pt x="50" y="409"/>
                    <a:pt x="49" y="406"/>
                    <a:pt x="48" y="404"/>
                  </a:cubicBezTo>
                  <a:cubicBezTo>
                    <a:pt x="49" y="402"/>
                    <a:pt x="48" y="396"/>
                    <a:pt x="48" y="394"/>
                  </a:cubicBezTo>
                  <a:cubicBezTo>
                    <a:pt x="48" y="394"/>
                    <a:pt x="48" y="393"/>
                    <a:pt x="48" y="392"/>
                  </a:cubicBezTo>
                  <a:cubicBezTo>
                    <a:pt x="48" y="389"/>
                    <a:pt x="48" y="386"/>
                    <a:pt x="48" y="388"/>
                  </a:cubicBezTo>
                  <a:cubicBezTo>
                    <a:pt x="48" y="386"/>
                    <a:pt x="48" y="386"/>
                    <a:pt x="49" y="385"/>
                  </a:cubicBezTo>
                  <a:cubicBezTo>
                    <a:pt x="49" y="386"/>
                    <a:pt x="49" y="391"/>
                    <a:pt x="49" y="391"/>
                  </a:cubicBezTo>
                  <a:cubicBezTo>
                    <a:pt x="49" y="393"/>
                    <a:pt x="49" y="393"/>
                    <a:pt x="49" y="395"/>
                  </a:cubicBezTo>
                  <a:cubicBezTo>
                    <a:pt x="49" y="396"/>
                    <a:pt x="49" y="396"/>
                    <a:pt x="50" y="397"/>
                  </a:cubicBezTo>
                  <a:cubicBezTo>
                    <a:pt x="50" y="401"/>
                    <a:pt x="50" y="401"/>
                    <a:pt x="50" y="404"/>
                  </a:cubicBezTo>
                  <a:cubicBezTo>
                    <a:pt x="51" y="403"/>
                    <a:pt x="51" y="403"/>
                    <a:pt x="51" y="403"/>
                  </a:cubicBezTo>
                  <a:cubicBezTo>
                    <a:pt x="51" y="402"/>
                    <a:pt x="50" y="401"/>
                    <a:pt x="50" y="400"/>
                  </a:cubicBezTo>
                  <a:cubicBezTo>
                    <a:pt x="51" y="402"/>
                    <a:pt x="51" y="403"/>
                    <a:pt x="51" y="402"/>
                  </a:cubicBezTo>
                  <a:cubicBezTo>
                    <a:pt x="51" y="403"/>
                    <a:pt x="52" y="403"/>
                    <a:pt x="52" y="404"/>
                  </a:cubicBezTo>
                  <a:cubicBezTo>
                    <a:pt x="52" y="403"/>
                    <a:pt x="52" y="402"/>
                    <a:pt x="52" y="404"/>
                  </a:cubicBezTo>
                  <a:cubicBezTo>
                    <a:pt x="52" y="402"/>
                    <a:pt x="52" y="401"/>
                    <a:pt x="52" y="401"/>
                  </a:cubicBezTo>
                  <a:cubicBezTo>
                    <a:pt x="52" y="400"/>
                    <a:pt x="52" y="399"/>
                    <a:pt x="52" y="398"/>
                  </a:cubicBezTo>
                  <a:cubicBezTo>
                    <a:pt x="52" y="398"/>
                    <a:pt x="52" y="398"/>
                    <a:pt x="52" y="397"/>
                  </a:cubicBezTo>
                  <a:cubicBezTo>
                    <a:pt x="52" y="399"/>
                    <a:pt x="53" y="400"/>
                    <a:pt x="53" y="401"/>
                  </a:cubicBezTo>
                  <a:cubicBezTo>
                    <a:pt x="53" y="400"/>
                    <a:pt x="53" y="400"/>
                    <a:pt x="53" y="400"/>
                  </a:cubicBezTo>
                  <a:cubicBezTo>
                    <a:pt x="53" y="397"/>
                    <a:pt x="53" y="397"/>
                    <a:pt x="53" y="395"/>
                  </a:cubicBezTo>
                  <a:cubicBezTo>
                    <a:pt x="53" y="393"/>
                    <a:pt x="53" y="394"/>
                    <a:pt x="54" y="395"/>
                  </a:cubicBezTo>
                  <a:cubicBezTo>
                    <a:pt x="54" y="396"/>
                    <a:pt x="54" y="397"/>
                    <a:pt x="54" y="397"/>
                  </a:cubicBezTo>
                  <a:cubicBezTo>
                    <a:pt x="54" y="395"/>
                    <a:pt x="54" y="392"/>
                    <a:pt x="53" y="390"/>
                  </a:cubicBezTo>
                  <a:cubicBezTo>
                    <a:pt x="53" y="389"/>
                    <a:pt x="53" y="386"/>
                    <a:pt x="53" y="388"/>
                  </a:cubicBezTo>
                  <a:cubicBezTo>
                    <a:pt x="53" y="388"/>
                    <a:pt x="53" y="388"/>
                    <a:pt x="53" y="389"/>
                  </a:cubicBezTo>
                  <a:cubicBezTo>
                    <a:pt x="53" y="388"/>
                    <a:pt x="54" y="387"/>
                    <a:pt x="53" y="386"/>
                  </a:cubicBezTo>
                  <a:cubicBezTo>
                    <a:pt x="54" y="385"/>
                    <a:pt x="53" y="384"/>
                    <a:pt x="53" y="383"/>
                  </a:cubicBezTo>
                  <a:cubicBezTo>
                    <a:pt x="54" y="383"/>
                    <a:pt x="54" y="378"/>
                    <a:pt x="54" y="380"/>
                  </a:cubicBezTo>
                  <a:cubicBezTo>
                    <a:pt x="54" y="378"/>
                    <a:pt x="53" y="380"/>
                    <a:pt x="53" y="378"/>
                  </a:cubicBezTo>
                  <a:cubicBezTo>
                    <a:pt x="54" y="377"/>
                    <a:pt x="54" y="375"/>
                    <a:pt x="54" y="373"/>
                  </a:cubicBezTo>
                  <a:cubicBezTo>
                    <a:pt x="54" y="372"/>
                    <a:pt x="54" y="370"/>
                    <a:pt x="54" y="368"/>
                  </a:cubicBezTo>
                  <a:cubicBezTo>
                    <a:pt x="54" y="364"/>
                    <a:pt x="54" y="359"/>
                    <a:pt x="54" y="356"/>
                  </a:cubicBezTo>
                  <a:cubicBezTo>
                    <a:pt x="54" y="356"/>
                    <a:pt x="54" y="357"/>
                    <a:pt x="54" y="357"/>
                  </a:cubicBezTo>
                  <a:cubicBezTo>
                    <a:pt x="54" y="354"/>
                    <a:pt x="54" y="350"/>
                    <a:pt x="55" y="347"/>
                  </a:cubicBezTo>
                  <a:cubicBezTo>
                    <a:pt x="55" y="344"/>
                    <a:pt x="55" y="340"/>
                    <a:pt x="55" y="338"/>
                  </a:cubicBezTo>
                  <a:cubicBezTo>
                    <a:pt x="56" y="336"/>
                    <a:pt x="55" y="339"/>
                    <a:pt x="56" y="337"/>
                  </a:cubicBezTo>
                  <a:cubicBezTo>
                    <a:pt x="56" y="337"/>
                    <a:pt x="56" y="336"/>
                    <a:pt x="56" y="336"/>
                  </a:cubicBezTo>
                  <a:cubicBezTo>
                    <a:pt x="56" y="337"/>
                    <a:pt x="56" y="337"/>
                    <a:pt x="56" y="337"/>
                  </a:cubicBezTo>
                  <a:cubicBezTo>
                    <a:pt x="56" y="338"/>
                    <a:pt x="55" y="339"/>
                    <a:pt x="56" y="339"/>
                  </a:cubicBezTo>
                  <a:cubicBezTo>
                    <a:pt x="56" y="334"/>
                    <a:pt x="57" y="329"/>
                    <a:pt x="58" y="324"/>
                  </a:cubicBezTo>
                  <a:cubicBezTo>
                    <a:pt x="59" y="318"/>
                    <a:pt x="60" y="313"/>
                    <a:pt x="61" y="309"/>
                  </a:cubicBezTo>
                  <a:cubicBezTo>
                    <a:pt x="61" y="307"/>
                    <a:pt x="61" y="305"/>
                    <a:pt x="62" y="304"/>
                  </a:cubicBezTo>
                  <a:cubicBezTo>
                    <a:pt x="62" y="304"/>
                    <a:pt x="62" y="305"/>
                    <a:pt x="61" y="306"/>
                  </a:cubicBezTo>
                  <a:cubicBezTo>
                    <a:pt x="62" y="304"/>
                    <a:pt x="62" y="304"/>
                    <a:pt x="62" y="302"/>
                  </a:cubicBezTo>
                  <a:cubicBezTo>
                    <a:pt x="63" y="301"/>
                    <a:pt x="64" y="295"/>
                    <a:pt x="64" y="292"/>
                  </a:cubicBezTo>
                  <a:cubicBezTo>
                    <a:pt x="67" y="284"/>
                    <a:pt x="68" y="277"/>
                    <a:pt x="71" y="272"/>
                  </a:cubicBezTo>
                  <a:cubicBezTo>
                    <a:pt x="71" y="269"/>
                    <a:pt x="73" y="265"/>
                    <a:pt x="75" y="260"/>
                  </a:cubicBezTo>
                  <a:cubicBezTo>
                    <a:pt x="76" y="256"/>
                    <a:pt x="78" y="251"/>
                    <a:pt x="79" y="248"/>
                  </a:cubicBezTo>
                  <a:cubicBezTo>
                    <a:pt x="79" y="247"/>
                    <a:pt x="80" y="247"/>
                    <a:pt x="80" y="247"/>
                  </a:cubicBezTo>
                  <a:cubicBezTo>
                    <a:pt x="81" y="244"/>
                    <a:pt x="80" y="246"/>
                    <a:pt x="81" y="243"/>
                  </a:cubicBezTo>
                  <a:cubicBezTo>
                    <a:pt x="82" y="241"/>
                    <a:pt x="82" y="242"/>
                    <a:pt x="82" y="241"/>
                  </a:cubicBezTo>
                  <a:cubicBezTo>
                    <a:pt x="83" y="239"/>
                    <a:pt x="84" y="237"/>
                    <a:pt x="83" y="238"/>
                  </a:cubicBezTo>
                  <a:cubicBezTo>
                    <a:pt x="84" y="236"/>
                    <a:pt x="84" y="236"/>
                    <a:pt x="85" y="234"/>
                  </a:cubicBezTo>
                  <a:cubicBezTo>
                    <a:pt x="85" y="233"/>
                    <a:pt x="87" y="230"/>
                    <a:pt x="88" y="229"/>
                  </a:cubicBezTo>
                  <a:cubicBezTo>
                    <a:pt x="90" y="225"/>
                    <a:pt x="92" y="220"/>
                    <a:pt x="95" y="214"/>
                  </a:cubicBezTo>
                  <a:cubicBezTo>
                    <a:pt x="97" y="212"/>
                    <a:pt x="98" y="209"/>
                    <a:pt x="100" y="207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3" y="201"/>
                    <a:pt x="103" y="200"/>
                    <a:pt x="104" y="199"/>
                  </a:cubicBezTo>
                  <a:cubicBezTo>
                    <a:pt x="103" y="201"/>
                    <a:pt x="100" y="205"/>
                    <a:pt x="102" y="202"/>
                  </a:cubicBezTo>
                  <a:cubicBezTo>
                    <a:pt x="101" y="204"/>
                    <a:pt x="98" y="208"/>
                    <a:pt x="98" y="210"/>
                  </a:cubicBezTo>
                  <a:cubicBezTo>
                    <a:pt x="96" y="212"/>
                    <a:pt x="94" y="216"/>
                    <a:pt x="93" y="218"/>
                  </a:cubicBezTo>
                  <a:cubicBezTo>
                    <a:pt x="92" y="220"/>
                    <a:pt x="92" y="220"/>
                    <a:pt x="91" y="223"/>
                  </a:cubicBezTo>
                  <a:cubicBezTo>
                    <a:pt x="91" y="223"/>
                    <a:pt x="90" y="224"/>
                    <a:pt x="90" y="224"/>
                  </a:cubicBezTo>
                  <a:cubicBezTo>
                    <a:pt x="90" y="222"/>
                    <a:pt x="91" y="220"/>
                    <a:pt x="93" y="218"/>
                  </a:cubicBezTo>
                  <a:cubicBezTo>
                    <a:pt x="94" y="215"/>
                    <a:pt x="96" y="212"/>
                    <a:pt x="97" y="209"/>
                  </a:cubicBezTo>
                  <a:cubicBezTo>
                    <a:pt x="93" y="216"/>
                    <a:pt x="91" y="221"/>
                    <a:pt x="87" y="228"/>
                  </a:cubicBezTo>
                  <a:cubicBezTo>
                    <a:pt x="87" y="227"/>
                    <a:pt x="87" y="228"/>
                    <a:pt x="86" y="229"/>
                  </a:cubicBezTo>
                  <a:cubicBezTo>
                    <a:pt x="86" y="230"/>
                    <a:pt x="84" y="234"/>
                    <a:pt x="82" y="238"/>
                  </a:cubicBezTo>
                  <a:cubicBezTo>
                    <a:pt x="81" y="242"/>
                    <a:pt x="79" y="246"/>
                    <a:pt x="78" y="247"/>
                  </a:cubicBezTo>
                  <a:cubicBezTo>
                    <a:pt x="76" y="252"/>
                    <a:pt x="75" y="257"/>
                    <a:pt x="73" y="260"/>
                  </a:cubicBezTo>
                  <a:cubicBezTo>
                    <a:pt x="73" y="259"/>
                    <a:pt x="71" y="269"/>
                    <a:pt x="70" y="269"/>
                  </a:cubicBezTo>
                  <a:cubicBezTo>
                    <a:pt x="70" y="269"/>
                    <a:pt x="71" y="267"/>
                    <a:pt x="70" y="267"/>
                  </a:cubicBezTo>
                  <a:cubicBezTo>
                    <a:pt x="70" y="269"/>
                    <a:pt x="69" y="272"/>
                    <a:pt x="68" y="274"/>
                  </a:cubicBezTo>
                  <a:cubicBezTo>
                    <a:pt x="68" y="276"/>
                    <a:pt x="64" y="286"/>
                    <a:pt x="64" y="290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62" y="295"/>
                    <a:pt x="62" y="296"/>
                    <a:pt x="61" y="300"/>
                  </a:cubicBezTo>
                  <a:cubicBezTo>
                    <a:pt x="60" y="302"/>
                    <a:pt x="59" y="306"/>
                    <a:pt x="58" y="311"/>
                  </a:cubicBezTo>
                  <a:cubicBezTo>
                    <a:pt x="58" y="315"/>
                    <a:pt x="57" y="320"/>
                    <a:pt x="56" y="321"/>
                  </a:cubicBezTo>
                  <a:cubicBezTo>
                    <a:pt x="57" y="313"/>
                    <a:pt x="61" y="297"/>
                    <a:pt x="63" y="286"/>
                  </a:cubicBezTo>
                  <a:cubicBezTo>
                    <a:pt x="63" y="288"/>
                    <a:pt x="62" y="290"/>
                    <a:pt x="62" y="292"/>
                  </a:cubicBezTo>
                  <a:cubicBezTo>
                    <a:pt x="61" y="294"/>
                    <a:pt x="61" y="296"/>
                    <a:pt x="61" y="297"/>
                  </a:cubicBezTo>
                  <a:cubicBezTo>
                    <a:pt x="60" y="297"/>
                    <a:pt x="59" y="303"/>
                    <a:pt x="59" y="303"/>
                  </a:cubicBezTo>
                  <a:cubicBezTo>
                    <a:pt x="59" y="300"/>
                    <a:pt x="60" y="296"/>
                    <a:pt x="61" y="292"/>
                  </a:cubicBezTo>
                  <a:cubicBezTo>
                    <a:pt x="62" y="289"/>
                    <a:pt x="63" y="286"/>
                    <a:pt x="64" y="284"/>
                  </a:cubicBezTo>
                  <a:cubicBezTo>
                    <a:pt x="63" y="284"/>
                    <a:pt x="63" y="287"/>
                    <a:pt x="62" y="287"/>
                  </a:cubicBezTo>
                  <a:cubicBezTo>
                    <a:pt x="63" y="285"/>
                    <a:pt x="64" y="282"/>
                    <a:pt x="65" y="280"/>
                  </a:cubicBezTo>
                  <a:cubicBezTo>
                    <a:pt x="65" y="278"/>
                    <a:pt x="66" y="276"/>
                    <a:pt x="67" y="273"/>
                  </a:cubicBezTo>
                  <a:cubicBezTo>
                    <a:pt x="67" y="274"/>
                    <a:pt x="67" y="273"/>
                    <a:pt x="67" y="272"/>
                  </a:cubicBezTo>
                  <a:cubicBezTo>
                    <a:pt x="69" y="267"/>
                    <a:pt x="71" y="260"/>
                    <a:pt x="73" y="256"/>
                  </a:cubicBezTo>
                  <a:cubicBezTo>
                    <a:pt x="74" y="254"/>
                    <a:pt x="75" y="252"/>
                    <a:pt x="76" y="249"/>
                  </a:cubicBezTo>
                  <a:cubicBezTo>
                    <a:pt x="77" y="247"/>
                    <a:pt x="77" y="246"/>
                    <a:pt x="78" y="244"/>
                  </a:cubicBezTo>
                  <a:cubicBezTo>
                    <a:pt x="79" y="242"/>
                    <a:pt x="82" y="237"/>
                    <a:pt x="81" y="239"/>
                  </a:cubicBezTo>
                  <a:cubicBezTo>
                    <a:pt x="82" y="236"/>
                    <a:pt x="84" y="232"/>
                    <a:pt x="85" y="230"/>
                  </a:cubicBezTo>
                  <a:cubicBezTo>
                    <a:pt x="85" y="230"/>
                    <a:pt x="88" y="224"/>
                    <a:pt x="88" y="224"/>
                  </a:cubicBezTo>
                  <a:cubicBezTo>
                    <a:pt x="89" y="222"/>
                    <a:pt x="89" y="222"/>
                    <a:pt x="91" y="219"/>
                  </a:cubicBezTo>
                  <a:cubicBezTo>
                    <a:pt x="91" y="218"/>
                    <a:pt x="92" y="217"/>
                    <a:pt x="93" y="215"/>
                  </a:cubicBezTo>
                  <a:cubicBezTo>
                    <a:pt x="95" y="212"/>
                    <a:pt x="96" y="210"/>
                    <a:pt x="97" y="207"/>
                  </a:cubicBezTo>
                  <a:cubicBezTo>
                    <a:pt x="98" y="205"/>
                    <a:pt x="99" y="204"/>
                    <a:pt x="100" y="202"/>
                  </a:cubicBezTo>
                  <a:cubicBezTo>
                    <a:pt x="101" y="201"/>
                    <a:pt x="102" y="199"/>
                    <a:pt x="103" y="197"/>
                  </a:cubicBezTo>
                  <a:cubicBezTo>
                    <a:pt x="103" y="197"/>
                    <a:pt x="103" y="198"/>
                    <a:pt x="103" y="197"/>
                  </a:cubicBezTo>
                  <a:cubicBezTo>
                    <a:pt x="106" y="192"/>
                    <a:pt x="109" y="187"/>
                    <a:pt x="111" y="185"/>
                  </a:cubicBezTo>
                  <a:cubicBezTo>
                    <a:pt x="112" y="182"/>
                    <a:pt x="115" y="180"/>
                    <a:pt x="117" y="177"/>
                  </a:cubicBezTo>
                  <a:cubicBezTo>
                    <a:pt x="119" y="174"/>
                    <a:pt x="123" y="168"/>
                    <a:pt x="124" y="168"/>
                  </a:cubicBezTo>
                  <a:cubicBezTo>
                    <a:pt x="124" y="167"/>
                    <a:pt x="124" y="167"/>
                    <a:pt x="125" y="166"/>
                  </a:cubicBezTo>
                  <a:cubicBezTo>
                    <a:pt x="125" y="166"/>
                    <a:pt x="127" y="164"/>
                    <a:pt x="127" y="163"/>
                  </a:cubicBezTo>
                  <a:cubicBezTo>
                    <a:pt x="128" y="161"/>
                    <a:pt x="134" y="156"/>
                    <a:pt x="135" y="154"/>
                  </a:cubicBezTo>
                  <a:cubicBezTo>
                    <a:pt x="138" y="151"/>
                    <a:pt x="140" y="149"/>
                    <a:pt x="143" y="146"/>
                  </a:cubicBezTo>
                  <a:cubicBezTo>
                    <a:pt x="145" y="143"/>
                    <a:pt x="147" y="141"/>
                    <a:pt x="150" y="138"/>
                  </a:cubicBezTo>
                  <a:cubicBezTo>
                    <a:pt x="150" y="138"/>
                    <a:pt x="150" y="138"/>
                    <a:pt x="151" y="137"/>
                  </a:cubicBezTo>
                  <a:cubicBezTo>
                    <a:pt x="151" y="137"/>
                    <a:pt x="150" y="138"/>
                    <a:pt x="151" y="137"/>
                  </a:cubicBezTo>
                  <a:cubicBezTo>
                    <a:pt x="154" y="134"/>
                    <a:pt x="155" y="134"/>
                    <a:pt x="157" y="132"/>
                  </a:cubicBezTo>
                  <a:cubicBezTo>
                    <a:pt x="156" y="132"/>
                    <a:pt x="155" y="133"/>
                    <a:pt x="157" y="131"/>
                  </a:cubicBezTo>
                  <a:cubicBezTo>
                    <a:pt x="158" y="130"/>
                    <a:pt x="164" y="125"/>
                    <a:pt x="165" y="124"/>
                  </a:cubicBezTo>
                  <a:cubicBezTo>
                    <a:pt x="172" y="118"/>
                    <a:pt x="177" y="114"/>
                    <a:pt x="183" y="109"/>
                  </a:cubicBezTo>
                  <a:cubicBezTo>
                    <a:pt x="184" y="109"/>
                    <a:pt x="189" y="105"/>
                    <a:pt x="193" y="103"/>
                  </a:cubicBezTo>
                  <a:cubicBezTo>
                    <a:pt x="194" y="101"/>
                    <a:pt x="195" y="101"/>
                    <a:pt x="197" y="100"/>
                  </a:cubicBezTo>
                  <a:cubicBezTo>
                    <a:pt x="199" y="99"/>
                    <a:pt x="203" y="96"/>
                    <a:pt x="206" y="94"/>
                  </a:cubicBezTo>
                  <a:cubicBezTo>
                    <a:pt x="209" y="92"/>
                    <a:pt x="211" y="91"/>
                    <a:pt x="214" y="90"/>
                  </a:cubicBezTo>
                  <a:cubicBezTo>
                    <a:pt x="216" y="88"/>
                    <a:pt x="218" y="87"/>
                    <a:pt x="221" y="85"/>
                  </a:cubicBezTo>
                  <a:cubicBezTo>
                    <a:pt x="221" y="85"/>
                    <a:pt x="219" y="86"/>
                    <a:pt x="220" y="86"/>
                  </a:cubicBezTo>
                  <a:cubicBezTo>
                    <a:pt x="222" y="85"/>
                    <a:pt x="222" y="85"/>
                    <a:pt x="224" y="84"/>
                  </a:cubicBezTo>
                  <a:cubicBezTo>
                    <a:pt x="225" y="83"/>
                    <a:pt x="232" y="79"/>
                    <a:pt x="230" y="81"/>
                  </a:cubicBezTo>
                  <a:cubicBezTo>
                    <a:pt x="234" y="79"/>
                    <a:pt x="233" y="79"/>
                    <a:pt x="236" y="77"/>
                  </a:cubicBezTo>
                  <a:cubicBezTo>
                    <a:pt x="238" y="76"/>
                    <a:pt x="238" y="77"/>
                    <a:pt x="240" y="76"/>
                  </a:cubicBezTo>
                  <a:cubicBezTo>
                    <a:pt x="240" y="75"/>
                    <a:pt x="241" y="75"/>
                    <a:pt x="244" y="74"/>
                  </a:cubicBezTo>
                  <a:cubicBezTo>
                    <a:pt x="244" y="74"/>
                    <a:pt x="245" y="73"/>
                    <a:pt x="244" y="74"/>
                  </a:cubicBezTo>
                  <a:cubicBezTo>
                    <a:pt x="248" y="72"/>
                    <a:pt x="251" y="71"/>
                    <a:pt x="253" y="70"/>
                  </a:cubicBezTo>
                  <a:cubicBezTo>
                    <a:pt x="256" y="69"/>
                    <a:pt x="258" y="68"/>
                    <a:pt x="263" y="66"/>
                  </a:cubicBezTo>
                  <a:cubicBezTo>
                    <a:pt x="262" y="66"/>
                    <a:pt x="262" y="66"/>
                    <a:pt x="264" y="65"/>
                  </a:cubicBezTo>
                  <a:cubicBezTo>
                    <a:pt x="264" y="66"/>
                    <a:pt x="270" y="64"/>
                    <a:pt x="272" y="63"/>
                  </a:cubicBezTo>
                  <a:cubicBezTo>
                    <a:pt x="273" y="63"/>
                    <a:pt x="269" y="64"/>
                    <a:pt x="269" y="64"/>
                  </a:cubicBezTo>
                  <a:cubicBezTo>
                    <a:pt x="272" y="63"/>
                    <a:pt x="273" y="63"/>
                    <a:pt x="273" y="62"/>
                  </a:cubicBezTo>
                  <a:cubicBezTo>
                    <a:pt x="274" y="62"/>
                    <a:pt x="273" y="63"/>
                    <a:pt x="276" y="62"/>
                  </a:cubicBezTo>
                  <a:cubicBezTo>
                    <a:pt x="276" y="62"/>
                    <a:pt x="275" y="61"/>
                    <a:pt x="278" y="61"/>
                  </a:cubicBezTo>
                  <a:cubicBezTo>
                    <a:pt x="277" y="61"/>
                    <a:pt x="279" y="60"/>
                    <a:pt x="279" y="61"/>
                  </a:cubicBezTo>
                  <a:cubicBezTo>
                    <a:pt x="289" y="57"/>
                    <a:pt x="304" y="53"/>
                    <a:pt x="319" y="51"/>
                  </a:cubicBezTo>
                  <a:cubicBezTo>
                    <a:pt x="322" y="50"/>
                    <a:pt x="326" y="49"/>
                    <a:pt x="330" y="49"/>
                  </a:cubicBezTo>
                  <a:cubicBezTo>
                    <a:pt x="334" y="48"/>
                    <a:pt x="338" y="48"/>
                    <a:pt x="341" y="47"/>
                  </a:cubicBezTo>
                  <a:cubicBezTo>
                    <a:pt x="346" y="47"/>
                    <a:pt x="349" y="47"/>
                    <a:pt x="353" y="46"/>
                  </a:cubicBezTo>
                  <a:cubicBezTo>
                    <a:pt x="357" y="46"/>
                    <a:pt x="360" y="46"/>
                    <a:pt x="365" y="46"/>
                  </a:cubicBezTo>
                  <a:cubicBezTo>
                    <a:pt x="366" y="46"/>
                    <a:pt x="368" y="46"/>
                    <a:pt x="370" y="46"/>
                  </a:cubicBezTo>
                  <a:cubicBezTo>
                    <a:pt x="369" y="46"/>
                    <a:pt x="370" y="46"/>
                    <a:pt x="371" y="46"/>
                  </a:cubicBezTo>
                  <a:cubicBezTo>
                    <a:pt x="372" y="46"/>
                    <a:pt x="373" y="46"/>
                    <a:pt x="374" y="46"/>
                  </a:cubicBezTo>
                  <a:cubicBezTo>
                    <a:pt x="375" y="46"/>
                    <a:pt x="376" y="46"/>
                    <a:pt x="377" y="46"/>
                  </a:cubicBezTo>
                  <a:cubicBezTo>
                    <a:pt x="379" y="46"/>
                    <a:pt x="380" y="46"/>
                    <a:pt x="383" y="46"/>
                  </a:cubicBezTo>
                  <a:cubicBezTo>
                    <a:pt x="385" y="46"/>
                    <a:pt x="387" y="46"/>
                    <a:pt x="390" y="46"/>
                  </a:cubicBezTo>
                  <a:cubicBezTo>
                    <a:pt x="392" y="46"/>
                    <a:pt x="394" y="46"/>
                    <a:pt x="397" y="46"/>
                  </a:cubicBezTo>
                  <a:cubicBezTo>
                    <a:pt x="400" y="47"/>
                    <a:pt x="403" y="47"/>
                    <a:pt x="405" y="47"/>
                  </a:cubicBezTo>
                  <a:cubicBezTo>
                    <a:pt x="408" y="48"/>
                    <a:pt x="411" y="48"/>
                    <a:pt x="414" y="48"/>
                  </a:cubicBezTo>
                  <a:cubicBezTo>
                    <a:pt x="416" y="49"/>
                    <a:pt x="418" y="49"/>
                    <a:pt x="420" y="49"/>
                  </a:cubicBezTo>
                  <a:cubicBezTo>
                    <a:pt x="417" y="48"/>
                    <a:pt x="416" y="49"/>
                    <a:pt x="414" y="48"/>
                  </a:cubicBezTo>
                  <a:cubicBezTo>
                    <a:pt x="416" y="48"/>
                    <a:pt x="419" y="48"/>
                    <a:pt x="422" y="49"/>
                  </a:cubicBezTo>
                  <a:cubicBezTo>
                    <a:pt x="426" y="49"/>
                    <a:pt x="430" y="50"/>
                    <a:pt x="434" y="51"/>
                  </a:cubicBezTo>
                  <a:cubicBezTo>
                    <a:pt x="434" y="51"/>
                    <a:pt x="434" y="50"/>
                    <a:pt x="433" y="50"/>
                  </a:cubicBezTo>
                  <a:cubicBezTo>
                    <a:pt x="436" y="51"/>
                    <a:pt x="443" y="52"/>
                    <a:pt x="445" y="53"/>
                  </a:cubicBezTo>
                  <a:cubicBezTo>
                    <a:pt x="447" y="53"/>
                    <a:pt x="451" y="54"/>
                    <a:pt x="454" y="55"/>
                  </a:cubicBezTo>
                  <a:cubicBezTo>
                    <a:pt x="456" y="56"/>
                    <a:pt x="458" y="56"/>
                    <a:pt x="460" y="57"/>
                  </a:cubicBezTo>
                  <a:cubicBezTo>
                    <a:pt x="462" y="58"/>
                    <a:pt x="464" y="58"/>
                    <a:pt x="465" y="59"/>
                  </a:cubicBezTo>
                  <a:cubicBezTo>
                    <a:pt x="466" y="59"/>
                    <a:pt x="467" y="60"/>
                    <a:pt x="468" y="59"/>
                  </a:cubicBezTo>
                  <a:cubicBezTo>
                    <a:pt x="468" y="60"/>
                    <a:pt x="468" y="60"/>
                    <a:pt x="469" y="61"/>
                  </a:cubicBezTo>
                  <a:cubicBezTo>
                    <a:pt x="470" y="61"/>
                    <a:pt x="472" y="61"/>
                    <a:pt x="475" y="62"/>
                  </a:cubicBezTo>
                  <a:cubicBezTo>
                    <a:pt x="477" y="63"/>
                    <a:pt x="480" y="64"/>
                    <a:pt x="481" y="64"/>
                  </a:cubicBezTo>
                  <a:cubicBezTo>
                    <a:pt x="483" y="65"/>
                    <a:pt x="485" y="66"/>
                    <a:pt x="487" y="67"/>
                  </a:cubicBezTo>
                  <a:cubicBezTo>
                    <a:pt x="488" y="67"/>
                    <a:pt x="489" y="68"/>
                    <a:pt x="490" y="68"/>
                  </a:cubicBezTo>
                  <a:cubicBezTo>
                    <a:pt x="491" y="69"/>
                    <a:pt x="492" y="69"/>
                    <a:pt x="493" y="70"/>
                  </a:cubicBezTo>
                  <a:cubicBezTo>
                    <a:pt x="494" y="70"/>
                    <a:pt x="501" y="73"/>
                    <a:pt x="503" y="74"/>
                  </a:cubicBezTo>
                  <a:cubicBezTo>
                    <a:pt x="504" y="74"/>
                    <a:pt x="503" y="73"/>
                    <a:pt x="503" y="73"/>
                  </a:cubicBezTo>
                  <a:cubicBezTo>
                    <a:pt x="505" y="74"/>
                    <a:pt x="504" y="74"/>
                    <a:pt x="505" y="74"/>
                  </a:cubicBezTo>
                  <a:cubicBezTo>
                    <a:pt x="509" y="76"/>
                    <a:pt x="509" y="77"/>
                    <a:pt x="512" y="78"/>
                  </a:cubicBezTo>
                  <a:cubicBezTo>
                    <a:pt x="511" y="77"/>
                    <a:pt x="511" y="78"/>
                    <a:pt x="512" y="78"/>
                  </a:cubicBezTo>
                  <a:cubicBezTo>
                    <a:pt x="512" y="78"/>
                    <a:pt x="514" y="78"/>
                    <a:pt x="516" y="79"/>
                  </a:cubicBezTo>
                  <a:cubicBezTo>
                    <a:pt x="518" y="80"/>
                    <a:pt x="520" y="81"/>
                    <a:pt x="522" y="83"/>
                  </a:cubicBezTo>
                  <a:cubicBezTo>
                    <a:pt x="521" y="82"/>
                    <a:pt x="524" y="84"/>
                    <a:pt x="525" y="84"/>
                  </a:cubicBezTo>
                  <a:cubicBezTo>
                    <a:pt x="525" y="84"/>
                    <a:pt x="524" y="83"/>
                    <a:pt x="522" y="82"/>
                  </a:cubicBezTo>
                  <a:cubicBezTo>
                    <a:pt x="522" y="82"/>
                    <a:pt x="522" y="82"/>
                    <a:pt x="521" y="82"/>
                  </a:cubicBezTo>
                  <a:cubicBezTo>
                    <a:pt x="519" y="80"/>
                    <a:pt x="517" y="79"/>
                    <a:pt x="515" y="78"/>
                  </a:cubicBezTo>
                  <a:cubicBezTo>
                    <a:pt x="516" y="79"/>
                    <a:pt x="518" y="80"/>
                    <a:pt x="519" y="79"/>
                  </a:cubicBezTo>
                  <a:cubicBezTo>
                    <a:pt x="512" y="76"/>
                    <a:pt x="511" y="76"/>
                    <a:pt x="505" y="73"/>
                  </a:cubicBezTo>
                  <a:cubicBezTo>
                    <a:pt x="506" y="73"/>
                    <a:pt x="503" y="72"/>
                    <a:pt x="503" y="71"/>
                  </a:cubicBezTo>
                  <a:cubicBezTo>
                    <a:pt x="501" y="70"/>
                    <a:pt x="500" y="70"/>
                    <a:pt x="498" y="69"/>
                  </a:cubicBezTo>
                  <a:cubicBezTo>
                    <a:pt x="496" y="69"/>
                    <a:pt x="494" y="67"/>
                    <a:pt x="492" y="66"/>
                  </a:cubicBezTo>
                  <a:cubicBezTo>
                    <a:pt x="489" y="65"/>
                    <a:pt x="486" y="64"/>
                    <a:pt x="484" y="63"/>
                  </a:cubicBezTo>
                  <a:cubicBezTo>
                    <a:pt x="481" y="62"/>
                    <a:pt x="477" y="61"/>
                    <a:pt x="476" y="60"/>
                  </a:cubicBezTo>
                  <a:cubicBezTo>
                    <a:pt x="474" y="59"/>
                    <a:pt x="474" y="60"/>
                    <a:pt x="473" y="59"/>
                  </a:cubicBezTo>
                  <a:cubicBezTo>
                    <a:pt x="471" y="59"/>
                    <a:pt x="473" y="59"/>
                    <a:pt x="471" y="58"/>
                  </a:cubicBezTo>
                  <a:cubicBezTo>
                    <a:pt x="471" y="58"/>
                    <a:pt x="469" y="57"/>
                    <a:pt x="468" y="57"/>
                  </a:cubicBezTo>
                  <a:cubicBezTo>
                    <a:pt x="466" y="56"/>
                    <a:pt x="463" y="55"/>
                    <a:pt x="462" y="55"/>
                  </a:cubicBezTo>
                  <a:cubicBezTo>
                    <a:pt x="464" y="55"/>
                    <a:pt x="469" y="57"/>
                    <a:pt x="467" y="55"/>
                  </a:cubicBezTo>
                  <a:cubicBezTo>
                    <a:pt x="463" y="55"/>
                    <a:pt x="451" y="52"/>
                    <a:pt x="449" y="50"/>
                  </a:cubicBezTo>
                  <a:cubicBezTo>
                    <a:pt x="447" y="50"/>
                    <a:pt x="451" y="51"/>
                    <a:pt x="449" y="50"/>
                  </a:cubicBezTo>
                  <a:cubicBezTo>
                    <a:pt x="447" y="50"/>
                    <a:pt x="445" y="49"/>
                    <a:pt x="445" y="49"/>
                  </a:cubicBezTo>
                  <a:cubicBezTo>
                    <a:pt x="446" y="49"/>
                    <a:pt x="447" y="49"/>
                    <a:pt x="448" y="49"/>
                  </a:cubicBezTo>
                  <a:cubicBezTo>
                    <a:pt x="448" y="49"/>
                    <a:pt x="447" y="48"/>
                    <a:pt x="445" y="48"/>
                  </a:cubicBezTo>
                  <a:cubicBezTo>
                    <a:pt x="443" y="48"/>
                    <a:pt x="441" y="47"/>
                    <a:pt x="439" y="47"/>
                  </a:cubicBezTo>
                  <a:cubicBezTo>
                    <a:pt x="440" y="46"/>
                    <a:pt x="442" y="47"/>
                    <a:pt x="445" y="47"/>
                  </a:cubicBezTo>
                  <a:cubicBezTo>
                    <a:pt x="447" y="48"/>
                    <a:pt x="451" y="49"/>
                    <a:pt x="454" y="50"/>
                  </a:cubicBezTo>
                  <a:cubicBezTo>
                    <a:pt x="455" y="50"/>
                    <a:pt x="454" y="50"/>
                    <a:pt x="452" y="49"/>
                  </a:cubicBezTo>
                  <a:cubicBezTo>
                    <a:pt x="455" y="50"/>
                    <a:pt x="458" y="51"/>
                    <a:pt x="461" y="51"/>
                  </a:cubicBezTo>
                  <a:cubicBezTo>
                    <a:pt x="464" y="52"/>
                    <a:pt x="467" y="54"/>
                    <a:pt x="469" y="54"/>
                  </a:cubicBezTo>
                  <a:cubicBezTo>
                    <a:pt x="467" y="53"/>
                    <a:pt x="465" y="52"/>
                    <a:pt x="462" y="51"/>
                  </a:cubicBezTo>
                  <a:cubicBezTo>
                    <a:pt x="469" y="54"/>
                    <a:pt x="474" y="55"/>
                    <a:pt x="478" y="57"/>
                  </a:cubicBezTo>
                  <a:cubicBezTo>
                    <a:pt x="483" y="59"/>
                    <a:pt x="488" y="61"/>
                    <a:pt x="494" y="63"/>
                  </a:cubicBezTo>
                  <a:cubicBezTo>
                    <a:pt x="494" y="63"/>
                    <a:pt x="493" y="63"/>
                    <a:pt x="492" y="63"/>
                  </a:cubicBezTo>
                  <a:cubicBezTo>
                    <a:pt x="495" y="64"/>
                    <a:pt x="496" y="64"/>
                    <a:pt x="499" y="65"/>
                  </a:cubicBezTo>
                  <a:cubicBezTo>
                    <a:pt x="499" y="66"/>
                    <a:pt x="499" y="66"/>
                    <a:pt x="500" y="66"/>
                  </a:cubicBezTo>
                  <a:cubicBezTo>
                    <a:pt x="500" y="66"/>
                    <a:pt x="502" y="67"/>
                    <a:pt x="502" y="67"/>
                  </a:cubicBezTo>
                  <a:cubicBezTo>
                    <a:pt x="503" y="67"/>
                    <a:pt x="500" y="66"/>
                    <a:pt x="500" y="66"/>
                  </a:cubicBezTo>
                  <a:cubicBezTo>
                    <a:pt x="502" y="66"/>
                    <a:pt x="504" y="67"/>
                    <a:pt x="507" y="69"/>
                  </a:cubicBezTo>
                  <a:cubicBezTo>
                    <a:pt x="510" y="70"/>
                    <a:pt x="512" y="71"/>
                    <a:pt x="515" y="72"/>
                  </a:cubicBezTo>
                  <a:cubicBezTo>
                    <a:pt x="516" y="73"/>
                    <a:pt x="519" y="75"/>
                    <a:pt x="521" y="76"/>
                  </a:cubicBezTo>
                  <a:cubicBezTo>
                    <a:pt x="522" y="76"/>
                    <a:pt x="520" y="75"/>
                    <a:pt x="523" y="76"/>
                  </a:cubicBezTo>
                  <a:cubicBezTo>
                    <a:pt x="524" y="78"/>
                    <a:pt x="527" y="80"/>
                    <a:pt x="523" y="78"/>
                  </a:cubicBezTo>
                  <a:cubicBezTo>
                    <a:pt x="524" y="78"/>
                    <a:pt x="523" y="78"/>
                    <a:pt x="524" y="79"/>
                  </a:cubicBezTo>
                  <a:cubicBezTo>
                    <a:pt x="524" y="78"/>
                    <a:pt x="528" y="81"/>
                    <a:pt x="531" y="82"/>
                  </a:cubicBezTo>
                  <a:cubicBezTo>
                    <a:pt x="531" y="82"/>
                    <a:pt x="536" y="84"/>
                    <a:pt x="536" y="85"/>
                  </a:cubicBezTo>
                  <a:cubicBezTo>
                    <a:pt x="537" y="85"/>
                    <a:pt x="538" y="86"/>
                    <a:pt x="540" y="87"/>
                  </a:cubicBezTo>
                  <a:cubicBezTo>
                    <a:pt x="542" y="89"/>
                    <a:pt x="538" y="86"/>
                    <a:pt x="538" y="87"/>
                  </a:cubicBezTo>
                  <a:cubicBezTo>
                    <a:pt x="540" y="88"/>
                    <a:pt x="543" y="90"/>
                    <a:pt x="544" y="90"/>
                  </a:cubicBezTo>
                  <a:cubicBezTo>
                    <a:pt x="540" y="88"/>
                    <a:pt x="547" y="92"/>
                    <a:pt x="544" y="90"/>
                  </a:cubicBezTo>
                  <a:cubicBezTo>
                    <a:pt x="542" y="89"/>
                    <a:pt x="543" y="89"/>
                    <a:pt x="541" y="88"/>
                  </a:cubicBezTo>
                  <a:cubicBezTo>
                    <a:pt x="541" y="88"/>
                    <a:pt x="542" y="88"/>
                    <a:pt x="544" y="89"/>
                  </a:cubicBezTo>
                  <a:cubicBezTo>
                    <a:pt x="546" y="91"/>
                    <a:pt x="546" y="91"/>
                    <a:pt x="546" y="92"/>
                  </a:cubicBezTo>
                  <a:cubicBezTo>
                    <a:pt x="548" y="93"/>
                    <a:pt x="550" y="95"/>
                    <a:pt x="552" y="96"/>
                  </a:cubicBezTo>
                  <a:cubicBezTo>
                    <a:pt x="549" y="94"/>
                    <a:pt x="545" y="91"/>
                    <a:pt x="547" y="91"/>
                  </a:cubicBezTo>
                  <a:cubicBezTo>
                    <a:pt x="549" y="93"/>
                    <a:pt x="548" y="92"/>
                    <a:pt x="549" y="93"/>
                  </a:cubicBezTo>
                  <a:cubicBezTo>
                    <a:pt x="550" y="94"/>
                    <a:pt x="554" y="97"/>
                    <a:pt x="553" y="96"/>
                  </a:cubicBezTo>
                  <a:cubicBezTo>
                    <a:pt x="556" y="98"/>
                    <a:pt x="555" y="98"/>
                    <a:pt x="554" y="97"/>
                  </a:cubicBezTo>
                  <a:cubicBezTo>
                    <a:pt x="557" y="99"/>
                    <a:pt x="557" y="99"/>
                    <a:pt x="555" y="98"/>
                  </a:cubicBezTo>
                  <a:cubicBezTo>
                    <a:pt x="557" y="99"/>
                    <a:pt x="557" y="99"/>
                    <a:pt x="558" y="100"/>
                  </a:cubicBezTo>
                  <a:cubicBezTo>
                    <a:pt x="559" y="101"/>
                    <a:pt x="557" y="99"/>
                    <a:pt x="558" y="99"/>
                  </a:cubicBezTo>
                  <a:cubicBezTo>
                    <a:pt x="559" y="100"/>
                    <a:pt x="559" y="100"/>
                    <a:pt x="560" y="101"/>
                  </a:cubicBezTo>
                  <a:cubicBezTo>
                    <a:pt x="562" y="102"/>
                    <a:pt x="563" y="103"/>
                    <a:pt x="566" y="105"/>
                  </a:cubicBezTo>
                  <a:cubicBezTo>
                    <a:pt x="567" y="107"/>
                    <a:pt x="569" y="108"/>
                    <a:pt x="571" y="111"/>
                  </a:cubicBezTo>
                  <a:cubicBezTo>
                    <a:pt x="571" y="110"/>
                    <a:pt x="570" y="109"/>
                    <a:pt x="572" y="111"/>
                  </a:cubicBezTo>
                  <a:cubicBezTo>
                    <a:pt x="573" y="112"/>
                    <a:pt x="573" y="112"/>
                    <a:pt x="574" y="113"/>
                  </a:cubicBezTo>
                  <a:cubicBezTo>
                    <a:pt x="574" y="112"/>
                    <a:pt x="574" y="112"/>
                    <a:pt x="575" y="113"/>
                  </a:cubicBezTo>
                  <a:cubicBezTo>
                    <a:pt x="575" y="113"/>
                    <a:pt x="575" y="113"/>
                    <a:pt x="576" y="114"/>
                  </a:cubicBezTo>
                  <a:cubicBezTo>
                    <a:pt x="576" y="114"/>
                    <a:pt x="574" y="113"/>
                    <a:pt x="574" y="113"/>
                  </a:cubicBezTo>
                  <a:cubicBezTo>
                    <a:pt x="578" y="116"/>
                    <a:pt x="580" y="118"/>
                    <a:pt x="582" y="120"/>
                  </a:cubicBezTo>
                  <a:cubicBezTo>
                    <a:pt x="584" y="121"/>
                    <a:pt x="585" y="123"/>
                    <a:pt x="587" y="125"/>
                  </a:cubicBezTo>
                  <a:cubicBezTo>
                    <a:pt x="588" y="126"/>
                    <a:pt x="591" y="129"/>
                    <a:pt x="593" y="130"/>
                  </a:cubicBezTo>
                  <a:cubicBezTo>
                    <a:pt x="592" y="130"/>
                    <a:pt x="593" y="131"/>
                    <a:pt x="594" y="131"/>
                  </a:cubicBezTo>
                  <a:cubicBezTo>
                    <a:pt x="591" y="129"/>
                    <a:pt x="593" y="129"/>
                    <a:pt x="593" y="129"/>
                  </a:cubicBezTo>
                  <a:cubicBezTo>
                    <a:pt x="591" y="127"/>
                    <a:pt x="590" y="127"/>
                    <a:pt x="588" y="124"/>
                  </a:cubicBezTo>
                  <a:cubicBezTo>
                    <a:pt x="588" y="125"/>
                    <a:pt x="586" y="123"/>
                    <a:pt x="585" y="122"/>
                  </a:cubicBezTo>
                  <a:cubicBezTo>
                    <a:pt x="585" y="122"/>
                    <a:pt x="584" y="121"/>
                    <a:pt x="583" y="120"/>
                  </a:cubicBezTo>
                  <a:cubicBezTo>
                    <a:pt x="583" y="120"/>
                    <a:pt x="579" y="116"/>
                    <a:pt x="579" y="116"/>
                  </a:cubicBezTo>
                  <a:cubicBezTo>
                    <a:pt x="579" y="116"/>
                    <a:pt x="583" y="120"/>
                    <a:pt x="582" y="118"/>
                  </a:cubicBezTo>
                  <a:cubicBezTo>
                    <a:pt x="579" y="116"/>
                    <a:pt x="580" y="116"/>
                    <a:pt x="581" y="118"/>
                  </a:cubicBezTo>
                  <a:cubicBezTo>
                    <a:pt x="578" y="114"/>
                    <a:pt x="576" y="113"/>
                    <a:pt x="575" y="111"/>
                  </a:cubicBezTo>
                  <a:cubicBezTo>
                    <a:pt x="573" y="110"/>
                    <a:pt x="571" y="109"/>
                    <a:pt x="568" y="106"/>
                  </a:cubicBezTo>
                  <a:cubicBezTo>
                    <a:pt x="568" y="106"/>
                    <a:pt x="570" y="107"/>
                    <a:pt x="569" y="106"/>
                  </a:cubicBezTo>
                  <a:cubicBezTo>
                    <a:pt x="568" y="106"/>
                    <a:pt x="564" y="102"/>
                    <a:pt x="561" y="100"/>
                  </a:cubicBezTo>
                  <a:cubicBezTo>
                    <a:pt x="562" y="100"/>
                    <a:pt x="563" y="101"/>
                    <a:pt x="564" y="101"/>
                  </a:cubicBezTo>
                  <a:cubicBezTo>
                    <a:pt x="563" y="100"/>
                    <a:pt x="562" y="100"/>
                    <a:pt x="561" y="99"/>
                  </a:cubicBezTo>
                  <a:cubicBezTo>
                    <a:pt x="562" y="100"/>
                    <a:pt x="561" y="99"/>
                    <a:pt x="561" y="99"/>
                  </a:cubicBezTo>
                  <a:cubicBezTo>
                    <a:pt x="560" y="98"/>
                    <a:pt x="560" y="99"/>
                    <a:pt x="559" y="98"/>
                  </a:cubicBezTo>
                  <a:cubicBezTo>
                    <a:pt x="557" y="96"/>
                    <a:pt x="553" y="94"/>
                    <a:pt x="550" y="91"/>
                  </a:cubicBezTo>
                  <a:cubicBezTo>
                    <a:pt x="547" y="89"/>
                    <a:pt x="545" y="87"/>
                    <a:pt x="544" y="86"/>
                  </a:cubicBezTo>
                  <a:cubicBezTo>
                    <a:pt x="546" y="88"/>
                    <a:pt x="549" y="89"/>
                    <a:pt x="552" y="92"/>
                  </a:cubicBezTo>
                  <a:cubicBezTo>
                    <a:pt x="552" y="91"/>
                    <a:pt x="553" y="92"/>
                    <a:pt x="553" y="92"/>
                  </a:cubicBezTo>
                  <a:cubicBezTo>
                    <a:pt x="549" y="89"/>
                    <a:pt x="546" y="87"/>
                    <a:pt x="542" y="84"/>
                  </a:cubicBezTo>
                  <a:cubicBezTo>
                    <a:pt x="543" y="84"/>
                    <a:pt x="543" y="84"/>
                    <a:pt x="541" y="83"/>
                  </a:cubicBezTo>
                  <a:cubicBezTo>
                    <a:pt x="541" y="83"/>
                    <a:pt x="541" y="84"/>
                    <a:pt x="540" y="83"/>
                  </a:cubicBezTo>
                  <a:cubicBezTo>
                    <a:pt x="541" y="83"/>
                    <a:pt x="541" y="83"/>
                    <a:pt x="539" y="82"/>
                  </a:cubicBezTo>
                  <a:cubicBezTo>
                    <a:pt x="540" y="82"/>
                    <a:pt x="536" y="80"/>
                    <a:pt x="536" y="80"/>
                  </a:cubicBezTo>
                  <a:cubicBezTo>
                    <a:pt x="540" y="82"/>
                    <a:pt x="537" y="80"/>
                    <a:pt x="539" y="81"/>
                  </a:cubicBezTo>
                  <a:cubicBezTo>
                    <a:pt x="542" y="83"/>
                    <a:pt x="541" y="83"/>
                    <a:pt x="543" y="84"/>
                  </a:cubicBezTo>
                  <a:cubicBezTo>
                    <a:pt x="542" y="83"/>
                    <a:pt x="543" y="84"/>
                    <a:pt x="541" y="83"/>
                  </a:cubicBezTo>
                  <a:cubicBezTo>
                    <a:pt x="542" y="83"/>
                    <a:pt x="545" y="84"/>
                    <a:pt x="546" y="85"/>
                  </a:cubicBezTo>
                  <a:cubicBezTo>
                    <a:pt x="544" y="85"/>
                    <a:pt x="546" y="86"/>
                    <a:pt x="547" y="87"/>
                  </a:cubicBezTo>
                  <a:cubicBezTo>
                    <a:pt x="546" y="86"/>
                    <a:pt x="547" y="86"/>
                    <a:pt x="547" y="86"/>
                  </a:cubicBezTo>
                  <a:cubicBezTo>
                    <a:pt x="549" y="87"/>
                    <a:pt x="550" y="88"/>
                    <a:pt x="552" y="89"/>
                  </a:cubicBezTo>
                  <a:cubicBezTo>
                    <a:pt x="553" y="90"/>
                    <a:pt x="554" y="91"/>
                    <a:pt x="554" y="91"/>
                  </a:cubicBezTo>
                  <a:cubicBezTo>
                    <a:pt x="553" y="91"/>
                    <a:pt x="553" y="90"/>
                    <a:pt x="553" y="91"/>
                  </a:cubicBezTo>
                  <a:cubicBezTo>
                    <a:pt x="555" y="92"/>
                    <a:pt x="553" y="91"/>
                    <a:pt x="555" y="92"/>
                  </a:cubicBezTo>
                  <a:cubicBezTo>
                    <a:pt x="556" y="92"/>
                    <a:pt x="557" y="93"/>
                    <a:pt x="557" y="93"/>
                  </a:cubicBezTo>
                  <a:cubicBezTo>
                    <a:pt x="556" y="92"/>
                    <a:pt x="554" y="92"/>
                    <a:pt x="554" y="91"/>
                  </a:cubicBezTo>
                  <a:cubicBezTo>
                    <a:pt x="556" y="93"/>
                    <a:pt x="556" y="92"/>
                    <a:pt x="558" y="94"/>
                  </a:cubicBezTo>
                  <a:cubicBezTo>
                    <a:pt x="558" y="94"/>
                    <a:pt x="560" y="95"/>
                    <a:pt x="560" y="95"/>
                  </a:cubicBezTo>
                  <a:cubicBezTo>
                    <a:pt x="558" y="94"/>
                    <a:pt x="559" y="95"/>
                    <a:pt x="559" y="95"/>
                  </a:cubicBezTo>
                  <a:cubicBezTo>
                    <a:pt x="559" y="95"/>
                    <a:pt x="563" y="99"/>
                    <a:pt x="561" y="96"/>
                  </a:cubicBezTo>
                  <a:cubicBezTo>
                    <a:pt x="561" y="97"/>
                    <a:pt x="560" y="96"/>
                    <a:pt x="560" y="96"/>
                  </a:cubicBezTo>
                  <a:cubicBezTo>
                    <a:pt x="561" y="96"/>
                    <a:pt x="560" y="96"/>
                    <a:pt x="561" y="96"/>
                  </a:cubicBezTo>
                  <a:cubicBezTo>
                    <a:pt x="562" y="97"/>
                    <a:pt x="563" y="98"/>
                    <a:pt x="564" y="99"/>
                  </a:cubicBezTo>
                  <a:cubicBezTo>
                    <a:pt x="564" y="99"/>
                    <a:pt x="562" y="98"/>
                    <a:pt x="562" y="98"/>
                  </a:cubicBezTo>
                  <a:cubicBezTo>
                    <a:pt x="564" y="99"/>
                    <a:pt x="568" y="101"/>
                    <a:pt x="568" y="102"/>
                  </a:cubicBezTo>
                  <a:cubicBezTo>
                    <a:pt x="567" y="102"/>
                    <a:pt x="565" y="100"/>
                    <a:pt x="565" y="100"/>
                  </a:cubicBezTo>
                  <a:cubicBezTo>
                    <a:pt x="567" y="102"/>
                    <a:pt x="569" y="103"/>
                    <a:pt x="572" y="106"/>
                  </a:cubicBezTo>
                  <a:cubicBezTo>
                    <a:pt x="571" y="105"/>
                    <a:pt x="572" y="105"/>
                    <a:pt x="573" y="106"/>
                  </a:cubicBezTo>
                  <a:cubicBezTo>
                    <a:pt x="573" y="107"/>
                    <a:pt x="575" y="109"/>
                    <a:pt x="576" y="109"/>
                  </a:cubicBezTo>
                  <a:cubicBezTo>
                    <a:pt x="578" y="111"/>
                    <a:pt x="576" y="109"/>
                    <a:pt x="577" y="110"/>
                  </a:cubicBezTo>
                  <a:cubicBezTo>
                    <a:pt x="577" y="110"/>
                    <a:pt x="578" y="111"/>
                    <a:pt x="579" y="112"/>
                  </a:cubicBezTo>
                  <a:cubicBezTo>
                    <a:pt x="579" y="112"/>
                    <a:pt x="580" y="113"/>
                    <a:pt x="580" y="113"/>
                  </a:cubicBezTo>
                  <a:cubicBezTo>
                    <a:pt x="580" y="113"/>
                    <a:pt x="580" y="113"/>
                    <a:pt x="580" y="113"/>
                  </a:cubicBezTo>
                  <a:cubicBezTo>
                    <a:pt x="580" y="113"/>
                    <a:pt x="579" y="112"/>
                    <a:pt x="579" y="112"/>
                  </a:cubicBezTo>
                  <a:cubicBezTo>
                    <a:pt x="580" y="113"/>
                    <a:pt x="581" y="113"/>
                    <a:pt x="583" y="115"/>
                  </a:cubicBezTo>
                  <a:cubicBezTo>
                    <a:pt x="583" y="115"/>
                    <a:pt x="580" y="113"/>
                    <a:pt x="580" y="112"/>
                  </a:cubicBezTo>
                  <a:cubicBezTo>
                    <a:pt x="583" y="115"/>
                    <a:pt x="581" y="112"/>
                    <a:pt x="581" y="112"/>
                  </a:cubicBezTo>
                  <a:cubicBezTo>
                    <a:pt x="582" y="113"/>
                    <a:pt x="584" y="115"/>
                    <a:pt x="584" y="116"/>
                  </a:cubicBezTo>
                  <a:cubicBezTo>
                    <a:pt x="583" y="115"/>
                    <a:pt x="586" y="117"/>
                    <a:pt x="583" y="114"/>
                  </a:cubicBezTo>
                  <a:cubicBezTo>
                    <a:pt x="583" y="114"/>
                    <a:pt x="581" y="112"/>
                    <a:pt x="579" y="111"/>
                  </a:cubicBezTo>
                  <a:cubicBezTo>
                    <a:pt x="580" y="111"/>
                    <a:pt x="579" y="111"/>
                    <a:pt x="578" y="110"/>
                  </a:cubicBezTo>
                  <a:cubicBezTo>
                    <a:pt x="577" y="109"/>
                    <a:pt x="579" y="111"/>
                    <a:pt x="577" y="109"/>
                  </a:cubicBezTo>
                  <a:cubicBezTo>
                    <a:pt x="575" y="107"/>
                    <a:pt x="574" y="106"/>
                    <a:pt x="575" y="107"/>
                  </a:cubicBezTo>
                  <a:cubicBezTo>
                    <a:pt x="576" y="107"/>
                    <a:pt x="576" y="107"/>
                    <a:pt x="577" y="108"/>
                  </a:cubicBezTo>
                  <a:cubicBezTo>
                    <a:pt x="578" y="109"/>
                    <a:pt x="579" y="109"/>
                    <a:pt x="580" y="110"/>
                  </a:cubicBezTo>
                  <a:cubicBezTo>
                    <a:pt x="578" y="109"/>
                    <a:pt x="578" y="109"/>
                    <a:pt x="576" y="107"/>
                  </a:cubicBezTo>
                  <a:cubicBezTo>
                    <a:pt x="578" y="108"/>
                    <a:pt x="575" y="106"/>
                    <a:pt x="574" y="105"/>
                  </a:cubicBezTo>
                  <a:cubicBezTo>
                    <a:pt x="575" y="106"/>
                    <a:pt x="577" y="107"/>
                    <a:pt x="578" y="108"/>
                  </a:cubicBezTo>
                  <a:cubicBezTo>
                    <a:pt x="579" y="109"/>
                    <a:pt x="581" y="110"/>
                    <a:pt x="581" y="110"/>
                  </a:cubicBezTo>
                  <a:cubicBezTo>
                    <a:pt x="577" y="107"/>
                    <a:pt x="574" y="104"/>
                    <a:pt x="572" y="103"/>
                  </a:cubicBezTo>
                  <a:cubicBezTo>
                    <a:pt x="573" y="104"/>
                    <a:pt x="575" y="105"/>
                    <a:pt x="577" y="107"/>
                  </a:cubicBezTo>
                  <a:cubicBezTo>
                    <a:pt x="579" y="108"/>
                    <a:pt x="581" y="110"/>
                    <a:pt x="583" y="112"/>
                  </a:cubicBezTo>
                  <a:cubicBezTo>
                    <a:pt x="583" y="112"/>
                    <a:pt x="583" y="112"/>
                    <a:pt x="584" y="113"/>
                  </a:cubicBezTo>
                  <a:cubicBezTo>
                    <a:pt x="586" y="114"/>
                    <a:pt x="589" y="117"/>
                    <a:pt x="590" y="118"/>
                  </a:cubicBezTo>
                  <a:cubicBezTo>
                    <a:pt x="590" y="119"/>
                    <a:pt x="594" y="122"/>
                    <a:pt x="594" y="123"/>
                  </a:cubicBezTo>
                  <a:cubicBezTo>
                    <a:pt x="594" y="122"/>
                    <a:pt x="595" y="122"/>
                    <a:pt x="593" y="121"/>
                  </a:cubicBezTo>
                  <a:cubicBezTo>
                    <a:pt x="594" y="122"/>
                    <a:pt x="593" y="121"/>
                    <a:pt x="592" y="120"/>
                  </a:cubicBezTo>
                  <a:cubicBezTo>
                    <a:pt x="592" y="120"/>
                    <a:pt x="591" y="119"/>
                    <a:pt x="591" y="119"/>
                  </a:cubicBezTo>
                  <a:cubicBezTo>
                    <a:pt x="590" y="118"/>
                    <a:pt x="588" y="116"/>
                    <a:pt x="587" y="115"/>
                  </a:cubicBezTo>
                  <a:cubicBezTo>
                    <a:pt x="587" y="115"/>
                    <a:pt x="587" y="115"/>
                    <a:pt x="587" y="116"/>
                  </a:cubicBezTo>
                  <a:cubicBezTo>
                    <a:pt x="584" y="113"/>
                    <a:pt x="582" y="111"/>
                    <a:pt x="581" y="109"/>
                  </a:cubicBezTo>
                  <a:cubicBezTo>
                    <a:pt x="579" y="108"/>
                    <a:pt x="578" y="107"/>
                    <a:pt x="576" y="105"/>
                  </a:cubicBezTo>
                  <a:cubicBezTo>
                    <a:pt x="574" y="104"/>
                    <a:pt x="572" y="102"/>
                    <a:pt x="569" y="100"/>
                  </a:cubicBezTo>
                  <a:cubicBezTo>
                    <a:pt x="567" y="98"/>
                    <a:pt x="565" y="96"/>
                    <a:pt x="563" y="95"/>
                  </a:cubicBezTo>
                  <a:cubicBezTo>
                    <a:pt x="563" y="95"/>
                    <a:pt x="564" y="96"/>
                    <a:pt x="563" y="95"/>
                  </a:cubicBezTo>
                  <a:cubicBezTo>
                    <a:pt x="562" y="94"/>
                    <a:pt x="560" y="93"/>
                    <a:pt x="557" y="91"/>
                  </a:cubicBezTo>
                  <a:cubicBezTo>
                    <a:pt x="557" y="91"/>
                    <a:pt x="557" y="90"/>
                    <a:pt x="556" y="89"/>
                  </a:cubicBezTo>
                  <a:cubicBezTo>
                    <a:pt x="556" y="90"/>
                    <a:pt x="553" y="87"/>
                    <a:pt x="552" y="87"/>
                  </a:cubicBezTo>
                  <a:cubicBezTo>
                    <a:pt x="552" y="87"/>
                    <a:pt x="552" y="87"/>
                    <a:pt x="552" y="87"/>
                  </a:cubicBezTo>
                  <a:cubicBezTo>
                    <a:pt x="551" y="86"/>
                    <a:pt x="552" y="87"/>
                    <a:pt x="553" y="87"/>
                  </a:cubicBezTo>
                  <a:cubicBezTo>
                    <a:pt x="553" y="88"/>
                    <a:pt x="554" y="88"/>
                    <a:pt x="553" y="87"/>
                  </a:cubicBezTo>
                  <a:cubicBezTo>
                    <a:pt x="553" y="87"/>
                    <a:pt x="550" y="85"/>
                    <a:pt x="550" y="86"/>
                  </a:cubicBezTo>
                  <a:cubicBezTo>
                    <a:pt x="551" y="86"/>
                    <a:pt x="552" y="87"/>
                    <a:pt x="552" y="87"/>
                  </a:cubicBezTo>
                  <a:cubicBezTo>
                    <a:pt x="550" y="86"/>
                    <a:pt x="548" y="85"/>
                    <a:pt x="547" y="84"/>
                  </a:cubicBezTo>
                  <a:cubicBezTo>
                    <a:pt x="548" y="85"/>
                    <a:pt x="546" y="84"/>
                    <a:pt x="548" y="86"/>
                  </a:cubicBezTo>
                  <a:cubicBezTo>
                    <a:pt x="549" y="86"/>
                    <a:pt x="547" y="85"/>
                    <a:pt x="548" y="85"/>
                  </a:cubicBezTo>
                  <a:cubicBezTo>
                    <a:pt x="550" y="86"/>
                    <a:pt x="554" y="88"/>
                    <a:pt x="553" y="88"/>
                  </a:cubicBezTo>
                  <a:cubicBezTo>
                    <a:pt x="553" y="88"/>
                    <a:pt x="560" y="94"/>
                    <a:pt x="557" y="91"/>
                  </a:cubicBezTo>
                  <a:cubicBezTo>
                    <a:pt x="558" y="92"/>
                    <a:pt x="559" y="93"/>
                    <a:pt x="560" y="93"/>
                  </a:cubicBezTo>
                  <a:cubicBezTo>
                    <a:pt x="560" y="94"/>
                    <a:pt x="559" y="94"/>
                    <a:pt x="559" y="94"/>
                  </a:cubicBezTo>
                  <a:cubicBezTo>
                    <a:pt x="561" y="95"/>
                    <a:pt x="562" y="96"/>
                    <a:pt x="563" y="97"/>
                  </a:cubicBezTo>
                  <a:cubicBezTo>
                    <a:pt x="562" y="96"/>
                    <a:pt x="562" y="97"/>
                    <a:pt x="562" y="96"/>
                  </a:cubicBezTo>
                  <a:cubicBezTo>
                    <a:pt x="560" y="95"/>
                    <a:pt x="559" y="95"/>
                    <a:pt x="558" y="94"/>
                  </a:cubicBezTo>
                  <a:cubicBezTo>
                    <a:pt x="559" y="94"/>
                    <a:pt x="561" y="95"/>
                    <a:pt x="560" y="95"/>
                  </a:cubicBezTo>
                  <a:cubicBezTo>
                    <a:pt x="558" y="93"/>
                    <a:pt x="559" y="93"/>
                    <a:pt x="556" y="91"/>
                  </a:cubicBezTo>
                  <a:cubicBezTo>
                    <a:pt x="555" y="91"/>
                    <a:pt x="553" y="90"/>
                    <a:pt x="551" y="88"/>
                  </a:cubicBezTo>
                  <a:cubicBezTo>
                    <a:pt x="548" y="87"/>
                    <a:pt x="546" y="85"/>
                    <a:pt x="547" y="85"/>
                  </a:cubicBezTo>
                  <a:cubicBezTo>
                    <a:pt x="544" y="84"/>
                    <a:pt x="543" y="83"/>
                    <a:pt x="545" y="85"/>
                  </a:cubicBezTo>
                  <a:cubicBezTo>
                    <a:pt x="543" y="83"/>
                    <a:pt x="539" y="80"/>
                    <a:pt x="539" y="81"/>
                  </a:cubicBezTo>
                  <a:cubicBezTo>
                    <a:pt x="539" y="81"/>
                    <a:pt x="537" y="80"/>
                    <a:pt x="537" y="80"/>
                  </a:cubicBezTo>
                  <a:cubicBezTo>
                    <a:pt x="538" y="80"/>
                    <a:pt x="541" y="82"/>
                    <a:pt x="541" y="81"/>
                  </a:cubicBezTo>
                  <a:cubicBezTo>
                    <a:pt x="541" y="81"/>
                    <a:pt x="540" y="80"/>
                    <a:pt x="538" y="80"/>
                  </a:cubicBezTo>
                  <a:cubicBezTo>
                    <a:pt x="537" y="79"/>
                    <a:pt x="536" y="78"/>
                    <a:pt x="536" y="78"/>
                  </a:cubicBezTo>
                  <a:cubicBezTo>
                    <a:pt x="538" y="79"/>
                    <a:pt x="537" y="78"/>
                    <a:pt x="539" y="79"/>
                  </a:cubicBezTo>
                  <a:cubicBezTo>
                    <a:pt x="537" y="79"/>
                    <a:pt x="540" y="80"/>
                    <a:pt x="541" y="81"/>
                  </a:cubicBezTo>
                  <a:cubicBezTo>
                    <a:pt x="540" y="81"/>
                    <a:pt x="541" y="82"/>
                    <a:pt x="543" y="83"/>
                  </a:cubicBezTo>
                  <a:cubicBezTo>
                    <a:pt x="542" y="81"/>
                    <a:pt x="542" y="82"/>
                    <a:pt x="545" y="83"/>
                  </a:cubicBezTo>
                  <a:cubicBezTo>
                    <a:pt x="543" y="82"/>
                    <a:pt x="541" y="81"/>
                    <a:pt x="539" y="79"/>
                  </a:cubicBezTo>
                  <a:cubicBezTo>
                    <a:pt x="537" y="78"/>
                    <a:pt x="535" y="77"/>
                    <a:pt x="533" y="76"/>
                  </a:cubicBezTo>
                  <a:cubicBezTo>
                    <a:pt x="535" y="77"/>
                    <a:pt x="531" y="75"/>
                    <a:pt x="531" y="75"/>
                  </a:cubicBezTo>
                  <a:cubicBezTo>
                    <a:pt x="526" y="73"/>
                    <a:pt x="525" y="71"/>
                    <a:pt x="520" y="69"/>
                  </a:cubicBezTo>
                  <a:cubicBezTo>
                    <a:pt x="522" y="70"/>
                    <a:pt x="519" y="68"/>
                    <a:pt x="521" y="69"/>
                  </a:cubicBezTo>
                  <a:cubicBezTo>
                    <a:pt x="520" y="69"/>
                    <a:pt x="526" y="72"/>
                    <a:pt x="526" y="72"/>
                  </a:cubicBezTo>
                  <a:cubicBezTo>
                    <a:pt x="525" y="71"/>
                    <a:pt x="526" y="71"/>
                    <a:pt x="526" y="72"/>
                  </a:cubicBezTo>
                  <a:cubicBezTo>
                    <a:pt x="520" y="68"/>
                    <a:pt x="518" y="67"/>
                    <a:pt x="525" y="70"/>
                  </a:cubicBezTo>
                  <a:cubicBezTo>
                    <a:pt x="525" y="70"/>
                    <a:pt x="525" y="70"/>
                    <a:pt x="525" y="71"/>
                  </a:cubicBezTo>
                  <a:cubicBezTo>
                    <a:pt x="527" y="72"/>
                    <a:pt x="530" y="74"/>
                    <a:pt x="529" y="73"/>
                  </a:cubicBezTo>
                  <a:cubicBezTo>
                    <a:pt x="524" y="70"/>
                    <a:pt x="528" y="71"/>
                    <a:pt x="524" y="69"/>
                  </a:cubicBezTo>
                  <a:cubicBezTo>
                    <a:pt x="523" y="69"/>
                    <a:pt x="524" y="70"/>
                    <a:pt x="522" y="68"/>
                  </a:cubicBezTo>
                  <a:cubicBezTo>
                    <a:pt x="520" y="67"/>
                    <a:pt x="523" y="68"/>
                    <a:pt x="521" y="67"/>
                  </a:cubicBezTo>
                  <a:cubicBezTo>
                    <a:pt x="519" y="66"/>
                    <a:pt x="520" y="67"/>
                    <a:pt x="519" y="67"/>
                  </a:cubicBezTo>
                  <a:cubicBezTo>
                    <a:pt x="517" y="66"/>
                    <a:pt x="514" y="64"/>
                    <a:pt x="518" y="66"/>
                  </a:cubicBezTo>
                  <a:cubicBezTo>
                    <a:pt x="516" y="65"/>
                    <a:pt x="515" y="64"/>
                    <a:pt x="514" y="64"/>
                  </a:cubicBezTo>
                  <a:cubicBezTo>
                    <a:pt x="515" y="64"/>
                    <a:pt x="515" y="64"/>
                    <a:pt x="516" y="64"/>
                  </a:cubicBezTo>
                  <a:cubicBezTo>
                    <a:pt x="519" y="66"/>
                    <a:pt x="522" y="68"/>
                    <a:pt x="525" y="69"/>
                  </a:cubicBezTo>
                  <a:cubicBezTo>
                    <a:pt x="527" y="71"/>
                    <a:pt x="530" y="72"/>
                    <a:pt x="532" y="73"/>
                  </a:cubicBezTo>
                  <a:cubicBezTo>
                    <a:pt x="531" y="73"/>
                    <a:pt x="529" y="72"/>
                    <a:pt x="531" y="72"/>
                  </a:cubicBezTo>
                  <a:cubicBezTo>
                    <a:pt x="533" y="74"/>
                    <a:pt x="534" y="74"/>
                    <a:pt x="535" y="75"/>
                  </a:cubicBezTo>
                  <a:cubicBezTo>
                    <a:pt x="535" y="75"/>
                    <a:pt x="535" y="75"/>
                    <a:pt x="537" y="76"/>
                  </a:cubicBezTo>
                  <a:cubicBezTo>
                    <a:pt x="537" y="76"/>
                    <a:pt x="536" y="75"/>
                    <a:pt x="536" y="75"/>
                  </a:cubicBezTo>
                  <a:cubicBezTo>
                    <a:pt x="540" y="78"/>
                    <a:pt x="543" y="80"/>
                    <a:pt x="545" y="81"/>
                  </a:cubicBezTo>
                  <a:cubicBezTo>
                    <a:pt x="543" y="80"/>
                    <a:pt x="546" y="82"/>
                    <a:pt x="547" y="83"/>
                  </a:cubicBezTo>
                  <a:cubicBezTo>
                    <a:pt x="544" y="82"/>
                    <a:pt x="542" y="80"/>
                    <a:pt x="539" y="78"/>
                  </a:cubicBezTo>
                  <a:cubicBezTo>
                    <a:pt x="537" y="76"/>
                    <a:pt x="534" y="75"/>
                    <a:pt x="533" y="74"/>
                  </a:cubicBezTo>
                  <a:cubicBezTo>
                    <a:pt x="534" y="75"/>
                    <a:pt x="537" y="77"/>
                    <a:pt x="538" y="78"/>
                  </a:cubicBezTo>
                  <a:cubicBezTo>
                    <a:pt x="533" y="75"/>
                    <a:pt x="532" y="73"/>
                    <a:pt x="529" y="72"/>
                  </a:cubicBezTo>
                  <a:cubicBezTo>
                    <a:pt x="529" y="72"/>
                    <a:pt x="532" y="74"/>
                    <a:pt x="534" y="76"/>
                  </a:cubicBezTo>
                  <a:cubicBezTo>
                    <a:pt x="535" y="77"/>
                    <a:pt x="528" y="73"/>
                    <a:pt x="527" y="72"/>
                  </a:cubicBezTo>
                  <a:cubicBezTo>
                    <a:pt x="530" y="74"/>
                    <a:pt x="534" y="76"/>
                    <a:pt x="537" y="77"/>
                  </a:cubicBezTo>
                  <a:cubicBezTo>
                    <a:pt x="539" y="79"/>
                    <a:pt x="541" y="81"/>
                    <a:pt x="545" y="83"/>
                  </a:cubicBezTo>
                  <a:cubicBezTo>
                    <a:pt x="544" y="82"/>
                    <a:pt x="544" y="82"/>
                    <a:pt x="545" y="82"/>
                  </a:cubicBezTo>
                  <a:cubicBezTo>
                    <a:pt x="543" y="81"/>
                    <a:pt x="542" y="81"/>
                    <a:pt x="542" y="81"/>
                  </a:cubicBezTo>
                  <a:cubicBezTo>
                    <a:pt x="543" y="81"/>
                    <a:pt x="545" y="83"/>
                    <a:pt x="546" y="83"/>
                  </a:cubicBezTo>
                  <a:cubicBezTo>
                    <a:pt x="547" y="84"/>
                    <a:pt x="548" y="84"/>
                    <a:pt x="550" y="85"/>
                  </a:cubicBezTo>
                  <a:cubicBezTo>
                    <a:pt x="550" y="85"/>
                    <a:pt x="546" y="83"/>
                    <a:pt x="549" y="84"/>
                  </a:cubicBezTo>
                  <a:cubicBezTo>
                    <a:pt x="551" y="86"/>
                    <a:pt x="550" y="84"/>
                    <a:pt x="552" y="86"/>
                  </a:cubicBezTo>
                  <a:cubicBezTo>
                    <a:pt x="554" y="88"/>
                    <a:pt x="552" y="86"/>
                    <a:pt x="555" y="88"/>
                  </a:cubicBezTo>
                  <a:cubicBezTo>
                    <a:pt x="555" y="88"/>
                    <a:pt x="558" y="90"/>
                    <a:pt x="559" y="91"/>
                  </a:cubicBezTo>
                  <a:cubicBezTo>
                    <a:pt x="559" y="91"/>
                    <a:pt x="557" y="90"/>
                    <a:pt x="559" y="91"/>
                  </a:cubicBezTo>
                  <a:cubicBezTo>
                    <a:pt x="561" y="92"/>
                    <a:pt x="563" y="94"/>
                    <a:pt x="563" y="94"/>
                  </a:cubicBezTo>
                  <a:cubicBezTo>
                    <a:pt x="566" y="96"/>
                    <a:pt x="567" y="96"/>
                    <a:pt x="570" y="99"/>
                  </a:cubicBezTo>
                  <a:cubicBezTo>
                    <a:pt x="571" y="100"/>
                    <a:pt x="570" y="99"/>
                    <a:pt x="570" y="99"/>
                  </a:cubicBezTo>
                  <a:cubicBezTo>
                    <a:pt x="572" y="101"/>
                    <a:pt x="574" y="102"/>
                    <a:pt x="575" y="103"/>
                  </a:cubicBezTo>
                  <a:cubicBezTo>
                    <a:pt x="575" y="103"/>
                    <a:pt x="574" y="102"/>
                    <a:pt x="573" y="102"/>
                  </a:cubicBezTo>
                  <a:cubicBezTo>
                    <a:pt x="577" y="105"/>
                    <a:pt x="573" y="102"/>
                    <a:pt x="576" y="104"/>
                  </a:cubicBezTo>
                  <a:cubicBezTo>
                    <a:pt x="578" y="105"/>
                    <a:pt x="586" y="113"/>
                    <a:pt x="583" y="111"/>
                  </a:cubicBezTo>
                  <a:cubicBezTo>
                    <a:pt x="582" y="110"/>
                    <a:pt x="580" y="108"/>
                    <a:pt x="582" y="110"/>
                  </a:cubicBezTo>
                  <a:cubicBezTo>
                    <a:pt x="582" y="110"/>
                    <a:pt x="583" y="111"/>
                    <a:pt x="584" y="112"/>
                  </a:cubicBezTo>
                  <a:cubicBezTo>
                    <a:pt x="585" y="112"/>
                    <a:pt x="586" y="113"/>
                    <a:pt x="589" y="115"/>
                  </a:cubicBezTo>
                  <a:cubicBezTo>
                    <a:pt x="588" y="115"/>
                    <a:pt x="586" y="114"/>
                    <a:pt x="588" y="116"/>
                  </a:cubicBezTo>
                  <a:cubicBezTo>
                    <a:pt x="588" y="115"/>
                    <a:pt x="590" y="118"/>
                    <a:pt x="591" y="119"/>
                  </a:cubicBezTo>
                  <a:cubicBezTo>
                    <a:pt x="591" y="118"/>
                    <a:pt x="592" y="119"/>
                    <a:pt x="593" y="120"/>
                  </a:cubicBezTo>
                  <a:cubicBezTo>
                    <a:pt x="593" y="119"/>
                    <a:pt x="590" y="117"/>
                    <a:pt x="592" y="118"/>
                  </a:cubicBezTo>
                  <a:cubicBezTo>
                    <a:pt x="593" y="119"/>
                    <a:pt x="593" y="120"/>
                    <a:pt x="594" y="120"/>
                  </a:cubicBezTo>
                  <a:cubicBezTo>
                    <a:pt x="594" y="121"/>
                    <a:pt x="594" y="121"/>
                    <a:pt x="594" y="121"/>
                  </a:cubicBezTo>
                  <a:cubicBezTo>
                    <a:pt x="599" y="125"/>
                    <a:pt x="602" y="128"/>
                    <a:pt x="606" y="133"/>
                  </a:cubicBezTo>
                  <a:cubicBezTo>
                    <a:pt x="606" y="133"/>
                    <a:pt x="608" y="135"/>
                    <a:pt x="608" y="135"/>
                  </a:cubicBezTo>
                  <a:cubicBezTo>
                    <a:pt x="608" y="135"/>
                    <a:pt x="606" y="132"/>
                    <a:pt x="607" y="134"/>
                  </a:cubicBezTo>
                  <a:cubicBezTo>
                    <a:pt x="610" y="136"/>
                    <a:pt x="610" y="137"/>
                    <a:pt x="612" y="139"/>
                  </a:cubicBezTo>
                  <a:cubicBezTo>
                    <a:pt x="612" y="139"/>
                    <a:pt x="612" y="140"/>
                    <a:pt x="613" y="141"/>
                  </a:cubicBezTo>
                  <a:cubicBezTo>
                    <a:pt x="613" y="140"/>
                    <a:pt x="615" y="143"/>
                    <a:pt x="614" y="141"/>
                  </a:cubicBezTo>
                  <a:cubicBezTo>
                    <a:pt x="615" y="143"/>
                    <a:pt x="616" y="144"/>
                    <a:pt x="617" y="145"/>
                  </a:cubicBezTo>
                  <a:cubicBezTo>
                    <a:pt x="618" y="146"/>
                    <a:pt x="616" y="144"/>
                    <a:pt x="617" y="146"/>
                  </a:cubicBezTo>
                  <a:cubicBezTo>
                    <a:pt x="618" y="147"/>
                    <a:pt x="623" y="153"/>
                    <a:pt x="624" y="154"/>
                  </a:cubicBezTo>
                  <a:cubicBezTo>
                    <a:pt x="625" y="155"/>
                    <a:pt x="623" y="153"/>
                    <a:pt x="624" y="155"/>
                  </a:cubicBezTo>
                  <a:cubicBezTo>
                    <a:pt x="626" y="156"/>
                    <a:pt x="629" y="161"/>
                    <a:pt x="632" y="165"/>
                  </a:cubicBezTo>
                  <a:cubicBezTo>
                    <a:pt x="630" y="162"/>
                    <a:pt x="628" y="159"/>
                    <a:pt x="626" y="156"/>
                  </a:cubicBezTo>
                  <a:cubicBezTo>
                    <a:pt x="625" y="154"/>
                    <a:pt x="624" y="153"/>
                    <a:pt x="623" y="152"/>
                  </a:cubicBezTo>
                  <a:cubicBezTo>
                    <a:pt x="621" y="150"/>
                    <a:pt x="620" y="149"/>
                    <a:pt x="619" y="148"/>
                  </a:cubicBezTo>
                  <a:cubicBezTo>
                    <a:pt x="618" y="146"/>
                    <a:pt x="616" y="143"/>
                    <a:pt x="614" y="141"/>
                  </a:cubicBezTo>
                  <a:cubicBezTo>
                    <a:pt x="612" y="138"/>
                    <a:pt x="609" y="136"/>
                    <a:pt x="607" y="133"/>
                  </a:cubicBezTo>
                  <a:cubicBezTo>
                    <a:pt x="603" y="128"/>
                    <a:pt x="598" y="124"/>
                    <a:pt x="593" y="119"/>
                  </a:cubicBezTo>
                  <a:cubicBezTo>
                    <a:pt x="593" y="119"/>
                    <a:pt x="594" y="120"/>
                    <a:pt x="593" y="119"/>
                  </a:cubicBezTo>
                  <a:cubicBezTo>
                    <a:pt x="591" y="116"/>
                    <a:pt x="590" y="115"/>
                    <a:pt x="587" y="113"/>
                  </a:cubicBezTo>
                  <a:cubicBezTo>
                    <a:pt x="587" y="113"/>
                    <a:pt x="589" y="115"/>
                    <a:pt x="589" y="115"/>
                  </a:cubicBezTo>
                  <a:cubicBezTo>
                    <a:pt x="587" y="113"/>
                    <a:pt x="585" y="111"/>
                    <a:pt x="582" y="109"/>
                  </a:cubicBezTo>
                  <a:cubicBezTo>
                    <a:pt x="582" y="109"/>
                    <a:pt x="580" y="106"/>
                    <a:pt x="578" y="105"/>
                  </a:cubicBezTo>
                  <a:cubicBezTo>
                    <a:pt x="580" y="106"/>
                    <a:pt x="579" y="105"/>
                    <a:pt x="578" y="105"/>
                  </a:cubicBezTo>
                  <a:cubicBezTo>
                    <a:pt x="576" y="103"/>
                    <a:pt x="574" y="102"/>
                    <a:pt x="574" y="101"/>
                  </a:cubicBezTo>
                  <a:cubicBezTo>
                    <a:pt x="576" y="103"/>
                    <a:pt x="578" y="105"/>
                    <a:pt x="578" y="104"/>
                  </a:cubicBezTo>
                  <a:cubicBezTo>
                    <a:pt x="574" y="101"/>
                    <a:pt x="572" y="100"/>
                    <a:pt x="571" y="98"/>
                  </a:cubicBezTo>
                  <a:cubicBezTo>
                    <a:pt x="571" y="99"/>
                    <a:pt x="570" y="98"/>
                    <a:pt x="569" y="97"/>
                  </a:cubicBezTo>
                  <a:cubicBezTo>
                    <a:pt x="567" y="95"/>
                    <a:pt x="562" y="92"/>
                    <a:pt x="560" y="91"/>
                  </a:cubicBezTo>
                  <a:cubicBezTo>
                    <a:pt x="559" y="90"/>
                    <a:pt x="558" y="89"/>
                    <a:pt x="556" y="87"/>
                  </a:cubicBezTo>
                  <a:cubicBezTo>
                    <a:pt x="556" y="87"/>
                    <a:pt x="557" y="88"/>
                    <a:pt x="556" y="88"/>
                  </a:cubicBezTo>
                  <a:cubicBezTo>
                    <a:pt x="554" y="86"/>
                    <a:pt x="554" y="86"/>
                    <a:pt x="552" y="85"/>
                  </a:cubicBezTo>
                  <a:cubicBezTo>
                    <a:pt x="552" y="85"/>
                    <a:pt x="550" y="83"/>
                    <a:pt x="547" y="82"/>
                  </a:cubicBezTo>
                  <a:cubicBezTo>
                    <a:pt x="547" y="82"/>
                    <a:pt x="548" y="82"/>
                    <a:pt x="549" y="82"/>
                  </a:cubicBezTo>
                  <a:cubicBezTo>
                    <a:pt x="546" y="81"/>
                    <a:pt x="543" y="78"/>
                    <a:pt x="541" y="77"/>
                  </a:cubicBezTo>
                  <a:cubicBezTo>
                    <a:pt x="541" y="77"/>
                    <a:pt x="542" y="78"/>
                    <a:pt x="543" y="78"/>
                  </a:cubicBezTo>
                  <a:cubicBezTo>
                    <a:pt x="542" y="77"/>
                    <a:pt x="540" y="76"/>
                    <a:pt x="541" y="76"/>
                  </a:cubicBezTo>
                  <a:cubicBezTo>
                    <a:pt x="540" y="76"/>
                    <a:pt x="537" y="74"/>
                    <a:pt x="537" y="74"/>
                  </a:cubicBezTo>
                  <a:cubicBezTo>
                    <a:pt x="538" y="75"/>
                    <a:pt x="541" y="77"/>
                    <a:pt x="541" y="77"/>
                  </a:cubicBezTo>
                  <a:cubicBezTo>
                    <a:pt x="538" y="75"/>
                    <a:pt x="540" y="76"/>
                    <a:pt x="538" y="76"/>
                  </a:cubicBezTo>
                  <a:cubicBezTo>
                    <a:pt x="538" y="75"/>
                    <a:pt x="535" y="73"/>
                    <a:pt x="537" y="75"/>
                  </a:cubicBezTo>
                  <a:cubicBezTo>
                    <a:pt x="536" y="74"/>
                    <a:pt x="533" y="72"/>
                    <a:pt x="533" y="72"/>
                  </a:cubicBezTo>
                  <a:cubicBezTo>
                    <a:pt x="535" y="73"/>
                    <a:pt x="536" y="73"/>
                    <a:pt x="538" y="75"/>
                  </a:cubicBezTo>
                  <a:cubicBezTo>
                    <a:pt x="537" y="73"/>
                    <a:pt x="538" y="74"/>
                    <a:pt x="540" y="75"/>
                  </a:cubicBezTo>
                  <a:cubicBezTo>
                    <a:pt x="538" y="74"/>
                    <a:pt x="537" y="73"/>
                    <a:pt x="535" y="73"/>
                  </a:cubicBezTo>
                  <a:cubicBezTo>
                    <a:pt x="537" y="74"/>
                    <a:pt x="537" y="74"/>
                    <a:pt x="536" y="73"/>
                  </a:cubicBezTo>
                  <a:cubicBezTo>
                    <a:pt x="535" y="73"/>
                    <a:pt x="534" y="72"/>
                    <a:pt x="533" y="71"/>
                  </a:cubicBezTo>
                  <a:cubicBezTo>
                    <a:pt x="533" y="71"/>
                    <a:pt x="533" y="72"/>
                    <a:pt x="532" y="71"/>
                  </a:cubicBezTo>
                  <a:cubicBezTo>
                    <a:pt x="531" y="71"/>
                    <a:pt x="530" y="70"/>
                    <a:pt x="530" y="70"/>
                  </a:cubicBezTo>
                  <a:cubicBezTo>
                    <a:pt x="532" y="70"/>
                    <a:pt x="535" y="72"/>
                    <a:pt x="539" y="75"/>
                  </a:cubicBezTo>
                  <a:cubicBezTo>
                    <a:pt x="540" y="75"/>
                    <a:pt x="539" y="74"/>
                    <a:pt x="540" y="74"/>
                  </a:cubicBezTo>
                  <a:cubicBezTo>
                    <a:pt x="540" y="75"/>
                    <a:pt x="541" y="75"/>
                    <a:pt x="541" y="75"/>
                  </a:cubicBezTo>
                  <a:cubicBezTo>
                    <a:pt x="542" y="76"/>
                    <a:pt x="540" y="75"/>
                    <a:pt x="542" y="77"/>
                  </a:cubicBezTo>
                  <a:cubicBezTo>
                    <a:pt x="543" y="76"/>
                    <a:pt x="552" y="82"/>
                    <a:pt x="555" y="84"/>
                  </a:cubicBezTo>
                  <a:cubicBezTo>
                    <a:pt x="557" y="86"/>
                    <a:pt x="553" y="83"/>
                    <a:pt x="555" y="84"/>
                  </a:cubicBezTo>
                  <a:cubicBezTo>
                    <a:pt x="558" y="86"/>
                    <a:pt x="561" y="89"/>
                    <a:pt x="563" y="90"/>
                  </a:cubicBezTo>
                  <a:cubicBezTo>
                    <a:pt x="563" y="90"/>
                    <a:pt x="563" y="90"/>
                    <a:pt x="563" y="91"/>
                  </a:cubicBezTo>
                  <a:cubicBezTo>
                    <a:pt x="564" y="91"/>
                    <a:pt x="567" y="93"/>
                    <a:pt x="570" y="95"/>
                  </a:cubicBezTo>
                  <a:cubicBezTo>
                    <a:pt x="572" y="98"/>
                    <a:pt x="575" y="100"/>
                    <a:pt x="576" y="101"/>
                  </a:cubicBezTo>
                  <a:cubicBezTo>
                    <a:pt x="576" y="100"/>
                    <a:pt x="575" y="100"/>
                    <a:pt x="576" y="100"/>
                  </a:cubicBezTo>
                  <a:cubicBezTo>
                    <a:pt x="578" y="102"/>
                    <a:pt x="577" y="102"/>
                    <a:pt x="579" y="103"/>
                  </a:cubicBezTo>
                  <a:cubicBezTo>
                    <a:pt x="579" y="103"/>
                    <a:pt x="577" y="101"/>
                    <a:pt x="578" y="102"/>
                  </a:cubicBezTo>
                  <a:cubicBezTo>
                    <a:pt x="579" y="104"/>
                    <a:pt x="579" y="103"/>
                    <a:pt x="581" y="104"/>
                  </a:cubicBezTo>
                  <a:cubicBezTo>
                    <a:pt x="582" y="105"/>
                    <a:pt x="584" y="107"/>
                    <a:pt x="583" y="107"/>
                  </a:cubicBezTo>
                  <a:cubicBezTo>
                    <a:pt x="588" y="110"/>
                    <a:pt x="593" y="116"/>
                    <a:pt x="596" y="119"/>
                  </a:cubicBezTo>
                  <a:cubicBezTo>
                    <a:pt x="596" y="120"/>
                    <a:pt x="598" y="122"/>
                    <a:pt x="600" y="123"/>
                  </a:cubicBezTo>
                  <a:cubicBezTo>
                    <a:pt x="600" y="123"/>
                    <a:pt x="597" y="121"/>
                    <a:pt x="597" y="120"/>
                  </a:cubicBezTo>
                  <a:cubicBezTo>
                    <a:pt x="598" y="121"/>
                    <a:pt x="600" y="123"/>
                    <a:pt x="601" y="124"/>
                  </a:cubicBezTo>
                  <a:cubicBezTo>
                    <a:pt x="602" y="125"/>
                    <a:pt x="603" y="126"/>
                    <a:pt x="604" y="126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9" y="132"/>
                    <a:pt x="612" y="135"/>
                    <a:pt x="614" y="137"/>
                  </a:cubicBezTo>
                  <a:cubicBezTo>
                    <a:pt x="614" y="138"/>
                    <a:pt x="613" y="136"/>
                    <a:pt x="613" y="136"/>
                  </a:cubicBezTo>
                  <a:cubicBezTo>
                    <a:pt x="615" y="139"/>
                    <a:pt x="614" y="137"/>
                    <a:pt x="615" y="139"/>
                  </a:cubicBezTo>
                  <a:cubicBezTo>
                    <a:pt x="618" y="142"/>
                    <a:pt x="621" y="147"/>
                    <a:pt x="623" y="149"/>
                  </a:cubicBezTo>
                  <a:cubicBezTo>
                    <a:pt x="623" y="148"/>
                    <a:pt x="621" y="147"/>
                    <a:pt x="621" y="147"/>
                  </a:cubicBezTo>
                  <a:cubicBezTo>
                    <a:pt x="622" y="147"/>
                    <a:pt x="623" y="149"/>
                    <a:pt x="625" y="150"/>
                  </a:cubicBezTo>
                  <a:cubicBezTo>
                    <a:pt x="626" y="152"/>
                    <a:pt x="627" y="154"/>
                    <a:pt x="628" y="155"/>
                  </a:cubicBezTo>
                  <a:cubicBezTo>
                    <a:pt x="628" y="155"/>
                    <a:pt x="628" y="155"/>
                    <a:pt x="627" y="154"/>
                  </a:cubicBezTo>
                  <a:cubicBezTo>
                    <a:pt x="626" y="153"/>
                    <a:pt x="626" y="152"/>
                    <a:pt x="625" y="151"/>
                  </a:cubicBezTo>
                  <a:cubicBezTo>
                    <a:pt x="625" y="152"/>
                    <a:pt x="623" y="150"/>
                    <a:pt x="623" y="150"/>
                  </a:cubicBezTo>
                  <a:cubicBezTo>
                    <a:pt x="625" y="152"/>
                    <a:pt x="624" y="151"/>
                    <a:pt x="626" y="153"/>
                  </a:cubicBezTo>
                  <a:cubicBezTo>
                    <a:pt x="626" y="153"/>
                    <a:pt x="625" y="152"/>
                    <a:pt x="625" y="153"/>
                  </a:cubicBezTo>
                  <a:cubicBezTo>
                    <a:pt x="626" y="154"/>
                    <a:pt x="629" y="158"/>
                    <a:pt x="628" y="156"/>
                  </a:cubicBezTo>
                  <a:cubicBezTo>
                    <a:pt x="629" y="158"/>
                    <a:pt x="633" y="163"/>
                    <a:pt x="635" y="165"/>
                  </a:cubicBezTo>
                  <a:cubicBezTo>
                    <a:pt x="634" y="165"/>
                    <a:pt x="633" y="162"/>
                    <a:pt x="632" y="162"/>
                  </a:cubicBezTo>
                  <a:cubicBezTo>
                    <a:pt x="633" y="164"/>
                    <a:pt x="635" y="166"/>
                    <a:pt x="636" y="168"/>
                  </a:cubicBezTo>
                  <a:cubicBezTo>
                    <a:pt x="637" y="168"/>
                    <a:pt x="635" y="166"/>
                    <a:pt x="635" y="166"/>
                  </a:cubicBezTo>
                  <a:cubicBezTo>
                    <a:pt x="635" y="165"/>
                    <a:pt x="639" y="172"/>
                    <a:pt x="639" y="170"/>
                  </a:cubicBezTo>
                  <a:cubicBezTo>
                    <a:pt x="637" y="168"/>
                    <a:pt x="636" y="166"/>
                    <a:pt x="634" y="164"/>
                  </a:cubicBezTo>
                  <a:cubicBezTo>
                    <a:pt x="633" y="162"/>
                    <a:pt x="632" y="161"/>
                    <a:pt x="632" y="161"/>
                  </a:cubicBezTo>
                  <a:cubicBezTo>
                    <a:pt x="631" y="159"/>
                    <a:pt x="629" y="156"/>
                    <a:pt x="628" y="155"/>
                  </a:cubicBezTo>
                  <a:cubicBezTo>
                    <a:pt x="630" y="157"/>
                    <a:pt x="630" y="157"/>
                    <a:pt x="633" y="161"/>
                  </a:cubicBezTo>
                  <a:cubicBezTo>
                    <a:pt x="633" y="161"/>
                    <a:pt x="633" y="162"/>
                    <a:pt x="634" y="164"/>
                  </a:cubicBezTo>
                  <a:cubicBezTo>
                    <a:pt x="635" y="165"/>
                    <a:pt x="636" y="166"/>
                    <a:pt x="636" y="166"/>
                  </a:cubicBezTo>
                  <a:cubicBezTo>
                    <a:pt x="635" y="164"/>
                    <a:pt x="634" y="163"/>
                    <a:pt x="634" y="162"/>
                  </a:cubicBezTo>
                  <a:cubicBezTo>
                    <a:pt x="635" y="165"/>
                    <a:pt x="636" y="165"/>
                    <a:pt x="637" y="168"/>
                  </a:cubicBezTo>
                  <a:cubicBezTo>
                    <a:pt x="637" y="167"/>
                    <a:pt x="634" y="162"/>
                    <a:pt x="633" y="161"/>
                  </a:cubicBezTo>
                  <a:cubicBezTo>
                    <a:pt x="633" y="161"/>
                    <a:pt x="634" y="162"/>
                    <a:pt x="634" y="161"/>
                  </a:cubicBezTo>
                  <a:cubicBezTo>
                    <a:pt x="631" y="158"/>
                    <a:pt x="628" y="154"/>
                    <a:pt x="626" y="151"/>
                  </a:cubicBezTo>
                  <a:cubicBezTo>
                    <a:pt x="624" y="148"/>
                    <a:pt x="621" y="145"/>
                    <a:pt x="619" y="142"/>
                  </a:cubicBezTo>
                  <a:cubicBezTo>
                    <a:pt x="619" y="142"/>
                    <a:pt x="622" y="146"/>
                    <a:pt x="622" y="147"/>
                  </a:cubicBezTo>
                  <a:cubicBezTo>
                    <a:pt x="622" y="146"/>
                    <a:pt x="621" y="146"/>
                    <a:pt x="621" y="145"/>
                  </a:cubicBezTo>
                  <a:cubicBezTo>
                    <a:pt x="621" y="145"/>
                    <a:pt x="620" y="143"/>
                    <a:pt x="618" y="141"/>
                  </a:cubicBezTo>
                  <a:cubicBezTo>
                    <a:pt x="618" y="141"/>
                    <a:pt x="617" y="139"/>
                    <a:pt x="616" y="139"/>
                  </a:cubicBezTo>
                  <a:cubicBezTo>
                    <a:pt x="614" y="136"/>
                    <a:pt x="609" y="131"/>
                    <a:pt x="606" y="127"/>
                  </a:cubicBezTo>
                  <a:cubicBezTo>
                    <a:pt x="606" y="127"/>
                    <a:pt x="607" y="128"/>
                    <a:pt x="607" y="128"/>
                  </a:cubicBezTo>
                  <a:cubicBezTo>
                    <a:pt x="604" y="125"/>
                    <a:pt x="602" y="123"/>
                    <a:pt x="601" y="122"/>
                  </a:cubicBezTo>
                  <a:cubicBezTo>
                    <a:pt x="602" y="122"/>
                    <a:pt x="598" y="119"/>
                    <a:pt x="598" y="118"/>
                  </a:cubicBezTo>
                  <a:cubicBezTo>
                    <a:pt x="598" y="119"/>
                    <a:pt x="600" y="120"/>
                    <a:pt x="598" y="118"/>
                  </a:cubicBezTo>
                  <a:cubicBezTo>
                    <a:pt x="597" y="118"/>
                    <a:pt x="595" y="115"/>
                    <a:pt x="592" y="113"/>
                  </a:cubicBezTo>
                  <a:cubicBezTo>
                    <a:pt x="592" y="112"/>
                    <a:pt x="591" y="112"/>
                    <a:pt x="590" y="111"/>
                  </a:cubicBezTo>
                  <a:cubicBezTo>
                    <a:pt x="589" y="109"/>
                    <a:pt x="591" y="112"/>
                    <a:pt x="590" y="111"/>
                  </a:cubicBezTo>
                  <a:cubicBezTo>
                    <a:pt x="588" y="109"/>
                    <a:pt x="584" y="106"/>
                    <a:pt x="583" y="104"/>
                  </a:cubicBezTo>
                  <a:cubicBezTo>
                    <a:pt x="583" y="104"/>
                    <a:pt x="582" y="104"/>
                    <a:pt x="581" y="103"/>
                  </a:cubicBezTo>
                  <a:cubicBezTo>
                    <a:pt x="581" y="103"/>
                    <a:pt x="582" y="103"/>
                    <a:pt x="581" y="102"/>
                  </a:cubicBezTo>
                  <a:cubicBezTo>
                    <a:pt x="581" y="103"/>
                    <a:pt x="576" y="99"/>
                    <a:pt x="577" y="99"/>
                  </a:cubicBezTo>
                  <a:cubicBezTo>
                    <a:pt x="582" y="103"/>
                    <a:pt x="579" y="100"/>
                    <a:pt x="583" y="103"/>
                  </a:cubicBezTo>
                  <a:cubicBezTo>
                    <a:pt x="583" y="103"/>
                    <a:pt x="583" y="104"/>
                    <a:pt x="583" y="104"/>
                  </a:cubicBezTo>
                  <a:cubicBezTo>
                    <a:pt x="583" y="104"/>
                    <a:pt x="582" y="102"/>
                    <a:pt x="582" y="103"/>
                  </a:cubicBezTo>
                  <a:cubicBezTo>
                    <a:pt x="585" y="106"/>
                    <a:pt x="585" y="106"/>
                    <a:pt x="587" y="107"/>
                  </a:cubicBezTo>
                  <a:cubicBezTo>
                    <a:pt x="588" y="108"/>
                    <a:pt x="589" y="109"/>
                    <a:pt x="588" y="109"/>
                  </a:cubicBezTo>
                  <a:cubicBezTo>
                    <a:pt x="590" y="111"/>
                    <a:pt x="589" y="109"/>
                    <a:pt x="591" y="111"/>
                  </a:cubicBezTo>
                  <a:cubicBezTo>
                    <a:pt x="592" y="112"/>
                    <a:pt x="593" y="113"/>
                    <a:pt x="594" y="114"/>
                  </a:cubicBezTo>
                  <a:cubicBezTo>
                    <a:pt x="594" y="115"/>
                    <a:pt x="594" y="115"/>
                    <a:pt x="594" y="115"/>
                  </a:cubicBezTo>
                  <a:cubicBezTo>
                    <a:pt x="597" y="117"/>
                    <a:pt x="596" y="116"/>
                    <a:pt x="598" y="118"/>
                  </a:cubicBezTo>
                  <a:cubicBezTo>
                    <a:pt x="600" y="120"/>
                    <a:pt x="601" y="121"/>
                    <a:pt x="601" y="122"/>
                  </a:cubicBezTo>
                  <a:cubicBezTo>
                    <a:pt x="602" y="123"/>
                    <a:pt x="601" y="121"/>
                    <a:pt x="602" y="122"/>
                  </a:cubicBezTo>
                  <a:cubicBezTo>
                    <a:pt x="605" y="125"/>
                    <a:pt x="607" y="127"/>
                    <a:pt x="609" y="129"/>
                  </a:cubicBezTo>
                  <a:cubicBezTo>
                    <a:pt x="609" y="129"/>
                    <a:pt x="607" y="128"/>
                    <a:pt x="607" y="128"/>
                  </a:cubicBezTo>
                  <a:cubicBezTo>
                    <a:pt x="609" y="130"/>
                    <a:pt x="609" y="130"/>
                    <a:pt x="609" y="130"/>
                  </a:cubicBezTo>
                  <a:cubicBezTo>
                    <a:pt x="610" y="130"/>
                    <a:pt x="608" y="128"/>
                    <a:pt x="609" y="129"/>
                  </a:cubicBezTo>
                  <a:cubicBezTo>
                    <a:pt x="608" y="128"/>
                    <a:pt x="606" y="126"/>
                    <a:pt x="605" y="125"/>
                  </a:cubicBezTo>
                  <a:cubicBezTo>
                    <a:pt x="604" y="124"/>
                    <a:pt x="602" y="122"/>
                    <a:pt x="601" y="121"/>
                  </a:cubicBezTo>
                  <a:cubicBezTo>
                    <a:pt x="598" y="118"/>
                    <a:pt x="596" y="115"/>
                    <a:pt x="593" y="113"/>
                  </a:cubicBezTo>
                  <a:cubicBezTo>
                    <a:pt x="593" y="113"/>
                    <a:pt x="593" y="112"/>
                    <a:pt x="593" y="112"/>
                  </a:cubicBezTo>
                  <a:cubicBezTo>
                    <a:pt x="590" y="110"/>
                    <a:pt x="587" y="107"/>
                    <a:pt x="591" y="111"/>
                  </a:cubicBezTo>
                  <a:cubicBezTo>
                    <a:pt x="590" y="110"/>
                    <a:pt x="589" y="110"/>
                    <a:pt x="589" y="109"/>
                  </a:cubicBezTo>
                  <a:cubicBezTo>
                    <a:pt x="589" y="108"/>
                    <a:pt x="585" y="105"/>
                    <a:pt x="586" y="106"/>
                  </a:cubicBezTo>
                  <a:cubicBezTo>
                    <a:pt x="586" y="106"/>
                    <a:pt x="584" y="105"/>
                    <a:pt x="584" y="104"/>
                  </a:cubicBezTo>
                  <a:cubicBezTo>
                    <a:pt x="583" y="103"/>
                    <a:pt x="587" y="107"/>
                    <a:pt x="589" y="108"/>
                  </a:cubicBezTo>
                  <a:cubicBezTo>
                    <a:pt x="587" y="106"/>
                    <a:pt x="583" y="103"/>
                    <a:pt x="580" y="100"/>
                  </a:cubicBezTo>
                  <a:cubicBezTo>
                    <a:pt x="582" y="102"/>
                    <a:pt x="575" y="97"/>
                    <a:pt x="575" y="96"/>
                  </a:cubicBezTo>
                  <a:cubicBezTo>
                    <a:pt x="575" y="96"/>
                    <a:pt x="579" y="99"/>
                    <a:pt x="577" y="97"/>
                  </a:cubicBezTo>
                  <a:cubicBezTo>
                    <a:pt x="574" y="96"/>
                    <a:pt x="572" y="93"/>
                    <a:pt x="569" y="92"/>
                  </a:cubicBezTo>
                  <a:cubicBezTo>
                    <a:pt x="568" y="90"/>
                    <a:pt x="565" y="88"/>
                    <a:pt x="562" y="86"/>
                  </a:cubicBezTo>
                  <a:cubicBezTo>
                    <a:pt x="559" y="84"/>
                    <a:pt x="556" y="82"/>
                    <a:pt x="553" y="80"/>
                  </a:cubicBezTo>
                  <a:cubicBezTo>
                    <a:pt x="552" y="80"/>
                    <a:pt x="549" y="77"/>
                    <a:pt x="547" y="76"/>
                  </a:cubicBezTo>
                  <a:cubicBezTo>
                    <a:pt x="548" y="76"/>
                    <a:pt x="551" y="79"/>
                    <a:pt x="550" y="78"/>
                  </a:cubicBezTo>
                  <a:cubicBezTo>
                    <a:pt x="548" y="76"/>
                    <a:pt x="546" y="75"/>
                    <a:pt x="545" y="75"/>
                  </a:cubicBezTo>
                  <a:cubicBezTo>
                    <a:pt x="544" y="74"/>
                    <a:pt x="544" y="74"/>
                    <a:pt x="543" y="73"/>
                  </a:cubicBezTo>
                  <a:cubicBezTo>
                    <a:pt x="543" y="73"/>
                    <a:pt x="539" y="71"/>
                    <a:pt x="539" y="71"/>
                  </a:cubicBezTo>
                  <a:cubicBezTo>
                    <a:pt x="539" y="71"/>
                    <a:pt x="540" y="72"/>
                    <a:pt x="541" y="72"/>
                  </a:cubicBezTo>
                  <a:cubicBezTo>
                    <a:pt x="542" y="72"/>
                    <a:pt x="540" y="71"/>
                    <a:pt x="539" y="71"/>
                  </a:cubicBezTo>
                  <a:cubicBezTo>
                    <a:pt x="539" y="71"/>
                    <a:pt x="540" y="71"/>
                    <a:pt x="539" y="71"/>
                  </a:cubicBezTo>
                  <a:cubicBezTo>
                    <a:pt x="538" y="70"/>
                    <a:pt x="534" y="67"/>
                    <a:pt x="530" y="64"/>
                  </a:cubicBezTo>
                  <a:cubicBezTo>
                    <a:pt x="530" y="65"/>
                    <a:pt x="526" y="62"/>
                    <a:pt x="526" y="63"/>
                  </a:cubicBezTo>
                  <a:cubicBezTo>
                    <a:pt x="529" y="64"/>
                    <a:pt x="533" y="66"/>
                    <a:pt x="530" y="65"/>
                  </a:cubicBezTo>
                  <a:cubicBezTo>
                    <a:pt x="532" y="66"/>
                    <a:pt x="534" y="67"/>
                    <a:pt x="535" y="68"/>
                  </a:cubicBezTo>
                  <a:cubicBezTo>
                    <a:pt x="535" y="68"/>
                    <a:pt x="535" y="68"/>
                    <a:pt x="535" y="68"/>
                  </a:cubicBezTo>
                  <a:cubicBezTo>
                    <a:pt x="532" y="66"/>
                    <a:pt x="529" y="64"/>
                    <a:pt x="526" y="63"/>
                  </a:cubicBezTo>
                  <a:cubicBezTo>
                    <a:pt x="526" y="63"/>
                    <a:pt x="528" y="64"/>
                    <a:pt x="528" y="64"/>
                  </a:cubicBezTo>
                  <a:cubicBezTo>
                    <a:pt x="527" y="64"/>
                    <a:pt x="527" y="64"/>
                    <a:pt x="526" y="63"/>
                  </a:cubicBezTo>
                  <a:cubicBezTo>
                    <a:pt x="525" y="63"/>
                    <a:pt x="526" y="63"/>
                    <a:pt x="523" y="62"/>
                  </a:cubicBezTo>
                  <a:cubicBezTo>
                    <a:pt x="526" y="63"/>
                    <a:pt x="516" y="58"/>
                    <a:pt x="517" y="59"/>
                  </a:cubicBezTo>
                  <a:cubicBezTo>
                    <a:pt x="515" y="58"/>
                    <a:pt x="515" y="58"/>
                    <a:pt x="512" y="57"/>
                  </a:cubicBezTo>
                  <a:cubicBezTo>
                    <a:pt x="512" y="57"/>
                    <a:pt x="512" y="56"/>
                    <a:pt x="512" y="56"/>
                  </a:cubicBezTo>
                  <a:cubicBezTo>
                    <a:pt x="511" y="56"/>
                    <a:pt x="515" y="57"/>
                    <a:pt x="513" y="56"/>
                  </a:cubicBezTo>
                  <a:cubicBezTo>
                    <a:pt x="513" y="56"/>
                    <a:pt x="508" y="54"/>
                    <a:pt x="509" y="55"/>
                  </a:cubicBezTo>
                  <a:cubicBezTo>
                    <a:pt x="510" y="55"/>
                    <a:pt x="512" y="56"/>
                    <a:pt x="510" y="55"/>
                  </a:cubicBezTo>
                  <a:cubicBezTo>
                    <a:pt x="507" y="54"/>
                    <a:pt x="507" y="53"/>
                    <a:pt x="504" y="53"/>
                  </a:cubicBezTo>
                  <a:cubicBezTo>
                    <a:pt x="505" y="53"/>
                    <a:pt x="506" y="54"/>
                    <a:pt x="505" y="53"/>
                  </a:cubicBezTo>
                  <a:cubicBezTo>
                    <a:pt x="501" y="51"/>
                    <a:pt x="499" y="50"/>
                    <a:pt x="496" y="49"/>
                  </a:cubicBezTo>
                  <a:cubicBezTo>
                    <a:pt x="498" y="50"/>
                    <a:pt x="501" y="51"/>
                    <a:pt x="501" y="51"/>
                  </a:cubicBezTo>
                  <a:cubicBezTo>
                    <a:pt x="498" y="50"/>
                    <a:pt x="496" y="49"/>
                    <a:pt x="496" y="48"/>
                  </a:cubicBezTo>
                  <a:cubicBezTo>
                    <a:pt x="495" y="48"/>
                    <a:pt x="497" y="49"/>
                    <a:pt x="495" y="49"/>
                  </a:cubicBezTo>
                  <a:cubicBezTo>
                    <a:pt x="495" y="48"/>
                    <a:pt x="491" y="47"/>
                    <a:pt x="490" y="46"/>
                  </a:cubicBezTo>
                  <a:cubicBezTo>
                    <a:pt x="492" y="47"/>
                    <a:pt x="488" y="46"/>
                    <a:pt x="490" y="47"/>
                  </a:cubicBezTo>
                  <a:cubicBezTo>
                    <a:pt x="492" y="47"/>
                    <a:pt x="490" y="47"/>
                    <a:pt x="491" y="48"/>
                  </a:cubicBezTo>
                  <a:cubicBezTo>
                    <a:pt x="491" y="47"/>
                    <a:pt x="495" y="49"/>
                    <a:pt x="495" y="49"/>
                  </a:cubicBezTo>
                  <a:cubicBezTo>
                    <a:pt x="493" y="48"/>
                    <a:pt x="490" y="47"/>
                    <a:pt x="491" y="48"/>
                  </a:cubicBezTo>
                  <a:cubicBezTo>
                    <a:pt x="491" y="48"/>
                    <a:pt x="494" y="49"/>
                    <a:pt x="494" y="49"/>
                  </a:cubicBezTo>
                  <a:cubicBezTo>
                    <a:pt x="492" y="48"/>
                    <a:pt x="491" y="48"/>
                    <a:pt x="489" y="47"/>
                  </a:cubicBezTo>
                  <a:cubicBezTo>
                    <a:pt x="488" y="47"/>
                    <a:pt x="491" y="48"/>
                    <a:pt x="489" y="48"/>
                  </a:cubicBezTo>
                  <a:cubicBezTo>
                    <a:pt x="485" y="46"/>
                    <a:pt x="482" y="44"/>
                    <a:pt x="476" y="43"/>
                  </a:cubicBezTo>
                  <a:cubicBezTo>
                    <a:pt x="478" y="43"/>
                    <a:pt x="472" y="41"/>
                    <a:pt x="474" y="41"/>
                  </a:cubicBezTo>
                  <a:cubicBezTo>
                    <a:pt x="476" y="42"/>
                    <a:pt x="480" y="44"/>
                    <a:pt x="482" y="44"/>
                  </a:cubicBezTo>
                  <a:cubicBezTo>
                    <a:pt x="478" y="43"/>
                    <a:pt x="472" y="41"/>
                    <a:pt x="469" y="39"/>
                  </a:cubicBezTo>
                  <a:cubicBezTo>
                    <a:pt x="474" y="41"/>
                    <a:pt x="475" y="41"/>
                    <a:pt x="478" y="43"/>
                  </a:cubicBezTo>
                  <a:cubicBezTo>
                    <a:pt x="478" y="42"/>
                    <a:pt x="479" y="42"/>
                    <a:pt x="480" y="42"/>
                  </a:cubicBezTo>
                  <a:cubicBezTo>
                    <a:pt x="478" y="41"/>
                    <a:pt x="475" y="41"/>
                    <a:pt x="475" y="41"/>
                  </a:cubicBezTo>
                  <a:cubicBezTo>
                    <a:pt x="477" y="42"/>
                    <a:pt x="478" y="41"/>
                    <a:pt x="478" y="42"/>
                  </a:cubicBezTo>
                  <a:cubicBezTo>
                    <a:pt x="478" y="42"/>
                    <a:pt x="477" y="42"/>
                    <a:pt x="475" y="41"/>
                  </a:cubicBezTo>
                  <a:cubicBezTo>
                    <a:pt x="473" y="40"/>
                    <a:pt x="472" y="40"/>
                    <a:pt x="469" y="39"/>
                  </a:cubicBezTo>
                  <a:cubicBezTo>
                    <a:pt x="470" y="39"/>
                    <a:pt x="467" y="38"/>
                    <a:pt x="466" y="38"/>
                  </a:cubicBezTo>
                  <a:cubicBezTo>
                    <a:pt x="468" y="38"/>
                    <a:pt x="468" y="38"/>
                    <a:pt x="470" y="39"/>
                  </a:cubicBezTo>
                  <a:cubicBezTo>
                    <a:pt x="469" y="38"/>
                    <a:pt x="467" y="38"/>
                    <a:pt x="465" y="37"/>
                  </a:cubicBezTo>
                  <a:cubicBezTo>
                    <a:pt x="465" y="37"/>
                    <a:pt x="465" y="37"/>
                    <a:pt x="466" y="37"/>
                  </a:cubicBezTo>
                  <a:cubicBezTo>
                    <a:pt x="464" y="37"/>
                    <a:pt x="463" y="36"/>
                    <a:pt x="463" y="36"/>
                  </a:cubicBezTo>
                  <a:cubicBezTo>
                    <a:pt x="466" y="38"/>
                    <a:pt x="462" y="37"/>
                    <a:pt x="458" y="36"/>
                  </a:cubicBezTo>
                  <a:cubicBezTo>
                    <a:pt x="457" y="35"/>
                    <a:pt x="457" y="35"/>
                    <a:pt x="457" y="35"/>
                  </a:cubicBezTo>
                  <a:cubicBezTo>
                    <a:pt x="456" y="35"/>
                    <a:pt x="456" y="35"/>
                    <a:pt x="454" y="35"/>
                  </a:cubicBezTo>
                  <a:cubicBezTo>
                    <a:pt x="454" y="34"/>
                    <a:pt x="451" y="33"/>
                    <a:pt x="451" y="33"/>
                  </a:cubicBezTo>
                  <a:cubicBezTo>
                    <a:pt x="448" y="32"/>
                    <a:pt x="447" y="32"/>
                    <a:pt x="446" y="32"/>
                  </a:cubicBezTo>
                  <a:cubicBezTo>
                    <a:pt x="447" y="33"/>
                    <a:pt x="449" y="33"/>
                    <a:pt x="450" y="33"/>
                  </a:cubicBezTo>
                  <a:cubicBezTo>
                    <a:pt x="449" y="33"/>
                    <a:pt x="446" y="33"/>
                    <a:pt x="445" y="32"/>
                  </a:cubicBezTo>
                  <a:cubicBezTo>
                    <a:pt x="445" y="32"/>
                    <a:pt x="447" y="32"/>
                    <a:pt x="443" y="31"/>
                  </a:cubicBezTo>
                  <a:cubicBezTo>
                    <a:pt x="445" y="32"/>
                    <a:pt x="442" y="31"/>
                    <a:pt x="441" y="31"/>
                  </a:cubicBezTo>
                  <a:cubicBezTo>
                    <a:pt x="442" y="32"/>
                    <a:pt x="444" y="32"/>
                    <a:pt x="444" y="32"/>
                  </a:cubicBezTo>
                  <a:cubicBezTo>
                    <a:pt x="439" y="31"/>
                    <a:pt x="437" y="31"/>
                    <a:pt x="435" y="30"/>
                  </a:cubicBezTo>
                  <a:cubicBezTo>
                    <a:pt x="437" y="31"/>
                    <a:pt x="440" y="31"/>
                    <a:pt x="441" y="31"/>
                  </a:cubicBezTo>
                  <a:cubicBezTo>
                    <a:pt x="438" y="30"/>
                    <a:pt x="432" y="30"/>
                    <a:pt x="429" y="29"/>
                  </a:cubicBezTo>
                  <a:cubicBezTo>
                    <a:pt x="433" y="30"/>
                    <a:pt x="433" y="29"/>
                    <a:pt x="435" y="29"/>
                  </a:cubicBezTo>
                  <a:cubicBezTo>
                    <a:pt x="435" y="30"/>
                    <a:pt x="436" y="30"/>
                    <a:pt x="438" y="30"/>
                  </a:cubicBezTo>
                  <a:cubicBezTo>
                    <a:pt x="438" y="30"/>
                    <a:pt x="439" y="30"/>
                    <a:pt x="441" y="31"/>
                  </a:cubicBezTo>
                  <a:cubicBezTo>
                    <a:pt x="441" y="31"/>
                    <a:pt x="441" y="31"/>
                    <a:pt x="443" y="31"/>
                  </a:cubicBezTo>
                  <a:cubicBezTo>
                    <a:pt x="445" y="32"/>
                    <a:pt x="444" y="31"/>
                    <a:pt x="447" y="32"/>
                  </a:cubicBezTo>
                  <a:cubicBezTo>
                    <a:pt x="446" y="32"/>
                    <a:pt x="444" y="31"/>
                    <a:pt x="442" y="30"/>
                  </a:cubicBezTo>
                  <a:cubicBezTo>
                    <a:pt x="443" y="31"/>
                    <a:pt x="441" y="30"/>
                    <a:pt x="440" y="30"/>
                  </a:cubicBezTo>
                  <a:cubicBezTo>
                    <a:pt x="438" y="30"/>
                    <a:pt x="438" y="30"/>
                    <a:pt x="437" y="29"/>
                  </a:cubicBezTo>
                  <a:cubicBezTo>
                    <a:pt x="437" y="30"/>
                    <a:pt x="437" y="30"/>
                    <a:pt x="435" y="29"/>
                  </a:cubicBezTo>
                  <a:cubicBezTo>
                    <a:pt x="433" y="29"/>
                    <a:pt x="436" y="29"/>
                    <a:pt x="434" y="29"/>
                  </a:cubicBezTo>
                  <a:cubicBezTo>
                    <a:pt x="434" y="29"/>
                    <a:pt x="433" y="29"/>
                    <a:pt x="432" y="29"/>
                  </a:cubicBezTo>
                  <a:cubicBezTo>
                    <a:pt x="431" y="28"/>
                    <a:pt x="427" y="28"/>
                    <a:pt x="428" y="28"/>
                  </a:cubicBezTo>
                  <a:cubicBezTo>
                    <a:pt x="425" y="27"/>
                    <a:pt x="419" y="27"/>
                    <a:pt x="416" y="26"/>
                  </a:cubicBezTo>
                  <a:cubicBezTo>
                    <a:pt x="417" y="26"/>
                    <a:pt x="418" y="26"/>
                    <a:pt x="419" y="26"/>
                  </a:cubicBezTo>
                  <a:cubicBezTo>
                    <a:pt x="418" y="26"/>
                    <a:pt x="418" y="26"/>
                    <a:pt x="419" y="26"/>
                  </a:cubicBezTo>
                  <a:cubicBezTo>
                    <a:pt x="421" y="26"/>
                    <a:pt x="418" y="26"/>
                    <a:pt x="421" y="27"/>
                  </a:cubicBezTo>
                  <a:cubicBezTo>
                    <a:pt x="422" y="26"/>
                    <a:pt x="428" y="27"/>
                    <a:pt x="431" y="28"/>
                  </a:cubicBezTo>
                  <a:cubicBezTo>
                    <a:pt x="431" y="28"/>
                    <a:pt x="433" y="28"/>
                    <a:pt x="434" y="28"/>
                  </a:cubicBezTo>
                  <a:cubicBezTo>
                    <a:pt x="432" y="28"/>
                    <a:pt x="437" y="29"/>
                    <a:pt x="434" y="28"/>
                  </a:cubicBezTo>
                  <a:cubicBezTo>
                    <a:pt x="433" y="28"/>
                    <a:pt x="432" y="27"/>
                    <a:pt x="430" y="27"/>
                  </a:cubicBezTo>
                  <a:cubicBezTo>
                    <a:pt x="430" y="28"/>
                    <a:pt x="425" y="26"/>
                    <a:pt x="422" y="26"/>
                  </a:cubicBezTo>
                  <a:cubicBezTo>
                    <a:pt x="422" y="26"/>
                    <a:pt x="421" y="26"/>
                    <a:pt x="422" y="26"/>
                  </a:cubicBezTo>
                  <a:cubicBezTo>
                    <a:pt x="423" y="26"/>
                    <a:pt x="425" y="27"/>
                    <a:pt x="425" y="26"/>
                  </a:cubicBezTo>
                  <a:cubicBezTo>
                    <a:pt x="424" y="26"/>
                    <a:pt x="422" y="26"/>
                    <a:pt x="420" y="25"/>
                  </a:cubicBezTo>
                  <a:cubicBezTo>
                    <a:pt x="420" y="26"/>
                    <a:pt x="419" y="25"/>
                    <a:pt x="418" y="25"/>
                  </a:cubicBezTo>
                  <a:cubicBezTo>
                    <a:pt x="419" y="26"/>
                    <a:pt x="418" y="26"/>
                    <a:pt x="416" y="25"/>
                  </a:cubicBezTo>
                  <a:cubicBezTo>
                    <a:pt x="416" y="25"/>
                    <a:pt x="418" y="25"/>
                    <a:pt x="415" y="25"/>
                  </a:cubicBezTo>
                  <a:cubicBezTo>
                    <a:pt x="414" y="25"/>
                    <a:pt x="412" y="25"/>
                    <a:pt x="410" y="25"/>
                  </a:cubicBezTo>
                  <a:cubicBezTo>
                    <a:pt x="411" y="25"/>
                    <a:pt x="409" y="25"/>
                    <a:pt x="408" y="25"/>
                  </a:cubicBezTo>
                  <a:cubicBezTo>
                    <a:pt x="409" y="25"/>
                    <a:pt x="410" y="25"/>
                    <a:pt x="410" y="25"/>
                  </a:cubicBezTo>
                  <a:cubicBezTo>
                    <a:pt x="406" y="24"/>
                    <a:pt x="411" y="25"/>
                    <a:pt x="408" y="24"/>
                  </a:cubicBezTo>
                  <a:cubicBezTo>
                    <a:pt x="407" y="25"/>
                    <a:pt x="406" y="24"/>
                    <a:pt x="403" y="24"/>
                  </a:cubicBezTo>
                  <a:cubicBezTo>
                    <a:pt x="404" y="24"/>
                    <a:pt x="404" y="24"/>
                    <a:pt x="402" y="24"/>
                  </a:cubicBezTo>
                  <a:cubicBezTo>
                    <a:pt x="406" y="24"/>
                    <a:pt x="403" y="24"/>
                    <a:pt x="403" y="24"/>
                  </a:cubicBezTo>
                  <a:cubicBezTo>
                    <a:pt x="403" y="24"/>
                    <a:pt x="404" y="24"/>
                    <a:pt x="404" y="24"/>
                  </a:cubicBezTo>
                  <a:cubicBezTo>
                    <a:pt x="403" y="24"/>
                    <a:pt x="408" y="24"/>
                    <a:pt x="407" y="24"/>
                  </a:cubicBezTo>
                  <a:cubicBezTo>
                    <a:pt x="406" y="24"/>
                    <a:pt x="407" y="23"/>
                    <a:pt x="407" y="23"/>
                  </a:cubicBezTo>
                  <a:cubicBezTo>
                    <a:pt x="404" y="23"/>
                    <a:pt x="401" y="23"/>
                    <a:pt x="400" y="23"/>
                  </a:cubicBezTo>
                  <a:cubicBezTo>
                    <a:pt x="397" y="23"/>
                    <a:pt x="393" y="23"/>
                    <a:pt x="394" y="22"/>
                  </a:cubicBezTo>
                  <a:cubicBezTo>
                    <a:pt x="396" y="22"/>
                    <a:pt x="396" y="23"/>
                    <a:pt x="398" y="23"/>
                  </a:cubicBezTo>
                  <a:cubicBezTo>
                    <a:pt x="401" y="23"/>
                    <a:pt x="404" y="23"/>
                    <a:pt x="406" y="23"/>
                  </a:cubicBezTo>
                  <a:cubicBezTo>
                    <a:pt x="404" y="23"/>
                    <a:pt x="404" y="22"/>
                    <a:pt x="405" y="23"/>
                  </a:cubicBezTo>
                  <a:cubicBezTo>
                    <a:pt x="408" y="23"/>
                    <a:pt x="411" y="24"/>
                    <a:pt x="411" y="23"/>
                  </a:cubicBezTo>
                  <a:cubicBezTo>
                    <a:pt x="412" y="24"/>
                    <a:pt x="418" y="24"/>
                    <a:pt x="418" y="25"/>
                  </a:cubicBezTo>
                  <a:cubicBezTo>
                    <a:pt x="421" y="25"/>
                    <a:pt x="421" y="25"/>
                    <a:pt x="422" y="25"/>
                  </a:cubicBezTo>
                  <a:cubicBezTo>
                    <a:pt x="422" y="25"/>
                    <a:pt x="425" y="26"/>
                    <a:pt x="426" y="26"/>
                  </a:cubicBezTo>
                  <a:cubicBezTo>
                    <a:pt x="425" y="26"/>
                    <a:pt x="427" y="27"/>
                    <a:pt x="428" y="27"/>
                  </a:cubicBezTo>
                  <a:cubicBezTo>
                    <a:pt x="428" y="27"/>
                    <a:pt x="433" y="28"/>
                    <a:pt x="431" y="27"/>
                  </a:cubicBezTo>
                  <a:cubicBezTo>
                    <a:pt x="430" y="27"/>
                    <a:pt x="429" y="27"/>
                    <a:pt x="429" y="27"/>
                  </a:cubicBezTo>
                  <a:cubicBezTo>
                    <a:pt x="431" y="27"/>
                    <a:pt x="432" y="27"/>
                    <a:pt x="433" y="27"/>
                  </a:cubicBezTo>
                  <a:cubicBezTo>
                    <a:pt x="433" y="27"/>
                    <a:pt x="430" y="26"/>
                    <a:pt x="431" y="26"/>
                  </a:cubicBezTo>
                  <a:cubicBezTo>
                    <a:pt x="432" y="27"/>
                    <a:pt x="434" y="27"/>
                    <a:pt x="435" y="27"/>
                  </a:cubicBezTo>
                  <a:cubicBezTo>
                    <a:pt x="433" y="27"/>
                    <a:pt x="437" y="28"/>
                    <a:pt x="436" y="28"/>
                  </a:cubicBezTo>
                  <a:cubicBezTo>
                    <a:pt x="440" y="28"/>
                    <a:pt x="440" y="29"/>
                    <a:pt x="444" y="30"/>
                  </a:cubicBezTo>
                  <a:cubicBezTo>
                    <a:pt x="444" y="29"/>
                    <a:pt x="441" y="29"/>
                    <a:pt x="437" y="28"/>
                  </a:cubicBezTo>
                  <a:cubicBezTo>
                    <a:pt x="437" y="27"/>
                    <a:pt x="435" y="27"/>
                    <a:pt x="433" y="26"/>
                  </a:cubicBezTo>
                  <a:cubicBezTo>
                    <a:pt x="431" y="26"/>
                    <a:pt x="429" y="26"/>
                    <a:pt x="429" y="25"/>
                  </a:cubicBezTo>
                  <a:cubicBezTo>
                    <a:pt x="426" y="25"/>
                    <a:pt x="427" y="25"/>
                    <a:pt x="424" y="24"/>
                  </a:cubicBezTo>
                  <a:cubicBezTo>
                    <a:pt x="424" y="25"/>
                    <a:pt x="424" y="25"/>
                    <a:pt x="424" y="25"/>
                  </a:cubicBezTo>
                  <a:cubicBezTo>
                    <a:pt x="427" y="25"/>
                    <a:pt x="426" y="25"/>
                    <a:pt x="429" y="25"/>
                  </a:cubicBezTo>
                  <a:cubicBezTo>
                    <a:pt x="430" y="26"/>
                    <a:pt x="432" y="26"/>
                    <a:pt x="432" y="26"/>
                  </a:cubicBezTo>
                  <a:cubicBezTo>
                    <a:pt x="430" y="26"/>
                    <a:pt x="429" y="26"/>
                    <a:pt x="426" y="25"/>
                  </a:cubicBezTo>
                  <a:cubicBezTo>
                    <a:pt x="426" y="25"/>
                    <a:pt x="422" y="25"/>
                    <a:pt x="422" y="24"/>
                  </a:cubicBezTo>
                  <a:cubicBezTo>
                    <a:pt x="423" y="25"/>
                    <a:pt x="429" y="26"/>
                    <a:pt x="432" y="27"/>
                  </a:cubicBezTo>
                  <a:cubicBezTo>
                    <a:pt x="427" y="26"/>
                    <a:pt x="422" y="25"/>
                    <a:pt x="418" y="24"/>
                  </a:cubicBezTo>
                  <a:cubicBezTo>
                    <a:pt x="416" y="24"/>
                    <a:pt x="418" y="24"/>
                    <a:pt x="417" y="24"/>
                  </a:cubicBezTo>
                  <a:cubicBezTo>
                    <a:pt x="417" y="24"/>
                    <a:pt x="416" y="24"/>
                    <a:pt x="416" y="24"/>
                  </a:cubicBezTo>
                  <a:cubicBezTo>
                    <a:pt x="417" y="24"/>
                    <a:pt x="420" y="25"/>
                    <a:pt x="418" y="24"/>
                  </a:cubicBezTo>
                  <a:cubicBezTo>
                    <a:pt x="416" y="24"/>
                    <a:pt x="413" y="24"/>
                    <a:pt x="412" y="23"/>
                  </a:cubicBezTo>
                  <a:cubicBezTo>
                    <a:pt x="412" y="23"/>
                    <a:pt x="414" y="23"/>
                    <a:pt x="415" y="23"/>
                  </a:cubicBezTo>
                  <a:cubicBezTo>
                    <a:pt x="413" y="23"/>
                    <a:pt x="412" y="23"/>
                    <a:pt x="411" y="23"/>
                  </a:cubicBezTo>
                  <a:cubicBezTo>
                    <a:pt x="411" y="23"/>
                    <a:pt x="409" y="23"/>
                    <a:pt x="407" y="23"/>
                  </a:cubicBezTo>
                  <a:cubicBezTo>
                    <a:pt x="412" y="23"/>
                    <a:pt x="400" y="22"/>
                    <a:pt x="402" y="21"/>
                  </a:cubicBezTo>
                  <a:cubicBezTo>
                    <a:pt x="400" y="21"/>
                    <a:pt x="400" y="22"/>
                    <a:pt x="397" y="21"/>
                  </a:cubicBezTo>
                  <a:cubicBezTo>
                    <a:pt x="399" y="21"/>
                    <a:pt x="396" y="21"/>
                    <a:pt x="394" y="21"/>
                  </a:cubicBezTo>
                  <a:cubicBezTo>
                    <a:pt x="396" y="21"/>
                    <a:pt x="399" y="21"/>
                    <a:pt x="401" y="21"/>
                  </a:cubicBezTo>
                  <a:cubicBezTo>
                    <a:pt x="404" y="21"/>
                    <a:pt x="406" y="22"/>
                    <a:pt x="408" y="22"/>
                  </a:cubicBezTo>
                  <a:cubicBezTo>
                    <a:pt x="413" y="22"/>
                    <a:pt x="417" y="23"/>
                    <a:pt x="418" y="23"/>
                  </a:cubicBezTo>
                  <a:cubicBezTo>
                    <a:pt x="423" y="24"/>
                    <a:pt x="425" y="25"/>
                    <a:pt x="429" y="25"/>
                  </a:cubicBezTo>
                  <a:cubicBezTo>
                    <a:pt x="428" y="25"/>
                    <a:pt x="429" y="25"/>
                    <a:pt x="429" y="25"/>
                  </a:cubicBezTo>
                  <a:cubicBezTo>
                    <a:pt x="426" y="24"/>
                    <a:pt x="427" y="24"/>
                    <a:pt x="425" y="24"/>
                  </a:cubicBezTo>
                  <a:cubicBezTo>
                    <a:pt x="426" y="24"/>
                    <a:pt x="426" y="24"/>
                    <a:pt x="425" y="24"/>
                  </a:cubicBezTo>
                  <a:cubicBezTo>
                    <a:pt x="423" y="24"/>
                    <a:pt x="421" y="24"/>
                    <a:pt x="420" y="23"/>
                  </a:cubicBezTo>
                  <a:cubicBezTo>
                    <a:pt x="421" y="23"/>
                    <a:pt x="423" y="24"/>
                    <a:pt x="424" y="24"/>
                  </a:cubicBezTo>
                  <a:cubicBezTo>
                    <a:pt x="423" y="24"/>
                    <a:pt x="419" y="22"/>
                    <a:pt x="416" y="22"/>
                  </a:cubicBezTo>
                  <a:cubicBezTo>
                    <a:pt x="418" y="22"/>
                    <a:pt x="420" y="23"/>
                    <a:pt x="420" y="23"/>
                  </a:cubicBezTo>
                  <a:cubicBezTo>
                    <a:pt x="414" y="22"/>
                    <a:pt x="409" y="22"/>
                    <a:pt x="404" y="21"/>
                  </a:cubicBezTo>
                  <a:cubicBezTo>
                    <a:pt x="402" y="21"/>
                    <a:pt x="400" y="21"/>
                    <a:pt x="398" y="20"/>
                  </a:cubicBezTo>
                  <a:cubicBezTo>
                    <a:pt x="397" y="20"/>
                    <a:pt x="396" y="20"/>
                    <a:pt x="395" y="20"/>
                  </a:cubicBezTo>
                  <a:cubicBezTo>
                    <a:pt x="394" y="20"/>
                    <a:pt x="392" y="19"/>
                    <a:pt x="390" y="19"/>
                  </a:cubicBezTo>
                  <a:cubicBezTo>
                    <a:pt x="390" y="19"/>
                    <a:pt x="393" y="19"/>
                    <a:pt x="392" y="20"/>
                  </a:cubicBezTo>
                  <a:cubicBezTo>
                    <a:pt x="388" y="19"/>
                    <a:pt x="393" y="20"/>
                    <a:pt x="392" y="20"/>
                  </a:cubicBezTo>
                  <a:cubicBezTo>
                    <a:pt x="391" y="20"/>
                    <a:pt x="389" y="20"/>
                    <a:pt x="388" y="20"/>
                  </a:cubicBezTo>
                  <a:cubicBezTo>
                    <a:pt x="388" y="20"/>
                    <a:pt x="391" y="20"/>
                    <a:pt x="392" y="21"/>
                  </a:cubicBezTo>
                  <a:cubicBezTo>
                    <a:pt x="389" y="20"/>
                    <a:pt x="385" y="20"/>
                    <a:pt x="382" y="19"/>
                  </a:cubicBezTo>
                  <a:cubicBezTo>
                    <a:pt x="379" y="19"/>
                    <a:pt x="376" y="19"/>
                    <a:pt x="376" y="20"/>
                  </a:cubicBezTo>
                  <a:cubicBezTo>
                    <a:pt x="374" y="20"/>
                    <a:pt x="374" y="20"/>
                    <a:pt x="374" y="20"/>
                  </a:cubicBezTo>
                  <a:cubicBezTo>
                    <a:pt x="373" y="19"/>
                    <a:pt x="376" y="19"/>
                    <a:pt x="374" y="19"/>
                  </a:cubicBezTo>
                  <a:cubicBezTo>
                    <a:pt x="373" y="19"/>
                    <a:pt x="373" y="19"/>
                    <a:pt x="371" y="19"/>
                  </a:cubicBezTo>
                  <a:cubicBezTo>
                    <a:pt x="371" y="19"/>
                    <a:pt x="367" y="19"/>
                    <a:pt x="365" y="19"/>
                  </a:cubicBezTo>
                  <a:cubicBezTo>
                    <a:pt x="368" y="19"/>
                    <a:pt x="374" y="19"/>
                    <a:pt x="380" y="19"/>
                  </a:cubicBezTo>
                  <a:cubicBezTo>
                    <a:pt x="380" y="19"/>
                    <a:pt x="381" y="19"/>
                    <a:pt x="382" y="19"/>
                  </a:cubicBezTo>
                  <a:cubicBezTo>
                    <a:pt x="383" y="18"/>
                    <a:pt x="378" y="18"/>
                    <a:pt x="380" y="18"/>
                  </a:cubicBezTo>
                  <a:cubicBezTo>
                    <a:pt x="382" y="18"/>
                    <a:pt x="381" y="18"/>
                    <a:pt x="383" y="18"/>
                  </a:cubicBezTo>
                  <a:cubicBezTo>
                    <a:pt x="384" y="18"/>
                    <a:pt x="386" y="19"/>
                    <a:pt x="389" y="19"/>
                  </a:cubicBezTo>
                  <a:cubicBezTo>
                    <a:pt x="390" y="18"/>
                    <a:pt x="387" y="19"/>
                    <a:pt x="385" y="18"/>
                  </a:cubicBezTo>
                  <a:cubicBezTo>
                    <a:pt x="389" y="18"/>
                    <a:pt x="392" y="19"/>
                    <a:pt x="395" y="19"/>
                  </a:cubicBezTo>
                  <a:cubicBezTo>
                    <a:pt x="398" y="19"/>
                    <a:pt x="401" y="19"/>
                    <a:pt x="404" y="20"/>
                  </a:cubicBezTo>
                  <a:cubicBezTo>
                    <a:pt x="405" y="19"/>
                    <a:pt x="409" y="20"/>
                    <a:pt x="408" y="19"/>
                  </a:cubicBezTo>
                  <a:cubicBezTo>
                    <a:pt x="409" y="20"/>
                    <a:pt x="412" y="20"/>
                    <a:pt x="409" y="20"/>
                  </a:cubicBezTo>
                  <a:cubicBezTo>
                    <a:pt x="411" y="21"/>
                    <a:pt x="414" y="21"/>
                    <a:pt x="412" y="20"/>
                  </a:cubicBezTo>
                  <a:cubicBezTo>
                    <a:pt x="411" y="20"/>
                    <a:pt x="414" y="20"/>
                    <a:pt x="410" y="20"/>
                  </a:cubicBezTo>
                  <a:cubicBezTo>
                    <a:pt x="411" y="20"/>
                    <a:pt x="412" y="20"/>
                    <a:pt x="414" y="20"/>
                  </a:cubicBezTo>
                  <a:cubicBezTo>
                    <a:pt x="416" y="20"/>
                    <a:pt x="414" y="20"/>
                    <a:pt x="415" y="20"/>
                  </a:cubicBezTo>
                  <a:cubicBezTo>
                    <a:pt x="418" y="21"/>
                    <a:pt x="417" y="21"/>
                    <a:pt x="420" y="21"/>
                  </a:cubicBezTo>
                  <a:cubicBezTo>
                    <a:pt x="422" y="21"/>
                    <a:pt x="418" y="20"/>
                    <a:pt x="421" y="21"/>
                  </a:cubicBezTo>
                  <a:cubicBezTo>
                    <a:pt x="422" y="21"/>
                    <a:pt x="424" y="22"/>
                    <a:pt x="427" y="22"/>
                  </a:cubicBezTo>
                  <a:cubicBezTo>
                    <a:pt x="428" y="22"/>
                    <a:pt x="431" y="23"/>
                    <a:pt x="434" y="23"/>
                  </a:cubicBezTo>
                  <a:cubicBezTo>
                    <a:pt x="437" y="24"/>
                    <a:pt x="440" y="24"/>
                    <a:pt x="442" y="25"/>
                  </a:cubicBezTo>
                  <a:cubicBezTo>
                    <a:pt x="442" y="25"/>
                    <a:pt x="444" y="26"/>
                    <a:pt x="445" y="26"/>
                  </a:cubicBezTo>
                  <a:cubicBezTo>
                    <a:pt x="444" y="25"/>
                    <a:pt x="443" y="25"/>
                    <a:pt x="442" y="25"/>
                  </a:cubicBezTo>
                  <a:cubicBezTo>
                    <a:pt x="445" y="26"/>
                    <a:pt x="446" y="26"/>
                    <a:pt x="449" y="26"/>
                  </a:cubicBezTo>
                  <a:cubicBezTo>
                    <a:pt x="449" y="27"/>
                    <a:pt x="453" y="27"/>
                    <a:pt x="454" y="28"/>
                  </a:cubicBezTo>
                  <a:cubicBezTo>
                    <a:pt x="455" y="28"/>
                    <a:pt x="453" y="27"/>
                    <a:pt x="455" y="28"/>
                  </a:cubicBezTo>
                  <a:cubicBezTo>
                    <a:pt x="456" y="28"/>
                    <a:pt x="456" y="28"/>
                    <a:pt x="456" y="28"/>
                  </a:cubicBezTo>
                  <a:cubicBezTo>
                    <a:pt x="457" y="28"/>
                    <a:pt x="455" y="28"/>
                    <a:pt x="455" y="28"/>
                  </a:cubicBezTo>
                  <a:cubicBezTo>
                    <a:pt x="458" y="29"/>
                    <a:pt x="455" y="28"/>
                    <a:pt x="458" y="29"/>
                  </a:cubicBezTo>
                  <a:cubicBezTo>
                    <a:pt x="459" y="29"/>
                    <a:pt x="457" y="28"/>
                    <a:pt x="457" y="28"/>
                  </a:cubicBezTo>
                  <a:cubicBezTo>
                    <a:pt x="461" y="29"/>
                    <a:pt x="465" y="30"/>
                    <a:pt x="468" y="31"/>
                  </a:cubicBezTo>
                  <a:cubicBezTo>
                    <a:pt x="469" y="31"/>
                    <a:pt x="471" y="32"/>
                    <a:pt x="473" y="33"/>
                  </a:cubicBezTo>
                  <a:cubicBezTo>
                    <a:pt x="474" y="33"/>
                    <a:pt x="473" y="33"/>
                    <a:pt x="475" y="34"/>
                  </a:cubicBezTo>
                  <a:cubicBezTo>
                    <a:pt x="475" y="34"/>
                    <a:pt x="476" y="34"/>
                    <a:pt x="476" y="34"/>
                  </a:cubicBezTo>
                  <a:cubicBezTo>
                    <a:pt x="475" y="33"/>
                    <a:pt x="474" y="33"/>
                    <a:pt x="474" y="33"/>
                  </a:cubicBezTo>
                  <a:cubicBezTo>
                    <a:pt x="475" y="33"/>
                    <a:pt x="478" y="34"/>
                    <a:pt x="480" y="35"/>
                  </a:cubicBezTo>
                  <a:cubicBezTo>
                    <a:pt x="483" y="36"/>
                    <a:pt x="486" y="37"/>
                    <a:pt x="488" y="37"/>
                  </a:cubicBezTo>
                  <a:cubicBezTo>
                    <a:pt x="489" y="38"/>
                    <a:pt x="495" y="40"/>
                    <a:pt x="492" y="39"/>
                  </a:cubicBezTo>
                  <a:cubicBezTo>
                    <a:pt x="494" y="40"/>
                    <a:pt x="497" y="41"/>
                    <a:pt x="497" y="42"/>
                  </a:cubicBezTo>
                  <a:cubicBezTo>
                    <a:pt x="495" y="41"/>
                    <a:pt x="495" y="40"/>
                    <a:pt x="492" y="40"/>
                  </a:cubicBezTo>
                  <a:cubicBezTo>
                    <a:pt x="493" y="40"/>
                    <a:pt x="491" y="39"/>
                    <a:pt x="490" y="39"/>
                  </a:cubicBezTo>
                  <a:cubicBezTo>
                    <a:pt x="494" y="41"/>
                    <a:pt x="489" y="39"/>
                    <a:pt x="493" y="40"/>
                  </a:cubicBezTo>
                  <a:cubicBezTo>
                    <a:pt x="495" y="41"/>
                    <a:pt x="491" y="39"/>
                    <a:pt x="493" y="40"/>
                  </a:cubicBezTo>
                  <a:cubicBezTo>
                    <a:pt x="494" y="41"/>
                    <a:pt x="496" y="41"/>
                    <a:pt x="496" y="42"/>
                  </a:cubicBezTo>
                  <a:cubicBezTo>
                    <a:pt x="495" y="41"/>
                    <a:pt x="496" y="41"/>
                    <a:pt x="495" y="41"/>
                  </a:cubicBezTo>
                  <a:cubicBezTo>
                    <a:pt x="496" y="42"/>
                    <a:pt x="500" y="44"/>
                    <a:pt x="501" y="44"/>
                  </a:cubicBezTo>
                  <a:cubicBezTo>
                    <a:pt x="500" y="43"/>
                    <a:pt x="497" y="42"/>
                    <a:pt x="497" y="42"/>
                  </a:cubicBezTo>
                  <a:cubicBezTo>
                    <a:pt x="497" y="42"/>
                    <a:pt x="499" y="42"/>
                    <a:pt x="498" y="42"/>
                  </a:cubicBezTo>
                  <a:cubicBezTo>
                    <a:pt x="501" y="43"/>
                    <a:pt x="498" y="42"/>
                    <a:pt x="502" y="44"/>
                  </a:cubicBezTo>
                  <a:cubicBezTo>
                    <a:pt x="503" y="44"/>
                    <a:pt x="501" y="43"/>
                    <a:pt x="502" y="44"/>
                  </a:cubicBezTo>
                  <a:cubicBezTo>
                    <a:pt x="505" y="45"/>
                    <a:pt x="502" y="43"/>
                    <a:pt x="504" y="44"/>
                  </a:cubicBezTo>
                  <a:cubicBezTo>
                    <a:pt x="506" y="45"/>
                    <a:pt x="506" y="45"/>
                    <a:pt x="507" y="46"/>
                  </a:cubicBezTo>
                  <a:cubicBezTo>
                    <a:pt x="509" y="47"/>
                    <a:pt x="516" y="50"/>
                    <a:pt x="512" y="48"/>
                  </a:cubicBezTo>
                  <a:cubicBezTo>
                    <a:pt x="513" y="48"/>
                    <a:pt x="515" y="49"/>
                    <a:pt x="516" y="50"/>
                  </a:cubicBezTo>
                  <a:cubicBezTo>
                    <a:pt x="513" y="49"/>
                    <a:pt x="515" y="49"/>
                    <a:pt x="515" y="50"/>
                  </a:cubicBezTo>
                  <a:cubicBezTo>
                    <a:pt x="519" y="51"/>
                    <a:pt x="521" y="53"/>
                    <a:pt x="524" y="55"/>
                  </a:cubicBezTo>
                  <a:cubicBezTo>
                    <a:pt x="525" y="55"/>
                    <a:pt x="522" y="53"/>
                    <a:pt x="524" y="54"/>
                  </a:cubicBezTo>
                  <a:cubicBezTo>
                    <a:pt x="524" y="54"/>
                    <a:pt x="525" y="55"/>
                    <a:pt x="527" y="56"/>
                  </a:cubicBezTo>
                  <a:cubicBezTo>
                    <a:pt x="527" y="56"/>
                    <a:pt x="527" y="56"/>
                    <a:pt x="528" y="56"/>
                  </a:cubicBezTo>
                  <a:cubicBezTo>
                    <a:pt x="531" y="58"/>
                    <a:pt x="534" y="60"/>
                    <a:pt x="535" y="60"/>
                  </a:cubicBezTo>
                  <a:cubicBezTo>
                    <a:pt x="534" y="60"/>
                    <a:pt x="531" y="58"/>
                    <a:pt x="531" y="59"/>
                  </a:cubicBezTo>
                  <a:cubicBezTo>
                    <a:pt x="534" y="60"/>
                    <a:pt x="536" y="61"/>
                    <a:pt x="538" y="63"/>
                  </a:cubicBezTo>
                  <a:cubicBezTo>
                    <a:pt x="538" y="62"/>
                    <a:pt x="538" y="62"/>
                    <a:pt x="538" y="62"/>
                  </a:cubicBezTo>
                  <a:cubicBezTo>
                    <a:pt x="541" y="64"/>
                    <a:pt x="544" y="65"/>
                    <a:pt x="544" y="66"/>
                  </a:cubicBezTo>
                  <a:cubicBezTo>
                    <a:pt x="541" y="64"/>
                    <a:pt x="538" y="63"/>
                    <a:pt x="540" y="64"/>
                  </a:cubicBezTo>
                  <a:cubicBezTo>
                    <a:pt x="542" y="65"/>
                    <a:pt x="544" y="67"/>
                    <a:pt x="545" y="67"/>
                  </a:cubicBezTo>
                  <a:cubicBezTo>
                    <a:pt x="547" y="68"/>
                    <a:pt x="544" y="66"/>
                    <a:pt x="546" y="67"/>
                  </a:cubicBezTo>
                  <a:cubicBezTo>
                    <a:pt x="548" y="69"/>
                    <a:pt x="555" y="72"/>
                    <a:pt x="558" y="75"/>
                  </a:cubicBezTo>
                  <a:cubicBezTo>
                    <a:pt x="557" y="74"/>
                    <a:pt x="554" y="72"/>
                    <a:pt x="554" y="72"/>
                  </a:cubicBezTo>
                  <a:cubicBezTo>
                    <a:pt x="557" y="74"/>
                    <a:pt x="559" y="75"/>
                    <a:pt x="561" y="77"/>
                  </a:cubicBezTo>
                  <a:cubicBezTo>
                    <a:pt x="564" y="79"/>
                    <a:pt x="566" y="80"/>
                    <a:pt x="567" y="82"/>
                  </a:cubicBezTo>
                  <a:cubicBezTo>
                    <a:pt x="567" y="81"/>
                    <a:pt x="565" y="79"/>
                    <a:pt x="564" y="79"/>
                  </a:cubicBezTo>
                  <a:cubicBezTo>
                    <a:pt x="567" y="81"/>
                    <a:pt x="570" y="83"/>
                    <a:pt x="575" y="87"/>
                  </a:cubicBezTo>
                  <a:cubicBezTo>
                    <a:pt x="574" y="86"/>
                    <a:pt x="574" y="86"/>
                    <a:pt x="573" y="86"/>
                  </a:cubicBezTo>
                  <a:cubicBezTo>
                    <a:pt x="576" y="89"/>
                    <a:pt x="576" y="88"/>
                    <a:pt x="578" y="89"/>
                  </a:cubicBezTo>
                  <a:cubicBezTo>
                    <a:pt x="576" y="88"/>
                    <a:pt x="576" y="88"/>
                    <a:pt x="575" y="87"/>
                  </a:cubicBezTo>
                  <a:cubicBezTo>
                    <a:pt x="575" y="87"/>
                    <a:pt x="575" y="87"/>
                    <a:pt x="576" y="87"/>
                  </a:cubicBezTo>
                  <a:cubicBezTo>
                    <a:pt x="579" y="90"/>
                    <a:pt x="582" y="93"/>
                    <a:pt x="583" y="94"/>
                  </a:cubicBezTo>
                  <a:cubicBezTo>
                    <a:pt x="584" y="94"/>
                    <a:pt x="580" y="91"/>
                    <a:pt x="578" y="90"/>
                  </a:cubicBezTo>
                  <a:cubicBezTo>
                    <a:pt x="582" y="92"/>
                    <a:pt x="582" y="93"/>
                    <a:pt x="585" y="95"/>
                  </a:cubicBezTo>
                  <a:cubicBezTo>
                    <a:pt x="585" y="95"/>
                    <a:pt x="582" y="93"/>
                    <a:pt x="583" y="93"/>
                  </a:cubicBezTo>
                  <a:cubicBezTo>
                    <a:pt x="580" y="91"/>
                    <a:pt x="577" y="89"/>
                    <a:pt x="575" y="87"/>
                  </a:cubicBezTo>
                  <a:cubicBezTo>
                    <a:pt x="572" y="85"/>
                    <a:pt x="570" y="83"/>
                    <a:pt x="568" y="81"/>
                  </a:cubicBezTo>
                  <a:cubicBezTo>
                    <a:pt x="572" y="85"/>
                    <a:pt x="570" y="82"/>
                    <a:pt x="572" y="84"/>
                  </a:cubicBezTo>
                  <a:cubicBezTo>
                    <a:pt x="574" y="85"/>
                    <a:pt x="577" y="88"/>
                    <a:pt x="578" y="88"/>
                  </a:cubicBezTo>
                  <a:cubicBezTo>
                    <a:pt x="577" y="88"/>
                    <a:pt x="577" y="88"/>
                    <a:pt x="577" y="88"/>
                  </a:cubicBezTo>
                  <a:cubicBezTo>
                    <a:pt x="579" y="89"/>
                    <a:pt x="583" y="92"/>
                    <a:pt x="582" y="92"/>
                  </a:cubicBezTo>
                  <a:cubicBezTo>
                    <a:pt x="581" y="91"/>
                    <a:pt x="581" y="90"/>
                    <a:pt x="580" y="90"/>
                  </a:cubicBezTo>
                  <a:cubicBezTo>
                    <a:pt x="583" y="92"/>
                    <a:pt x="585" y="94"/>
                    <a:pt x="587" y="96"/>
                  </a:cubicBezTo>
                  <a:cubicBezTo>
                    <a:pt x="589" y="97"/>
                    <a:pt x="591" y="99"/>
                    <a:pt x="592" y="100"/>
                  </a:cubicBezTo>
                  <a:cubicBezTo>
                    <a:pt x="592" y="101"/>
                    <a:pt x="601" y="108"/>
                    <a:pt x="602" y="109"/>
                  </a:cubicBezTo>
                  <a:cubicBezTo>
                    <a:pt x="596" y="104"/>
                    <a:pt x="593" y="101"/>
                    <a:pt x="588" y="97"/>
                  </a:cubicBezTo>
                  <a:cubicBezTo>
                    <a:pt x="589" y="98"/>
                    <a:pt x="587" y="96"/>
                    <a:pt x="585" y="95"/>
                  </a:cubicBezTo>
                  <a:cubicBezTo>
                    <a:pt x="588" y="98"/>
                    <a:pt x="593" y="102"/>
                    <a:pt x="596" y="104"/>
                  </a:cubicBezTo>
                  <a:cubicBezTo>
                    <a:pt x="596" y="104"/>
                    <a:pt x="597" y="105"/>
                    <a:pt x="597" y="105"/>
                  </a:cubicBezTo>
                  <a:cubicBezTo>
                    <a:pt x="595" y="103"/>
                    <a:pt x="594" y="103"/>
                    <a:pt x="592" y="101"/>
                  </a:cubicBezTo>
                  <a:cubicBezTo>
                    <a:pt x="593" y="102"/>
                    <a:pt x="592" y="102"/>
                    <a:pt x="594" y="103"/>
                  </a:cubicBezTo>
                  <a:cubicBezTo>
                    <a:pt x="594" y="103"/>
                    <a:pt x="593" y="102"/>
                    <a:pt x="593" y="102"/>
                  </a:cubicBezTo>
                  <a:cubicBezTo>
                    <a:pt x="595" y="104"/>
                    <a:pt x="596" y="105"/>
                    <a:pt x="598" y="106"/>
                  </a:cubicBezTo>
                  <a:cubicBezTo>
                    <a:pt x="599" y="108"/>
                    <a:pt x="598" y="107"/>
                    <a:pt x="597" y="107"/>
                  </a:cubicBezTo>
                  <a:cubicBezTo>
                    <a:pt x="596" y="107"/>
                    <a:pt x="596" y="106"/>
                    <a:pt x="595" y="106"/>
                  </a:cubicBezTo>
                  <a:cubicBezTo>
                    <a:pt x="596" y="107"/>
                    <a:pt x="592" y="103"/>
                    <a:pt x="590" y="102"/>
                  </a:cubicBezTo>
                  <a:cubicBezTo>
                    <a:pt x="592" y="104"/>
                    <a:pt x="592" y="103"/>
                    <a:pt x="595" y="106"/>
                  </a:cubicBezTo>
                  <a:cubicBezTo>
                    <a:pt x="595" y="107"/>
                    <a:pt x="594" y="106"/>
                    <a:pt x="595" y="107"/>
                  </a:cubicBezTo>
                  <a:cubicBezTo>
                    <a:pt x="595" y="106"/>
                    <a:pt x="598" y="109"/>
                    <a:pt x="598" y="109"/>
                  </a:cubicBezTo>
                  <a:cubicBezTo>
                    <a:pt x="596" y="107"/>
                    <a:pt x="595" y="106"/>
                    <a:pt x="595" y="106"/>
                  </a:cubicBezTo>
                  <a:cubicBezTo>
                    <a:pt x="595" y="106"/>
                    <a:pt x="595" y="106"/>
                    <a:pt x="596" y="107"/>
                  </a:cubicBezTo>
                  <a:cubicBezTo>
                    <a:pt x="598" y="108"/>
                    <a:pt x="598" y="108"/>
                    <a:pt x="599" y="109"/>
                  </a:cubicBezTo>
                  <a:cubicBezTo>
                    <a:pt x="599" y="109"/>
                    <a:pt x="599" y="109"/>
                    <a:pt x="599" y="110"/>
                  </a:cubicBezTo>
                  <a:cubicBezTo>
                    <a:pt x="600" y="110"/>
                    <a:pt x="597" y="108"/>
                    <a:pt x="598" y="108"/>
                  </a:cubicBezTo>
                  <a:cubicBezTo>
                    <a:pt x="600" y="109"/>
                    <a:pt x="599" y="107"/>
                    <a:pt x="604" y="112"/>
                  </a:cubicBezTo>
                  <a:cubicBezTo>
                    <a:pt x="605" y="114"/>
                    <a:pt x="607" y="116"/>
                    <a:pt x="611" y="119"/>
                  </a:cubicBezTo>
                  <a:cubicBezTo>
                    <a:pt x="611" y="119"/>
                    <a:pt x="610" y="119"/>
                    <a:pt x="610" y="119"/>
                  </a:cubicBezTo>
                  <a:cubicBezTo>
                    <a:pt x="611" y="120"/>
                    <a:pt x="616" y="126"/>
                    <a:pt x="616" y="125"/>
                  </a:cubicBezTo>
                  <a:cubicBezTo>
                    <a:pt x="616" y="125"/>
                    <a:pt x="615" y="124"/>
                    <a:pt x="613" y="122"/>
                  </a:cubicBezTo>
                  <a:cubicBezTo>
                    <a:pt x="614" y="123"/>
                    <a:pt x="612" y="120"/>
                    <a:pt x="612" y="120"/>
                  </a:cubicBezTo>
                  <a:cubicBezTo>
                    <a:pt x="616" y="125"/>
                    <a:pt x="617" y="126"/>
                    <a:pt x="618" y="127"/>
                  </a:cubicBezTo>
                  <a:cubicBezTo>
                    <a:pt x="623" y="133"/>
                    <a:pt x="625" y="136"/>
                    <a:pt x="631" y="144"/>
                  </a:cubicBezTo>
                  <a:cubicBezTo>
                    <a:pt x="632" y="145"/>
                    <a:pt x="630" y="142"/>
                    <a:pt x="632" y="144"/>
                  </a:cubicBezTo>
                  <a:cubicBezTo>
                    <a:pt x="633" y="146"/>
                    <a:pt x="634" y="147"/>
                    <a:pt x="636" y="150"/>
                  </a:cubicBezTo>
                  <a:cubicBezTo>
                    <a:pt x="635" y="149"/>
                    <a:pt x="635" y="149"/>
                    <a:pt x="636" y="151"/>
                  </a:cubicBezTo>
                  <a:cubicBezTo>
                    <a:pt x="638" y="153"/>
                    <a:pt x="639" y="154"/>
                    <a:pt x="639" y="155"/>
                  </a:cubicBezTo>
                  <a:cubicBezTo>
                    <a:pt x="641" y="156"/>
                    <a:pt x="641" y="157"/>
                    <a:pt x="641" y="158"/>
                  </a:cubicBezTo>
                  <a:cubicBezTo>
                    <a:pt x="642" y="158"/>
                    <a:pt x="642" y="158"/>
                    <a:pt x="642" y="158"/>
                  </a:cubicBezTo>
                  <a:cubicBezTo>
                    <a:pt x="640" y="156"/>
                    <a:pt x="638" y="152"/>
                    <a:pt x="639" y="153"/>
                  </a:cubicBezTo>
                  <a:cubicBezTo>
                    <a:pt x="638" y="151"/>
                    <a:pt x="634" y="147"/>
                    <a:pt x="634" y="146"/>
                  </a:cubicBezTo>
                  <a:cubicBezTo>
                    <a:pt x="635" y="147"/>
                    <a:pt x="638" y="151"/>
                    <a:pt x="640" y="155"/>
                  </a:cubicBezTo>
                  <a:cubicBezTo>
                    <a:pt x="643" y="158"/>
                    <a:pt x="644" y="161"/>
                    <a:pt x="642" y="158"/>
                  </a:cubicBezTo>
                  <a:cubicBezTo>
                    <a:pt x="643" y="160"/>
                    <a:pt x="644" y="161"/>
                    <a:pt x="644" y="162"/>
                  </a:cubicBezTo>
                  <a:cubicBezTo>
                    <a:pt x="645" y="162"/>
                    <a:pt x="645" y="162"/>
                    <a:pt x="645" y="163"/>
                  </a:cubicBezTo>
                  <a:cubicBezTo>
                    <a:pt x="644" y="160"/>
                    <a:pt x="644" y="160"/>
                    <a:pt x="643" y="159"/>
                  </a:cubicBezTo>
                  <a:cubicBezTo>
                    <a:pt x="642" y="157"/>
                    <a:pt x="642" y="157"/>
                    <a:pt x="641" y="155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642" y="157"/>
                    <a:pt x="643" y="158"/>
                    <a:pt x="643" y="158"/>
                  </a:cubicBezTo>
                  <a:cubicBezTo>
                    <a:pt x="641" y="155"/>
                    <a:pt x="639" y="154"/>
                    <a:pt x="636" y="149"/>
                  </a:cubicBezTo>
                  <a:cubicBezTo>
                    <a:pt x="639" y="152"/>
                    <a:pt x="637" y="149"/>
                    <a:pt x="638" y="151"/>
                  </a:cubicBezTo>
                  <a:cubicBezTo>
                    <a:pt x="636" y="149"/>
                    <a:pt x="634" y="145"/>
                    <a:pt x="633" y="143"/>
                  </a:cubicBezTo>
                  <a:cubicBezTo>
                    <a:pt x="632" y="141"/>
                    <a:pt x="632" y="141"/>
                    <a:pt x="635" y="145"/>
                  </a:cubicBezTo>
                  <a:cubicBezTo>
                    <a:pt x="635" y="145"/>
                    <a:pt x="634" y="143"/>
                    <a:pt x="633" y="142"/>
                  </a:cubicBezTo>
                  <a:cubicBezTo>
                    <a:pt x="633" y="143"/>
                    <a:pt x="633" y="142"/>
                    <a:pt x="631" y="140"/>
                  </a:cubicBezTo>
                  <a:cubicBezTo>
                    <a:pt x="631" y="140"/>
                    <a:pt x="632" y="142"/>
                    <a:pt x="631" y="140"/>
                  </a:cubicBezTo>
                  <a:cubicBezTo>
                    <a:pt x="629" y="139"/>
                    <a:pt x="628" y="136"/>
                    <a:pt x="627" y="135"/>
                  </a:cubicBezTo>
                  <a:cubicBezTo>
                    <a:pt x="625" y="134"/>
                    <a:pt x="624" y="133"/>
                    <a:pt x="623" y="131"/>
                  </a:cubicBezTo>
                  <a:cubicBezTo>
                    <a:pt x="622" y="130"/>
                    <a:pt x="621" y="129"/>
                    <a:pt x="620" y="127"/>
                  </a:cubicBezTo>
                  <a:cubicBezTo>
                    <a:pt x="617" y="125"/>
                    <a:pt x="615" y="122"/>
                    <a:pt x="612" y="119"/>
                  </a:cubicBezTo>
                  <a:cubicBezTo>
                    <a:pt x="610" y="116"/>
                    <a:pt x="607" y="114"/>
                    <a:pt x="604" y="111"/>
                  </a:cubicBezTo>
                  <a:cubicBezTo>
                    <a:pt x="603" y="110"/>
                    <a:pt x="602" y="108"/>
                    <a:pt x="601" y="107"/>
                  </a:cubicBezTo>
                  <a:cubicBezTo>
                    <a:pt x="599" y="106"/>
                    <a:pt x="598" y="105"/>
                    <a:pt x="596" y="103"/>
                  </a:cubicBezTo>
                  <a:cubicBezTo>
                    <a:pt x="599" y="105"/>
                    <a:pt x="599" y="105"/>
                    <a:pt x="601" y="108"/>
                  </a:cubicBezTo>
                  <a:cubicBezTo>
                    <a:pt x="601" y="107"/>
                    <a:pt x="604" y="110"/>
                    <a:pt x="605" y="111"/>
                  </a:cubicBezTo>
                  <a:cubicBezTo>
                    <a:pt x="603" y="109"/>
                    <a:pt x="607" y="113"/>
                    <a:pt x="605" y="110"/>
                  </a:cubicBezTo>
                  <a:cubicBezTo>
                    <a:pt x="609" y="115"/>
                    <a:pt x="613" y="119"/>
                    <a:pt x="616" y="121"/>
                  </a:cubicBezTo>
                  <a:cubicBezTo>
                    <a:pt x="611" y="117"/>
                    <a:pt x="618" y="123"/>
                    <a:pt x="615" y="119"/>
                  </a:cubicBezTo>
                  <a:cubicBezTo>
                    <a:pt x="613" y="118"/>
                    <a:pt x="609" y="114"/>
                    <a:pt x="606" y="110"/>
                  </a:cubicBezTo>
                  <a:cubicBezTo>
                    <a:pt x="605" y="110"/>
                    <a:pt x="606" y="111"/>
                    <a:pt x="605" y="110"/>
                  </a:cubicBezTo>
                  <a:cubicBezTo>
                    <a:pt x="603" y="108"/>
                    <a:pt x="607" y="112"/>
                    <a:pt x="609" y="113"/>
                  </a:cubicBezTo>
                  <a:cubicBezTo>
                    <a:pt x="606" y="111"/>
                    <a:pt x="604" y="109"/>
                    <a:pt x="602" y="106"/>
                  </a:cubicBezTo>
                  <a:cubicBezTo>
                    <a:pt x="603" y="106"/>
                    <a:pt x="603" y="107"/>
                    <a:pt x="605" y="108"/>
                  </a:cubicBezTo>
                  <a:cubicBezTo>
                    <a:pt x="607" y="110"/>
                    <a:pt x="606" y="110"/>
                    <a:pt x="609" y="112"/>
                  </a:cubicBezTo>
                  <a:cubicBezTo>
                    <a:pt x="609" y="112"/>
                    <a:pt x="608" y="112"/>
                    <a:pt x="608" y="112"/>
                  </a:cubicBezTo>
                  <a:cubicBezTo>
                    <a:pt x="610" y="114"/>
                    <a:pt x="610" y="114"/>
                    <a:pt x="612" y="115"/>
                  </a:cubicBezTo>
                  <a:cubicBezTo>
                    <a:pt x="611" y="116"/>
                    <a:pt x="611" y="116"/>
                    <a:pt x="611" y="116"/>
                  </a:cubicBezTo>
                  <a:cubicBezTo>
                    <a:pt x="613" y="117"/>
                    <a:pt x="615" y="119"/>
                    <a:pt x="618" y="122"/>
                  </a:cubicBezTo>
                  <a:cubicBezTo>
                    <a:pt x="616" y="120"/>
                    <a:pt x="615" y="118"/>
                    <a:pt x="613" y="116"/>
                  </a:cubicBezTo>
                  <a:cubicBezTo>
                    <a:pt x="611" y="114"/>
                    <a:pt x="609" y="112"/>
                    <a:pt x="608" y="110"/>
                  </a:cubicBezTo>
                  <a:cubicBezTo>
                    <a:pt x="608" y="110"/>
                    <a:pt x="606" y="108"/>
                    <a:pt x="607" y="109"/>
                  </a:cubicBezTo>
                  <a:cubicBezTo>
                    <a:pt x="610" y="112"/>
                    <a:pt x="610" y="112"/>
                    <a:pt x="612" y="114"/>
                  </a:cubicBezTo>
                  <a:cubicBezTo>
                    <a:pt x="612" y="114"/>
                    <a:pt x="612" y="114"/>
                    <a:pt x="612" y="114"/>
                  </a:cubicBezTo>
                  <a:cubicBezTo>
                    <a:pt x="614" y="116"/>
                    <a:pt x="615" y="117"/>
                    <a:pt x="615" y="118"/>
                  </a:cubicBezTo>
                  <a:cubicBezTo>
                    <a:pt x="615" y="119"/>
                    <a:pt x="616" y="119"/>
                    <a:pt x="618" y="122"/>
                  </a:cubicBezTo>
                  <a:cubicBezTo>
                    <a:pt x="619" y="123"/>
                    <a:pt x="620" y="123"/>
                    <a:pt x="621" y="124"/>
                  </a:cubicBezTo>
                  <a:cubicBezTo>
                    <a:pt x="620" y="123"/>
                    <a:pt x="621" y="124"/>
                    <a:pt x="622" y="125"/>
                  </a:cubicBezTo>
                  <a:cubicBezTo>
                    <a:pt x="623" y="126"/>
                    <a:pt x="624" y="127"/>
                    <a:pt x="623" y="126"/>
                  </a:cubicBezTo>
                  <a:cubicBezTo>
                    <a:pt x="625" y="128"/>
                    <a:pt x="629" y="133"/>
                    <a:pt x="630" y="135"/>
                  </a:cubicBezTo>
                  <a:cubicBezTo>
                    <a:pt x="630" y="135"/>
                    <a:pt x="629" y="134"/>
                    <a:pt x="630" y="135"/>
                  </a:cubicBezTo>
                  <a:cubicBezTo>
                    <a:pt x="628" y="133"/>
                    <a:pt x="626" y="131"/>
                    <a:pt x="624" y="129"/>
                  </a:cubicBezTo>
                  <a:cubicBezTo>
                    <a:pt x="622" y="126"/>
                    <a:pt x="620" y="124"/>
                    <a:pt x="618" y="122"/>
                  </a:cubicBezTo>
                  <a:cubicBezTo>
                    <a:pt x="618" y="122"/>
                    <a:pt x="619" y="123"/>
                    <a:pt x="619" y="124"/>
                  </a:cubicBezTo>
                  <a:cubicBezTo>
                    <a:pt x="619" y="123"/>
                    <a:pt x="620" y="124"/>
                    <a:pt x="621" y="125"/>
                  </a:cubicBezTo>
                  <a:cubicBezTo>
                    <a:pt x="621" y="126"/>
                    <a:pt x="621" y="126"/>
                    <a:pt x="621" y="126"/>
                  </a:cubicBezTo>
                  <a:cubicBezTo>
                    <a:pt x="622" y="127"/>
                    <a:pt x="624" y="129"/>
                    <a:pt x="624" y="129"/>
                  </a:cubicBezTo>
                  <a:cubicBezTo>
                    <a:pt x="621" y="126"/>
                    <a:pt x="621" y="126"/>
                    <a:pt x="621" y="126"/>
                  </a:cubicBezTo>
                  <a:cubicBezTo>
                    <a:pt x="621" y="127"/>
                    <a:pt x="622" y="128"/>
                    <a:pt x="623" y="129"/>
                  </a:cubicBezTo>
                  <a:cubicBezTo>
                    <a:pt x="625" y="131"/>
                    <a:pt x="626" y="132"/>
                    <a:pt x="627" y="133"/>
                  </a:cubicBezTo>
                  <a:cubicBezTo>
                    <a:pt x="626" y="132"/>
                    <a:pt x="625" y="132"/>
                    <a:pt x="625" y="131"/>
                  </a:cubicBezTo>
                  <a:cubicBezTo>
                    <a:pt x="626" y="132"/>
                    <a:pt x="626" y="132"/>
                    <a:pt x="627" y="133"/>
                  </a:cubicBezTo>
                  <a:cubicBezTo>
                    <a:pt x="629" y="135"/>
                    <a:pt x="627" y="134"/>
                    <a:pt x="628" y="135"/>
                  </a:cubicBezTo>
                  <a:cubicBezTo>
                    <a:pt x="629" y="136"/>
                    <a:pt x="628" y="136"/>
                    <a:pt x="629" y="137"/>
                  </a:cubicBezTo>
                  <a:cubicBezTo>
                    <a:pt x="630" y="137"/>
                    <a:pt x="630" y="137"/>
                    <a:pt x="631" y="139"/>
                  </a:cubicBezTo>
                  <a:cubicBezTo>
                    <a:pt x="631" y="139"/>
                    <a:pt x="631" y="139"/>
                    <a:pt x="632" y="140"/>
                  </a:cubicBezTo>
                  <a:cubicBezTo>
                    <a:pt x="634" y="142"/>
                    <a:pt x="636" y="145"/>
                    <a:pt x="638" y="148"/>
                  </a:cubicBezTo>
                  <a:cubicBezTo>
                    <a:pt x="640" y="151"/>
                    <a:pt x="642" y="154"/>
                    <a:pt x="645" y="157"/>
                  </a:cubicBezTo>
                  <a:cubicBezTo>
                    <a:pt x="645" y="158"/>
                    <a:pt x="646" y="160"/>
                    <a:pt x="647" y="161"/>
                  </a:cubicBezTo>
                  <a:cubicBezTo>
                    <a:pt x="647" y="160"/>
                    <a:pt x="646" y="159"/>
                    <a:pt x="646" y="158"/>
                  </a:cubicBezTo>
                  <a:cubicBezTo>
                    <a:pt x="644" y="155"/>
                    <a:pt x="639" y="149"/>
                    <a:pt x="638" y="147"/>
                  </a:cubicBezTo>
                  <a:cubicBezTo>
                    <a:pt x="639" y="149"/>
                    <a:pt x="642" y="151"/>
                    <a:pt x="642" y="153"/>
                  </a:cubicBezTo>
                  <a:cubicBezTo>
                    <a:pt x="642" y="152"/>
                    <a:pt x="642" y="152"/>
                    <a:pt x="643" y="153"/>
                  </a:cubicBezTo>
                  <a:cubicBezTo>
                    <a:pt x="646" y="156"/>
                    <a:pt x="648" y="161"/>
                    <a:pt x="651" y="165"/>
                  </a:cubicBezTo>
                  <a:cubicBezTo>
                    <a:pt x="654" y="169"/>
                    <a:pt x="657" y="173"/>
                    <a:pt x="659" y="177"/>
                  </a:cubicBezTo>
                  <a:cubicBezTo>
                    <a:pt x="658" y="175"/>
                    <a:pt x="659" y="176"/>
                    <a:pt x="658" y="175"/>
                  </a:cubicBezTo>
                  <a:cubicBezTo>
                    <a:pt x="656" y="173"/>
                    <a:pt x="654" y="169"/>
                    <a:pt x="653" y="167"/>
                  </a:cubicBezTo>
                  <a:cubicBezTo>
                    <a:pt x="650" y="162"/>
                    <a:pt x="645" y="155"/>
                    <a:pt x="642" y="151"/>
                  </a:cubicBezTo>
                  <a:cubicBezTo>
                    <a:pt x="642" y="150"/>
                    <a:pt x="637" y="144"/>
                    <a:pt x="638" y="144"/>
                  </a:cubicBezTo>
                  <a:cubicBezTo>
                    <a:pt x="637" y="142"/>
                    <a:pt x="634" y="139"/>
                    <a:pt x="634" y="138"/>
                  </a:cubicBezTo>
                  <a:cubicBezTo>
                    <a:pt x="635" y="140"/>
                    <a:pt x="635" y="140"/>
                    <a:pt x="636" y="141"/>
                  </a:cubicBezTo>
                  <a:cubicBezTo>
                    <a:pt x="635" y="139"/>
                    <a:pt x="634" y="138"/>
                    <a:pt x="632" y="136"/>
                  </a:cubicBezTo>
                  <a:cubicBezTo>
                    <a:pt x="632" y="136"/>
                    <a:pt x="633" y="137"/>
                    <a:pt x="632" y="135"/>
                  </a:cubicBezTo>
                  <a:cubicBezTo>
                    <a:pt x="630" y="132"/>
                    <a:pt x="627" y="129"/>
                    <a:pt x="625" y="127"/>
                  </a:cubicBezTo>
                  <a:cubicBezTo>
                    <a:pt x="622" y="124"/>
                    <a:pt x="620" y="121"/>
                    <a:pt x="618" y="118"/>
                  </a:cubicBezTo>
                  <a:cubicBezTo>
                    <a:pt x="619" y="118"/>
                    <a:pt x="623" y="123"/>
                    <a:pt x="625" y="125"/>
                  </a:cubicBezTo>
                  <a:cubicBezTo>
                    <a:pt x="623" y="123"/>
                    <a:pt x="627" y="128"/>
                    <a:pt x="627" y="127"/>
                  </a:cubicBezTo>
                  <a:cubicBezTo>
                    <a:pt x="625" y="126"/>
                    <a:pt x="626" y="125"/>
                    <a:pt x="627" y="127"/>
                  </a:cubicBezTo>
                  <a:cubicBezTo>
                    <a:pt x="628" y="128"/>
                    <a:pt x="629" y="129"/>
                    <a:pt x="629" y="129"/>
                  </a:cubicBezTo>
                  <a:cubicBezTo>
                    <a:pt x="630" y="131"/>
                    <a:pt x="631" y="132"/>
                    <a:pt x="631" y="132"/>
                  </a:cubicBezTo>
                  <a:cubicBezTo>
                    <a:pt x="628" y="129"/>
                    <a:pt x="631" y="131"/>
                    <a:pt x="630" y="130"/>
                  </a:cubicBezTo>
                  <a:cubicBezTo>
                    <a:pt x="629" y="129"/>
                    <a:pt x="629" y="129"/>
                    <a:pt x="628" y="128"/>
                  </a:cubicBezTo>
                  <a:cubicBezTo>
                    <a:pt x="628" y="127"/>
                    <a:pt x="625" y="125"/>
                    <a:pt x="624" y="124"/>
                  </a:cubicBezTo>
                  <a:cubicBezTo>
                    <a:pt x="623" y="123"/>
                    <a:pt x="621" y="121"/>
                    <a:pt x="619" y="118"/>
                  </a:cubicBezTo>
                  <a:cubicBezTo>
                    <a:pt x="618" y="117"/>
                    <a:pt x="617" y="116"/>
                    <a:pt x="616" y="115"/>
                  </a:cubicBezTo>
                  <a:cubicBezTo>
                    <a:pt x="615" y="114"/>
                    <a:pt x="614" y="113"/>
                    <a:pt x="614" y="112"/>
                  </a:cubicBezTo>
                  <a:cubicBezTo>
                    <a:pt x="615" y="114"/>
                    <a:pt x="617" y="115"/>
                    <a:pt x="618" y="117"/>
                  </a:cubicBezTo>
                  <a:cubicBezTo>
                    <a:pt x="619" y="117"/>
                    <a:pt x="621" y="118"/>
                    <a:pt x="623" y="121"/>
                  </a:cubicBezTo>
                  <a:cubicBezTo>
                    <a:pt x="624" y="122"/>
                    <a:pt x="623" y="121"/>
                    <a:pt x="622" y="121"/>
                  </a:cubicBezTo>
                  <a:cubicBezTo>
                    <a:pt x="624" y="122"/>
                    <a:pt x="626" y="124"/>
                    <a:pt x="627" y="126"/>
                  </a:cubicBezTo>
                  <a:cubicBezTo>
                    <a:pt x="626" y="125"/>
                    <a:pt x="624" y="123"/>
                    <a:pt x="625" y="124"/>
                  </a:cubicBezTo>
                  <a:cubicBezTo>
                    <a:pt x="628" y="127"/>
                    <a:pt x="631" y="130"/>
                    <a:pt x="634" y="133"/>
                  </a:cubicBezTo>
                  <a:cubicBezTo>
                    <a:pt x="634" y="133"/>
                    <a:pt x="634" y="133"/>
                    <a:pt x="633" y="132"/>
                  </a:cubicBezTo>
                  <a:cubicBezTo>
                    <a:pt x="636" y="135"/>
                    <a:pt x="638" y="138"/>
                    <a:pt x="641" y="140"/>
                  </a:cubicBezTo>
                  <a:cubicBezTo>
                    <a:pt x="643" y="143"/>
                    <a:pt x="644" y="145"/>
                    <a:pt x="645" y="147"/>
                  </a:cubicBezTo>
                  <a:cubicBezTo>
                    <a:pt x="647" y="149"/>
                    <a:pt x="650" y="153"/>
                    <a:pt x="651" y="154"/>
                  </a:cubicBezTo>
                  <a:cubicBezTo>
                    <a:pt x="649" y="152"/>
                    <a:pt x="649" y="151"/>
                    <a:pt x="648" y="150"/>
                  </a:cubicBezTo>
                  <a:cubicBezTo>
                    <a:pt x="650" y="152"/>
                    <a:pt x="651" y="153"/>
                    <a:pt x="652" y="154"/>
                  </a:cubicBezTo>
                  <a:cubicBezTo>
                    <a:pt x="652" y="155"/>
                    <a:pt x="655" y="159"/>
                    <a:pt x="656" y="161"/>
                  </a:cubicBezTo>
                  <a:cubicBezTo>
                    <a:pt x="656" y="162"/>
                    <a:pt x="654" y="158"/>
                    <a:pt x="654" y="158"/>
                  </a:cubicBezTo>
                  <a:cubicBezTo>
                    <a:pt x="656" y="162"/>
                    <a:pt x="660" y="167"/>
                    <a:pt x="663" y="172"/>
                  </a:cubicBezTo>
                  <a:cubicBezTo>
                    <a:pt x="664" y="175"/>
                    <a:pt x="666" y="178"/>
                    <a:pt x="667" y="180"/>
                  </a:cubicBezTo>
                  <a:cubicBezTo>
                    <a:pt x="668" y="182"/>
                    <a:pt x="670" y="185"/>
                    <a:pt x="671" y="187"/>
                  </a:cubicBezTo>
                  <a:cubicBezTo>
                    <a:pt x="669" y="186"/>
                    <a:pt x="667" y="180"/>
                    <a:pt x="666" y="180"/>
                  </a:cubicBezTo>
                  <a:cubicBezTo>
                    <a:pt x="668" y="183"/>
                    <a:pt x="670" y="186"/>
                    <a:pt x="672" y="190"/>
                  </a:cubicBezTo>
                  <a:cubicBezTo>
                    <a:pt x="672" y="191"/>
                    <a:pt x="671" y="190"/>
                    <a:pt x="670" y="187"/>
                  </a:cubicBezTo>
                  <a:cubicBezTo>
                    <a:pt x="670" y="187"/>
                    <a:pt x="668" y="184"/>
                    <a:pt x="667" y="182"/>
                  </a:cubicBezTo>
                  <a:cubicBezTo>
                    <a:pt x="666" y="180"/>
                    <a:pt x="665" y="178"/>
                    <a:pt x="667" y="180"/>
                  </a:cubicBezTo>
                  <a:cubicBezTo>
                    <a:pt x="664" y="176"/>
                    <a:pt x="662" y="172"/>
                    <a:pt x="661" y="170"/>
                  </a:cubicBezTo>
                  <a:cubicBezTo>
                    <a:pt x="660" y="168"/>
                    <a:pt x="660" y="169"/>
                    <a:pt x="659" y="167"/>
                  </a:cubicBezTo>
                  <a:cubicBezTo>
                    <a:pt x="659" y="167"/>
                    <a:pt x="659" y="168"/>
                    <a:pt x="660" y="168"/>
                  </a:cubicBezTo>
                  <a:cubicBezTo>
                    <a:pt x="658" y="166"/>
                    <a:pt x="656" y="162"/>
                    <a:pt x="653" y="158"/>
                  </a:cubicBezTo>
                  <a:cubicBezTo>
                    <a:pt x="651" y="156"/>
                    <a:pt x="650" y="154"/>
                    <a:pt x="649" y="152"/>
                  </a:cubicBezTo>
                  <a:cubicBezTo>
                    <a:pt x="647" y="150"/>
                    <a:pt x="646" y="148"/>
                    <a:pt x="645" y="147"/>
                  </a:cubicBezTo>
                  <a:cubicBezTo>
                    <a:pt x="645" y="147"/>
                    <a:pt x="645" y="147"/>
                    <a:pt x="644" y="146"/>
                  </a:cubicBezTo>
                  <a:cubicBezTo>
                    <a:pt x="644" y="145"/>
                    <a:pt x="642" y="144"/>
                    <a:pt x="642" y="144"/>
                  </a:cubicBezTo>
                  <a:cubicBezTo>
                    <a:pt x="644" y="146"/>
                    <a:pt x="644" y="146"/>
                    <a:pt x="644" y="147"/>
                  </a:cubicBezTo>
                  <a:cubicBezTo>
                    <a:pt x="645" y="147"/>
                    <a:pt x="647" y="150"/>
                    <a:pt x="647" y="151"/>
                  </a:cubicBezTo>
                  <a:cubicBezTo>
                    <a:pt x="647" y="151"/>
                    <a:pt x="646" y="149"/>
                    <a:pt x="646" y="149"/>
                  </a:cubicBezTo>
                  <a:cubicBezTo>
                    <a:pt x="646" y="150"/>
                    <a:pt x="647" y="151"/>
                    <a:pt x="647" y="151"/>
                  </a:cubicBezTo>
                  <a:cubicBezTo>
                    <a:pt x="646" y="150"/>
                    <a:pt x="646" y="149"/>
                    <a:pt x="646" y="150"/>
                  </a:cubicBezTo>
                  <a:cubicBezTo>
                    <a:pt x="648" y="152"/>
                    <a:pt x="651" y="156"/>
                    <a:pt x="652" y="158"/>
                  </a:cubicBezTo>
                  <a:cubicBezTo>
                    <a:pt x="650" y="156"/>
                    <a:pt x="651" y="157"/>
                    <a:pt x="650" y="156"/>
                  </a:cubicBezTo>
                  <a:cubicBezTo>
                    <a:pt x="648" y="152"/>
                    <a:pt x="644" y="148"/>
                    <a:pt x="643" y="147"/>
                  </a:cubicBezTo>
                  <a:cubicBezTo>
                    <a:pt x="646" y="151"/>
                    <a:pt x="645" y="151"/>
                    <a:pt x="647" y="153"/>
                  </a:cubicBezTo>
                  <a:cubicBezTo>
                    <a:pt x="645" y="151"/>
                    <a:pt x="646" y="152"/>
                    <a:pt x="645" y="150"/>
                  </a:cubicBezTo>
                  <a:cubicBezTo>
                    <a:pt x="644" y="150"/>
                    <a:pt x="646" y="152"/>
                    <a:pt x="647" y="154"/>
                  </a:cubicBezTo>
                  <a:cubicBezTo>
                    <a:pt x="646" y="152"/>
                    <a:pt x="646" y="153"/>
                    <a:pt x="645" y="152"/>
                  </a:cubicBezTo>
                  <a:cubicBezTo>
                    <a:pt x="647" y="154"/>
                    <a:pt x="649" y="158"/>
                    <a:pt x="647" y="156"/>
                  </a:cubicBezTo>
                  <a:cubicBezTo>
                    <a:pt x="649" y="158"/>
                    <a:pt x="651" y="162"/>
                    <a:pt x="651" y="162"/>
                  </a:cubicBezTo>
                  <a:cubicBezTo>
                    <a:pt x="650" y="161"/>
                    <a:pt x="647" y="156"/>
                    <a:pt x="647" y="157"/>
                  </a:cubicBezTo>
                  <a:cubicBezTo>
                    <a:pt x="651" y="162"/>
                    <a:pt x="654" y="167"/>
                    <a:pt x="657" y="171"/>
                  </a:cubicBezTo>
                  <a:cubicBezTo>
                    <a:pt x="659" y="176"/>
                    <a:pt x="661" y="180"/>
                    <a:pt x="665" y="186"/>
                  </a:cubicBezTo>
                  <a:cubicBezTo>
                    <a:pt x="664" y="186"/>
                    <a:pt x="665" y="188"/>
                    <a:pt x="666" y="190"/>
                  </a:cubicBezTo>
                  <a:cubicBezTo>
                    <a:pt x="665" y="189"/>
                    <a:pt x="664" y="187"/>
                    <a:pt x="663" y="185"/>
                  </a:cubicBezTo>
                  <a:cubicBezTo>
                    <a:pt x="662" y="184"/>
                    <a:pt x="662" y="184"/>
                    <a:pt x="661" y="182"/>
                  </a:cubicBezTo>
                  <a:cubicBezTo>
                    <a:pt x="660" y="180"/>
                    <a:pt x="661" y="182"/>
                    <a:pt x="660" y="179"/>
                  </a:cubicBezTo>
                  <a:cubicBezTo>
                    <a:pt x="660" y="179"/>
                    <a:pt x="660" y="180"/>
                    <a:pt x="660" y="180"/>
                  </a:cubicBezTo>
                  <a:cubicBezTo>
                    <a:pt x="658" y="177"/>
                    <a:pt x="657" y="176"/>
                    <a:pt x="655" y="171"/>
                  </a:cubicBezTo>
                  <a:cubicBezTo>
                    <a:pt x="654" y="170"/>
                    <a:pt x="652" y="168"/>
                    <a:pt x="653" y="170"/>
                  </a:cubicBezTo>
                  <a:cubicBezTo>
                    <a:pt x="656" y="174"/>
                    <a:pt x="657" y="177"/>
                    <a:pt x="660" y="181"/>
                  </a:cubicBezTo>
                  <a:cubicBezTo>
                    <a:pt x="659" y="179"/>
                    <a:pt x="660" y="184"/>
                    <a:pt x="662" y="185"/>
                  </a:cubicBezTo>
                  <a:cubicBezTo>
                    <a:pt x="661" y="184"/>
                    <a:pt x="660" y="182"/>
                    <a:pt x="660" y="182"/>
                  </a:cubicBezTo>
                  <a:cubicBezTo>
                    <a:pt x="660" y="182"/>
                    <a:pt x="660" y="181"/>
                    <a:pt x="661" y="182"/>
                  </a:cubicBezTo>
                  <a:cubicBezTo>
                    <a:pt x="662" y="185"/>
                    <a:pt x="663" y="187"/>
                    <a:pt x="663" y="187"/>
                  </a:cubicBezTo>
                  <a:cubicBezTo>
                    <a:pt x="663" y="186"/>
                    <a:pt x="662" y="184"/>
                    <a:pt x="662" y="184"/>
                  </a:cubicBezTo>
                  <a:cubicBezTo>
                    <a:pt x="663" y="187"/>
                    <a:pt x="662" y="185"/>
                    <a:pt x="663" y="187"/>
                  </a:cubicBezTo>
                  <a:cubicBezTo>
                    <a:pt x="664" y="188"/>
                    <a:pt x="667" y="194"/>
                    <a:pt x="668" y="196"/>
                  </a:cubicBezTo>
                  <a:cubicBezTo>
                    <a:pt x="668" y="196"/>
                    <a:pt x="668" y="196"/>
                    <a:pt x="668" y="196"/>
                  </a:cubicBezTo>
                  <a:cubicBezTo>
                    <a:pt x="666" y="193"/>
                    <a:pt x="664" y="192"/>
                    <a:pt x="666" y="193"/>
                  </a:cubicBezTo>
                  <a:cubicBezTo>
                    <a:pt x="668" y="199"/>
                    <a:pt x="670" y="200"/>
                    <a:pt x="671" y="201"/>
                  </a:cubicBezTo>
                  <a:cubicBezTo>
                    <a:pt x="671" y="203"/>
                    <a:pt x="671" y="202"/>
                    <a:pt x="671" y="203"/>
                  </a:cubicBezTo>
                  <a:cubicBezTo>
                    <a:pt x="672" y="203"/>
                    <a:pt x="673" y="207"/>
                    <a:pt x="675" y="209"/>
                  </a:cubicBezTo>
                  <a:cubicBezTo>
                    <a:pt x="674" y="208"/>
                    <a:pt x="674" y="206"/>
                    <a:pt x="674" y="208"/>
                  </a:cubicBezTo>
                  <a:cubicBezTo>
                    <a:pt x="677" y="212"/>
                    <a:pt x="680" y="221"/>
                    <a:pt x="682" y="225"/>
                  </a:cubicBezTo>
                  <a:cubicBezTo>
                    <a:pt x="681" y="225"/>
                    <a:pt x="680" y="223"/>
                    <a:pt x="681" y="226"/>
                  </a:cubicBezTo>
                  <a:cubicBezTo>
                    <a:pt x="682" y="225"/>
                    <a:pt x="682" y="227"/>
                    <a:pt x="683" y="229"/>
                  </a:cubicBezTo>
                  <a:cubicBezTo>
                    <a:pt x="684" y="231"/>
                    <a:pt x="684" y="233"/>
                    <a:pt x="685" y="234"/>
                  </a:cubicBezTo>
                  <a:cubicBezTo>
                    <a:pt x="685" y="234"/>
                    <a:pt x="684" y="231"/>
                    <a:pt x="684" y="231"/>
                  </a:cubicBezTo>
                  <a:cubicBezTo>
                    <a:pt x="686" y="235"/>
                    <a:pt x="686" y="233"/>
                    <a:pt x="687" y="236"/>
                  </a:cubicBezTo>
                  <a:cubicBezTo>
                    <a:pt x="687" y="238"/>
                    <a:pt x="688" y="241"/>
                    <a:pt x="689" y="244"/>
                  </a:cubicBezTo>
                  <a:cubicBezTo>
                    <a:pt x="690" y="248"/>
                    <a:pt x="691" y="251"/>
                    <a:pt x="692" y="252"/>
                  </a:cubicBezTo>
                  <a:cubicBezTo>
                    <a:pt x="692" y="251"/>
                    <a:pt x="691" y="248"/>
                    <a:pt x="691" y="247"/>
                  </a:cubicBezTo>
                  <a:cubicBezTo>
                    <a:pt x="691" y="248"/>
                    <a:pt x="691" y="247"/>
                    <a:pt x="692" y="248"/>
                  </a:cubicBezTo>
                  <a:cubicBezTo>
                    <a:pt x="692" y="250"/>
                    <a:pt x="694" y="254"/>
                    <a:pt x="694" y="255"/>
                  </a:cubicBezTo>
                  <a:cubicBezTo>
                    <a:pt x="693" y="252"/>
                    <a:pt x="693" y="251"/>
                    <a:pt x="694" y="254"/>
                  </a:cubicBezTo>
                  <a:cubicBezTo>
                    <a:pt x="693" y="251"/>
                    <a:pt x="692" y="248"/>
                    <a:pt x="692" y="246"/>
                  </a:cubicBezTo>
                  <a:cubicBezTo>
                    <a:pt x="691" y="243"/>
                    <a:pt x="690" y="240"/>
                    <a:pt x="688" y="237"/>
                  </a:cubicBezTo>
                  <a:cubicBezTo>
                    <a:pt x="688" y="237"/>
                    <a:pt x="688" y="237"/>
                    <a:pt x="688" y="236"/>
                  </a:cubicBezTo>
                  <a:cubicBezTo>
                    <a:pt x="688" y="235"/>
                    <a:pt x="686" y="232"/>
                    <a:pt x="686" y="232"/>
                  </a:cubicBezTo>
                  <a:cubicBezTo>
                    <a:pt x="687" y="232"/>
                    <a:pt x="688" y="236"/>
                    <a:pt x="688" y="236"/>
                  </a:cubicBezTo>
                  <a:cubicBezTo>
                    <a:pt x="688" y="234"/>
                    <a:pt x="685" y="227"/>
                    <a:pt x="685" y="227"/>
                  </a:cubicBezTo>
                  <a:cubicBezTo>
                    <a:pt x="684" y="223"/>
                    <a:pt x="684" y="223"/>
                    <a:pt x="684" y="223"/>
                  </a:cubicBezTo>
                  <a:cubicBezTo>
                    <a:pt x="683" y="224"/>
                    <a:pt x="680" y="214"/>
                    <a:pt x="681" y="216"/>
                  </a:cubicBezTo>
                  <a:cubicBezTo>
                    <a:pt x="680" y="213"/>
                    <a:pt x="677" y="208"/>
                    <a:pt x="677" y="207"/>
                  </a:cubicBezTo>
                  <a:cubicBezTo>
                    <a:pt x="678" y="209"/>
                    <a:pt x="679" y="211"/>
                    <a:pt x="680" y="213"/>
                  </a:cubicBezTo>
                  <a:cubicBezTo>
                    <a:pt x="681" y="215"/>
                    <a:pt x="682" y="217"/>
                    <a:pt x="683" y="219"/>
                  </a:cubicBezTo>
                  <a:cubicBezTo>
                    <a:pt x="682" y="217"/>
                    <a:pt x="682" y="217"/>
                    <a:pt x="681" y="215"/>
                  </a:cubicBezTo>
                  <a:cubicBezTo>
                    <a:pt x="681" y="216"/>
                    <a:pt x="680" y="214"/>
                    <a:pt x="680" y="213"/>
                  </a:cubicBezTo>
                  <a:cubicBezTo>
                    <a:pt x="680" y="213"/>
                    <a:pt x="679" y="210"/>
                    <a:pt x="678" y="209"/>
                  </a:cubicBezTo>
                  <a:cubicBezTo>
                    <a:pt x="679" y="209"/>
                    <a:pt x="678" y="208"/>
                    <a:pt x="678" y="207"/>
                  </a:cubicBezTo>
                  <a:cubicBezTo>
                    <a:pt x="679" y="209"/>
                    <a:pt x="680" y="211"/>
                    <a:pt x="681" y="212"/>
                  </a:cubicBezTo>
                  <a:cubicBezTo>
                    <a:pt x="681" y="214"/>
                    <a:pt x="682" y="216"/>
                    <a:pt x="683" y="218"/>
                  </a:cubicBezTo>
                  <a:cubicBezTo>
                    <a:pt x="683" y="218"/>
                    <a:pt x="681" y="213"/>
                    <a:pt x="681" y="213"/>
                  </a:cubicBezTo>
                  <a:cubicBezTo>
                    <a:pt x="681" y="213"/>
                    <a:pt x="682" y="215"/>
                    <a:pt x="682" y="215"/>
                  </a:cubicBezTo>
                  <a:cubicBezTo>
                    <a:pt x="682" y="214"/>
                    <a:pt x="680" y="210"/>
                    <a:pt x="679" y="209"/>
                  </a:cubicBezTo>
                  <a:cubicBezTo>
                    <a:pt x="680" y="210"/>
                    <a:pt x="682" y="214"/>
                    <a:pt x="682" y="214"/>
                  </a:cubicBezTo>
                  <a:cubicBezTo>
                    <a:pt x="683" y="216"/>
                    <a:pt x="684" y="219"/>
                    <a:pt x="685" y="221"/>
                  </a:cubicBezTo>
                  <a:cubicBezTo>
                    <a:pt x="684" y="219"/>
                    <a:pt x="686" y="224"/>
                    <a:pt x="687" y="225"/>
                  </a:cubicBezTo>
                  <a:cubicBezTo>
                    <a:pt x="685" y="221"/>
                    <a:pt x="683" y="216"/>
                    <a:pt x="682" y="213"/>
                  </a:cubicBezTo>
                  <a:cubicBezTo>
                    <a:pt x="680" y="209"/>
                    <a:pt x="677" y="203"/>
                    <a:pt x="676" y="200"/>
                  </a:cubicBezTo>
                  <a:cubicBezTo>
                    <a:pt x="677" y="202"/>
                    <a:pt x="678" y="204"/>
                    <a:pt x="679" y="204"/>
                  </a:cubicBezTo>
                  <a:cubicBezTo>
                    <a:pt x="678" y="202"/>
                    <a:pt x="676" y="199"/>
                    <a:pt x="675" y="196"/>
                  </a:cubicBezTo>
                  <a:cubicBezTo>
                    <a:pt x="675" y="197"/>
                    <a:pt x="676" y="198"/>
                    <a:pt x="676" y="197"/>
                  </a:cubicBezTo>
                  <a:cubicBezTo>
                    <a:pt x="675" y="195"/>
                    <a:pt x="674" y="195"/>
                    <a:pt x="674" y="194"/>
                  </a:cubicBezTo>
                  <a:cubicBezTo>
                    <a:pt x="673" y="193"/>
                    <a:pt x="672" y="190"/>
                    <a:pt x="673" y="192"/>
                  </a:cubicBezTo>
                  <a:cubicBezTo>
                    <a:pt x="676" y="197"/>
                    <a:pt x="678" y="201"/>
                    <a:pt x="680" y="206"/>
                  </a:cubicBezTo>
                  <a:cubicBezTo>
                    <a:pt x="681" y="208"/>
                    <a:pt x="682" y="210"/>
                    <a:pt x="683" y="212"/>
                  </a:cubicBezTo>
                  <a:cubicBezTo>
                    <a:pt x="684" y="215"/>
                    <a:pt x="685" y="217"/>
                    <a:pt x="686" y="220"/>
                  </a:cubicBezTo>
                  <a:cubicBezTo>
                    <a:pt x="684" y="217"/>
                    <a:pt x="683" y="213"/>
                    <a:pt x="682" y="211"/>
                  </a:cubicBezTo>
                  <a:cubicBezTo>
                    <a:pt x="681" y="208"/>
                    <a:pt x="680" y="206"/>
                    <a:pt x="679" y="205"/>
                  </a:cubicBezTo>
                  <a:cubicBezTo>
                    <a:pt x="681" y="208"/>
                    <a:pt x="681" y="210"/>
                    <a:pt x="682" y="211"/>
                  </a:cubicBezTo>
                  <a:cubicBezTo>
                    <a:pt x="683" y="215"/>
                    <a:pt x="683" y="215"/>
                    <a:pt x="685" y="218"/>
                  </a:cubicBezTo>
                  <a:cubicBezTo>
                    <a:pt x="683" y="216"/>
                    <a:pt x="684" y="217"/>
                    <a:pt x="685" y="218"/>
                  </a:cubicBezTo>
                  <a:cubicBezTo>
                    <a:pt x="686" y="221"/>
                    <a:pt x="686" y="220"/>
                    <a:pt x="687" y="224"/>
                  </a:cubicBezTo>
                  <a:cubicBezTo>
                    <a:pt x="687" y="224"/>
                    <a:pt x="688" y="226"/>
                    <a:pt x="689" y="227"/>
                  </a:cubicBezTo>
                  <a:cubicBezTo>
                    <a:pt x="690" y="229"/>
                    <a:pt x="690" y="231"/>
                    <a:pt x="690" y="231"/>
                  </a:cubicBezTo>
                  <a:cubicBezTo>
                    <a:pt x="689" y="227"/>
                    <a:pt x="687" y="223"/>
                    <a:pt x="686" y="220"/>
                  </a:cubicBezTo>
                  <a:cubicBezTo>
                    <a:pt x="684" y="216"/>
                    <a:pt x="683" y="212"/>
                    <a:pt x="682" y="209"/>
                  </a:cubicBezTo>
                  <a:cubicBezTo>
                    <a:pt x="681" y="207"/>
                    <a:pt x="682" y="210"/>
                    <a:pt x="681" y="208"/>
                  </a:cubicBezTo>
                  <a:cubicBezTo>
                    <a:pt x="681" y="207"/>
                    <a:pt x="680" y="206"/>
                    <a:pt x="680" y="206"/>
                  </a:cubicBezTo>
                  <a:cubicBezTo>
                    <a:pt x="682" y="208"/>
                    <a:pt x="680" y="205"/>
                    <a:pt x="680" y="203"/>
                  </a:cubicBezTo>
                  <a:cubicBezTo>
                    <a:pt x="682" y="207"/>
                    <a:pt x="681" y="206"/>
                    <a:pt x="682" y="209"/>
                  </a:cubicBezTo>
                  <a:cubicBezTo>
                    <a:pt x="683" y="210"/>
                    <a:pt x="685" y="213"/>
                    <a:pt x="685" y="214"/>
                  </a:cubicBezTo>
                  <a:cubicBezTo>
                    <a:pt x="685" y="214"/>
                    <a:pt x="684" y="213"/>
                    <a:pt x="684" y="213"/>
                  </a:cubicBezTo>
                  <a:cubicBezTo>
                    <a:pt x="685" y="214"/>
                    <a:pt x="685" y="215"/>
                    <a:pt x="685" y="216"/>
                  </a:cubicBezTo>
                  <a:cubicBezTo>
                    <a:pt x="685" y="216"/>
                    <a:pt x="686" y="216"/>
                    <a:pt x="686" y="217"/>
                  </a:cubicBezTo>
                  <a:cubicBezTo>
                    <a:pt x="686" y="218"/>
                    <a:pt x="687" y="220"/>
                    <a:pt x="688" y="224"/>
                  </a:cubicBezTo>
                  <a:cubicBezTo>
                    <a:pt x="688" y="225"/>
                    <a:pt x="688" y="223"/>
                    <a:pt x="688" y="224"/>
                  </a:cubicBezTo>
                  <a:cubicBezTo>
                    <a:pt x="689" y="227"/>
                    <a:pt x="691" y="231"/>
                    <a:pt x="692" y="234"/>
                  </a:cubicBezTo>
                  <a:cubicBezTo>
                    <a:pt x="692" y="235"/>
                    <a:pt x="693" y="237"/>
                    <a:pt x="694" y="240"/>
                  </a:cubicBezTo>
                  <a:cubicBezTo>
                    <a:pt x="694" y="240"/>
                    <a:pt x="694" y="242"/>
                    <a:pt x="695" y="244"/>
                  </a:cubicBezTo>
                  <a:cubicBezTo>
                    <a:pt x="696" y="245"/>
                    <a:pt x="696" y="247"/>
                    <a:pt x="696" y="247"/>
                  </a:cubicBezTo>
                  <a:cubicBezTo>
                    <a:pt x="696" y="247"/>
                    <a:pt x="696" y="248"/>
                    <a:pt x="697" y="249"/>
                  </a:cubicBezTo>
                  <a:cubicBezTo>
                    <a:pt x="697" y="249"/>
                    <a:pt x="696" y="246"/>
                    <a:pt x="695" y="243"/>
                  </a:cubicBezTo>
                  <a:cubicBezTo>
                    <a:pt x="694" y="240"/>
                    <a:pt x="693" y="237"/>
                    <a:pt x="693" y="236"/>
                  </a:cubicBezTo>
                  <a:cubicBezTo>
                    <a:pt x="695" y="240"/>
                    <a:pt x="694" y="238"/>
                    <a:pt x="693" y="236"/>
                  </a:cubicBezTo>
                  <a:cubicBezTo>
                    <a:pt x="695" y="239"/>
                    <a:pt x="696" y="242"/>
                    <a:pt x="696" y="245"/>
                  </a:cubicBezTo>
                  <a:cubicBezTo>
                    <a:pt x="697" y="248"/>
                    <a:pt x="698" y="250"/>
                    <a:pt x="698" y="250"/>
                  </a:cubicBezTo>
                  <a:cubicBezTo>
                    <a:pt x="698" y="252"/>
                    <a:pt x="700" y="257"/>
                    <a:pt x="700" y="256"/>
                  </a:cubicBezTo>
                  <a:cubicBezTo>
                    <a:pt x="699" y="252"/>
                    <a:pt x="699" y="255"/>
                    <a:pt x="700" y="255"/>
                  </a:cubicBezTo>
                  <a:cubicBezTo>
                    <a:pt x="700" y="254"/>
                    <a:pt x="698" y="250"/>
                    <a:pt x="698" y="249"/>
                  </a:cubicBezTo>
                  <a:cubicBezTo>
                    <a:pt x="698" y="249"/>
                    <a:pt x="700" y="254"/>
                    <a:pt x="699" y="252"/>
                  </a:cubicBezTo>
                  <a:cubicBezTo>
                    <a:pt x="698" y="248"/>
                    <a:pt x="698" y="248"/>
                    <a:pt x="697" y="246"/>
                  </a:cubicBezTo>
                  <a:cubicBezTo>
                    <a:pt x="697" y="245"/>
                    <a:pt x="697" y="245"/>
                    <a:pt x="697" y="243"/>
                  </a:cubicBezTo>
                  <a:cubicBezTo>
                    <a:pt x="696" y="242"/>
                    <a:pt x="696" y="244"/>
                    <a:pt x="696" y="241"/>
                  </a:cubicBezTo>
                  <a:cubicBezTo>
                    <a:pt x="696" y="239"/>
                    <a:pt x="692" y="230"/>
                    <a:pt x="690" y="225"/>
                  </a:cubicBezTo>
                  <a:cubicBezTo>
                    <a:pt x="693" y="230"/>
                    <a:pt x="695" y="236"/>
                    <a:pt x="696" y="240"/>
                  </a:cubicBezTo>
                  <a:cubicBezTo>
                    <a:pt x="698" y="245"/>
                    <a:pt x="699" y="250"/>
                    <a:pt x="701" y="254"/>
                  </a:cubicBezTo>
                  <a:cubicBezTo>
                    <a:pt x="700" y="253"/>
                    <a:pt x="700" y="253"/>
                    <a:pt x="701" y="254"/>
                  </a:cubicBezTo>
                  <a:cubicBezTo>
                    <a:pt x="701" y="256"/>
                    <a:pt x="701" y="256"/>
                    <a:pt x="701" y="256"/>
                  </a:cubicBezTo>
                  <a:cubicBezTo>
                    <a:pt x="701" y="256"/>
                    <a:pt x="701" y="257"/>
                    <a:pt x="701" y="257"/>
                  </a:cubicBezTo>
                  <a:cubicBezTo>
                    <a:pt x="702" y="260"/>
                    <a:pt x="702" y="261"/>
                    <a:pt x="703" y="264"/>
                  </a:cubicBezTo>
                  <a:cubicBezTo>
                    <a:pt x="704" y="267"/>
                    <a:pt x="705" y="273"/>
                    <a:pt x="706" y="278"/>
                  </a:cubicBezTo>
                  <a:cubicBezTo>
                    <a:pt x="707" y="283"/>
                    <a:pt x="708" y="289"/>
                    <a:pt x="709" y="291"/>
                  </a:cubicBezTo>
                  <a:cubicBezTo>
                    <a:pt x="709" y="293"/>
                    <a:pt x="710" y="298"/>
                    <a:pt x="711" y="302"/>
                  </a:cubicBezTo>
                  <a:cubicBezTo>
                    <a:pt x="711" y="307"/>
                    <a:pt x="712" y="312"/>
                    <a:pt x="712" y="314"/>
                  </a:cubicBezTo>
                  <a:cubicBezTo>
                    <a:pt x="712" y="314"/>
                    <a:pt x="712" y="313"/>
                    <a:pt x="712" y="314"/>
                  </a:cubicBezTo>
                  <a:cubicBezTo>
                    <a:pt x="712" y="317"/>
                    <a:pt x="713" y="321"/>
                    <a:pt x="713" y="324"/>
                  </a:cubicBezTo>
                  <a:cubicBezTo>
                    <a:pt x="713" y="326"/>
                    <a:pt x="713" y="328"/>
                    <a:pt x="713" y="329"/>
                  </a:cubicBezTo>
                  <a:cubicBezTo>
                    <a:pt x="713" y="330"/>
                    <a:pt x="713" y="331"/>
                    <a:pt x="713" y="331"/>
                  </a:cubicBezTo>
                  <a:cubicBezTo>
                    <a:pt x="714" y="332"/>
                    <a:pt x="714" y="330"/>
                    <a:pt x="714" y="332"/>
                  </a:cubicBezTo>
                  <a:cubicBezTo>
                    <a:pt x="714" y="334"/>
                    <a:pt x="714" y="334"/>
                    <a:pt x="714" y="336"/>
                  </a:cubicBezTo>
                  <a:cubicBezTo>
                    <a:pt x="714" y="339"/>
                    <a:pt x="714" y="345"/>
                    <a:pt x="714" y="350"/>
                  </a:cubicBezTo>
                  <a:cubicBezTo>
                    <a:pt x="715" y="349"/>
                    <a:pt x="714" y="347"/>
                    <a:pt x="714" y="347"/>
                  </a:cubicBezTo>
                  <a:close/>
                  <a:moveTo>
                    <a:pt x="658" y="164"/>
                  </a:moveTo>
                  <a:cubicBezTo>
                    <a:pt x="657" y="163"/>
                    <a:pt x="658" y="165"/>
                    <a:pt x="659" y="166"/>
                  </a:cubicBezTo>
                  <a:cubicBezTo>
                    <a:pt x="660" y="167"/>
                    <a:pt x="661" y="168"/>
                    <a:pt x="660" y="167"/>
                  </a:cubicBezTo>
                  <a:cubicBezTo>
                    <a:pt x="661" y="168"/>
                    <a:pt x="661" y="169"/>
                    <a:pt x="661" y="169"/>
                  </a:cubicBezTo>
                  <a:cubicBezTo>
                    <a:pt x="661" y="169"/>
                    <a:pt x="659" y="166"/>
                    <a:pt x="658" y="164"/>
                  </a:cubicBezTo>
                  <a:close/>
                  <a:moveTo>
                    <a:pt x="597" y="102"/>
                  </a:moveTo>
                  <a:cubicBezTo>
                    <a:pt x="595" y="100"/>
                    <a:pt x="593" y="98"/>
                    <a:pt x="593" y="98"/>
                  </a:cubicBezTo>
                  <a:cubicBezTo>
                    <a:pt x="592" y="97"/>
                    <a:pt x="595" y="100"/>
                    <a:pt x="597" y="102"/>
                  </a:cubicBezTo>
                  <a:cubicBezTo>
                    <a:pt x="595" y="99"/>
                    <a:pt x="590" y="95"/>
                    <a:pt x="587" y="93"/>
                  </a:cubicBezTo>
                  <a:cubicBezTo>
                    <a:pt x="587" y="92"/>
                    <a:pt x="587" y="92"/>
                    <a:pt x="586" y="92"/>
                  </a:cubicBezTo>
                  <a:cubicBezTo>
                    <a:pt x="587" y="92"/>
                    <a:pt x="589" y="94"/>
                    <a:pt x="588" y="93"/>
                  </a:cubicBezTo>
                  <a:cubicBezTo>
                    <a:pt x="590" y="94"/>
                    <a:pt x="595" y="99"/>
                    <a:pt x="595" y="99"/>
                  </a:cubicBezTo>
                  <a:cubicBezTo>
                    <a:pt x="597" y="100"/>
                    <a:pt x="599" y="102"/>
                    <a:pt x="601" y="104"/>
                  </a:cubicBezTo>
                  <a:cubicBezTo>
                    <a:pt x="601" y="104"/>
                    <a:pt x="604" y="107"/>
                    <a:pt x="606" y="109"/>
                  </a:cubicBezTo>
                  <a:cubicBezTo>
                    <a:pt x="605" y="108"/>
                    <a:pt x="603" y="107"/>
                    <a:pt x="602" y="105"/>
                  </a:cubicBezTo>
                  <a:cubicBezTo>
                    <a:pt x="600" y="104"/>
                    <a:pt x="598" y="103"/>
                    <a:pt x="597" y="102"/>
                  </a:cubicBezTo>
                  <a:close/>
                  <a:moveTo>
                    <a:pt x="634" y="147"/>
                  </a:moveTo>
                  <a:cubicBezTo>
                    <a:pt x="633" y="144"/>
                    <a:pt x="632" y="144"/>
                    <a:pt x="629" y="140"/>
                  </a:cubicBezTo>
                  <a:cubicBezTo>
                    <a:pt x="631" y="142"/>
                    <a:pt x="631" y="142"/>
                    <a:pt x="629" y="140"/>
                  </a:cubicBezTo>
                  <a:cubicBezTo>
                    <a:pt x="630" y="140"/>
                    <a:pt x="631" y="141"/>
                    <a:pt x="632" y="143"/>
                  </a:cubicBezTo>
                  <a:cubicBezTo>
                    <a:pt x="632" y="144"/>
                    <a:pt x="633" y="144"/>
                    <a:pt x="635" y="147"/>
                  </a:cubicBezTo>
                  <a:cubicBezTo>
                    <a:pt x="635" y="147"/>
                    <a:pt x="635" y="147"/>
                    <a:pt x="634" y="147"/>
                  </a:cubicBezTo>
                  <a:close/>
                  <a:moveTo>
                    <a:pt x="573" y="84"/>
                  </a:moveTo>
                  <a:cubicBezTo>
                    <a:pt x="576" y="87"/>
                    <a:pt x="577" y="87"/>
                    <a:pt x="580" y="90"/>
                  </a:cubicBezTo>
                  <a:cubicBezTo>
                    <a:pt x="579" y="89"/>
                    <a:pt x="574" y="85"/>
                    <a:pt x="573" y="84"/>
                  </a:cubicBezTo>
                  <a:close/>
                  <a:moveTo>
                    <a:pt x="393" y="19"/>
                  </a:moveTo>
                  <a:cubicBezTo>
                    <a:pt x="394" y="18"/>
                    <a:pt x="395" y="18"/>
                    <a:pt x="398" y="19"/>
                  </a:cubicBezTo>
                  <a:cubicBezTo>
                    <a:pt x="398" y="19"/>
                    <a:pt x="398" y="19"/>
                    <a:pt x="398" y="19"/>
                  </a:cubicBezTo>
                  <a:cubicBezTo>
                    <a:pt x="396" y="19"/>
                    <a:pt x="395" y="19"/>
                    <a:pt x="393" y="19"/>
                  </a:cubicBezTo>
                  <a:close/>
                  <a:moveTo>
                    <a:pt x="374" y="20"/>
                  </a:moveTo>
                  <a:cubicBezTo>
                    <a:pt x="373" y="20"/>
                    <a:pt x="373" y="20"/>
                    <a:pt x="371" y="20"/>
                  </a:cubicBezTo>
                  <a:cubicBezTo>
                    <a:pt x="370" y="20"/>
                    <a:pt x="369" y="20"/>
                    <a:pt x="367" y="20"/>
                  </a:cubicBezTo>
                  <a:cubicBezTo>
                    <a:pt x="366" y="20"/>
                    <a:pt x="365" y="20"/>
                    <a:pt x="363" y="20"/>
                  </a:cubicBezTo>
                  <a:cubicBezTo>
                    <a:pt x="364" y="20"/>
                    <a:pt x="365" y="20"/>
                    <a:pt x="367" y="19"/>
                  </a:cubicBezTo>
                  <a:cubicBezTo>
                    <a:pt x="369" y="19"/>
                    <a:pt x="370" y="20"/>
                    <a:pt x="372" y="19"/>
                  </a:cubicBezTo>
                  <a:cubicBezTo>
                    <a:pt x="374" y="19"/>
                    <a:pt x="374" y="20"/>
                    <a:pt x="374" y="20"/>
                  </a:cubicBezTo>
                  <a:close/>
                  <a:moveTo>
                    <a:pt x="406" y="23"/>
                  </a:moveTo>
                  <a:cubicBezTo>
                    <a:pt x="402" y="22"/>
                    <a:pt x="404" y="22"/>
                    <a:pt x="400" y="22"/>
                  </a:cubicBezTo>
                  <a:cubicBezTo>
                    <a:pt x="402" y="22"/>
                    <a:pt x="406" y="22"/>
                    <a:pt x="406" y="23"/>
                  </a:cubicBezTo>
                  <a:close/>
                  <a:moveTo>
                    <a:pt x="503" y="52"/>
                  </a:moveTo>
                  <a:cubicBezTo>
                    <a:pt x="503" y="53"/>
                    <a:pt x="500" y="51"/>
                    <a:pt x="499" y="51"/>
                  </a:cubicBezTo>
                  <a:cubicBezTo>
                    <a:pt x="498" y="50"/>
                    <a:pt x="500" y="51"/>
                    <a:pt x="499" y="50"/>
                  </a:cubicBezTo>
                  <a:cubicBezTo>
                    <a:pt x="500" y="51"/>
                    <a:pt x="501" y="51"/>
                    <a:pt x="503" y="52"/>
                  </a:cubicBezTo>
                  <a:close/>
                  <a:moveTo>
                    <a:pt x="520" y="66"/>
                  </a:moveTo>
                  <a:cubicBezTo>
                    <a:pt x="519" y="66"/>
                    <a:pt x="517" y="65"/>
                    <a:pt x="518" y="65"/>
                  </a:cubicBezTo>
                  <a:cubicBezTo>
                    <a:pt x="516" y="64"/>
                    <a:pt x="515" y="64"/>
                    <a:pt x="514" y="63"/>
                  </a:cubicBezTo>
                  <a:cubicBezTo>
                    <a:pt x="513" y="63"/>
                    <a:pt x="514" y="63"/>
                    <a:pt x="514" y="63"/>
                  </a:cubicBezTo>
                  <a:cubicBezTo>
                    <a:pt x="512" y="62"/>
                    <a:pt x="511" y="62"/>
                    <a:pt x="509" y="61"/>
                  </a:cubicBezTo>
                  <a:cubicBezTo>
                    <a:pt x="509" y="61"/>
                    <a:pt x="511" y="61"/>
                    <a:pt x="512" y="62"/>
                  </a:cubicBezTo>
                  <a:cubicBezTo>
                    <a:pt x="510" y="60"/>
                    <a:pt x="508" y="59"/>
                    <a:pt x="505" y="58"/>
                  </a:cubicBezTo>
                  <a:cubicBezTo>
                    <a:pt x="503" y="57"/>
                    <a:pt x="506" y="59"/>
                    <a:pt x="504" y="58"/>
                  </a:cubicBezTo>
                  <a:cubicBezTo>
                    <a:pt x="502" y="57"/>
                    <a:pt x="502" y="57"/>
                    <a:pt x="500" y="56"/>
                  </a:cubicBezTo>
                  <a:cubicBezTo>
                    <a:pt x="502" y="57"/>
                    <a:pt x="506" y="58"/>
                    <a:pt x="507" y="59"/>
                  </a:cubicBezTo>
                  <a:cubicBezTo>
                    <a:pt x="509" y="60"/>
                    <a:pt x="510" y="60"/>
                    <a:pt x="511" y="61"/>
                  </a:cubicBezTo>
                  <a:cubicBezTo>
                    <a:pt x="511" y="60"/>
                    <a:pt x="517" y="64"/>
                    <a:pt x="516" y="62"/>
                  </a:cubicBezTo>
                  <a:cubicBezTo>
                    <a:pt x="514" y="61"/>
                    <a:pt x="517" y="63"/>
                    <a:pt x="514" y="62"/>
                  </a:cubicBezTo>
                  <a:cubicBezTo>
                    <a:pt x="515" y="62"/>
                    <a:pt x="513" y="61"/>
                    <a:pt x="513" y="61"/>
                  </a:cubicBezTo>
                  <a:cubicBezTo>
                    <a:pt x="509" y="59"/>
                    <a:pt x="504" y="56"/>
                    <a:pt x="501" y="55"/>
                  </a:cubicBezTo>
                  <a:cubicBezTo>
                    <a:pt x="500" y="54"/>
                    <a:pt x="500" y="55"/>
                    <a:pt x="500" y="55"/>
                  </a:cubicBezTo>
                  <a:cubicBezTo>
                    <a:pt x="496" y="53"/>
                    <a:pt x="493" y="52"/>
                    <a:pt x="490" y="51"/>
                  </a:cubicBezTo>
                  <a:cubicBezTo>
                    <a:pt x="487" y="49"/>
                    <a:pt x="485" y="48"/>
                    <a:pt x="482" y="47"/>
                  </a:cubicBezTo>
                  <a:cubicBezTo>
                    <a:pt x="481" y="46"/>
                    <a:pt x="485" y="48"/>
                    <a:pt x="486" y="48"/>
                  </a:cubicBezTo>
                  <a:cubicBezTo>
                    <a:pt x="488" y="49"/>
                    <a:pt x="484" y="48"/>
                    <a:pt x="483" y="47"/>
                  </a:cubicBezTo>
                  <a:cubicBezTo>
                    <a:pt x="485" y="48"/>
                    <a:pt x="490" y="50"/>
                    <a:pt x="489" y="50"/>
                  </a:cubicBezTo>
                  <a:cubicBezTo>
                    <a:pt x="491" y="51"/>
                    <a:pt x="491" y="50"/>
                    <a:pt x="493" y="51"/>
                  </a:cubicBezTo>
                  <a:cubicBezTo>
                    <a:pt x="494" y="52"/>
                    <a:pt x="492" y="51"/>
                    <a:pt x="493" y="51"/>
                  </a:cubicBezTo>
                  <a:cubicBezTo>
                    <a:pt x="495" y="52"/>
                    <a:pt x="496" y="52"/>
                    <a:pt x="501" y="54"/>
                  </a:cubicBezTo>
                  <a:cubicBezTo>
                    <a:pt x="500" y="54"/>
                    <a:pt x="498" y="53"/>
                    <a:pt x="497" y="52"/>
                  </a:cubicBezTo>
                  <a:cubicBezTo>
                    <a:pt x="498" y="53"/>
                    <a:pt x="502" y="54"/>
                    <a:pt x="503" y="55"/>
                  </a:cubicBezTo>
                  <a:cubicBezTo>
                    <a:pt x="504" y="56"/>
                    <a:pt x="502" y="54"/>
                    <a:pt x="503" y="55"/>
                  </a:cubicBezTo>
                  <a:cubicBezTo>
                    <a:pt x="506" y="56"/>
                    <a:pt x="508" y="57"/>
                    <a:pt x="511" y="59"/>
                  </a:cubicBezTo>
                  <a:cubicBezTo>
                    <a:pt x="513" y="60"/>
                    <a:pt x="509" y="58"/>
                    <a:pt x="510" y="58"/>
                  </a:cubicBezTo>
                  <a:cubicBezTo>
                    <a:pt x="510" y="58"/>
                    <a:pt x="511" y="59"/>
                    <a:pt x="514" y="60"/>
                  </a:cubicBezTo>
                  <a:cubicBezTo>
                    <a:pt x="514" y="60"/>
                    <a:pt x="513" y="60"/>
                    <a:pt x="513" y="60"/>
                  </a:cubicBezTo>
                  <a:cubicBezTo>
                    <a:pt x="513" y="60"/>
                    <a:pt x="515" y="60"/>
                    <a:pt x="517" y="62"/>
                  </a:cubicBezTo>
                  <a:cubicBezTo>
                    <a:pt x="515" y="61"/>
                    <a:pt x="513" y="60"/>
                    <a:pt x="511" y="59"/>
                  </a:cubicBezTo>
                  <a:cubicBezTo>
                    <a:pt x="513" y="60"/>
                    <a:pt x="514" y="61"/>
                    <a:pt x="518" y="63"/>
                  </a:cubicBezTo>
                  <a:cubicBezTo>
                    <a:pt x="517" y="62"/>
                    <a:pt x="515" y="61"/>
                    <a:pt x="518" y="63"/>
                  </a:cubicBezTo>
                  <a:cubicBezTo>
                    <a:pt x="518" y="63"/>
                    <a:pt x="518" y="62"/>
                    <a:pt x="517" y="62"/>
                  </a:cubicBezTo>
                  <a:cubicBezTo>
                    <a:pt x="520" y="63"/>
                    <a:pt x="523" y="65"/>
                    <a:pt x="527" y="67"/>
                  </a:cubicBezTo>
                  <a:cubicBezTo>
                    <a:pt x="525" y="66"/>
                    <a:pt x="521" y="64"/>
                    <a:pt x="520" y="63"/>
                  </a:cubicBezTo>
                  <a:cubicBezTo>
                    <a:pt x="520" y="64"/>
                    <a:pt x="523" y="65"/>
                    <a:pt x="523" y="65"/>
                  </a:cubicBezTo>
                  <a:cubicBezTo>
                    <a:pt x="524" y="65"/>
                    <a:pt x="524" y="65"/>
                    <a:pt x="524" y="65"/>
                  </a:cubicBezTo>
                  <a:cubicBezTo>
                    <a:pt x="524" y="65"/>
                    <a:pt x="524" y="66"/>
                    <a:pt x="524" y="66"/>
                  </a:cubicBezTo>
                  <a:cubicBezTo>
                    <a:pt x="523" y="65"/>
                    <a:pt x="521" y="64"/>
                    <a:pt x="520" y="64"/>
                  </a:cubicBezTo>
                  <a:cubicBezTo>
                    <a:pt x="520" y="64"/>
                    <a:pt x="521" y="64"/>
                    <a:pt x="521" y="65"/>
                  </a:cubicBezTo>
                  <a:cubicBezTo>
                    <a:pt x="522" y="65"/>
                    <a:pt x="525" y="66"/>
                    <a:pt x="529" y="68"/>
                  </a:cubicBezTo>
                  <a:cubicBezTo>
                    <a:pt x="529" y="68"/>
                    <a:pt x="528" y="68"/>
                    <a:pt x="527" y="67"/>
                  </a:cubicBezTo>
                  <a:cubicBezTo>
                    <a:pt x="526" y="67"/>
                    <a:pt x="525" y="66"/>
                    <a:pt x="526" y="66"/>
                  </a:cubicBezTo>
                  <a:cubicBezTo>
                    <a:pt x="528" y="67"/>
                    <a:pt x="528" y="67"/>
                    <a:pt x="529" y="68"/>
                  </a:cubicBezTo>
                  <a:cubicBezTo>
                    <a:pt x="529" y="68"/>
                    <a:pt x="527" y="67"/>
                    <a:pt x="527" y="67"/>
                  </a:cubicBezTo>
                  <a:cubicBezTo>
                    <a:pt x="529" y="68"/>
                    <a:pt x="529" y="68"/>
                    <a:pt x="531" y="69"/>
                  </a:cubicBezTo>
                  <a:cubicBezTo>
                    <a:pt x="530" y="69"/>
                    <a:pt x="529" y="68"/>
                    <a:pt x="530" y="69"/>
                  </a:cubicBezTo>
                  <a:cubicBezTo>
                    <a:pt x="532" y="70"/>
                    <a:pt x="531" y="70"/>
                    <a:pt x="531" y="69"/>
                  </a:cubicBezTo>
                  <a:cubicBezTo>
                    <a:pt x="533" y="71"/>
                    <a:pt x="533" y="70"/>
                    <a:pt x="535" y="71"/>
                  </a:cubicBezTo>
                  <a:cubicBezTo>
                    <a:pt x="535" y="72"/>
                    <a:pt x="534" y="71"/>
                    <a:pt x="535" y="72"/>
                  </a:cubicBezTo>
                  <a:cubicBezTo>
                    <a:pt x="535" y="72"/>
                    <a:pt x="533" y="70"/>
                    <a:pt x="533" y="70"/>
                  </a:cubicBezTo>
                  <a:cubicBezTo>
                    <a:pt x="533" y="71"/>
                    <a:pt x="533" y="71"/>
                    <a:pt x="533" y="71"/>
                  </a:cubicBezTo>
                  <a:cubicBezTo>
                    <a:pt x="530" y="69"/>
                    <a:pt x="529" y="69"/>
                    <a:pt x="528" y="69"/>
                  </a:cubicBezTo>
                  <a:cubicBezTo>
                    <a:pt x="527" y="68"/>
                    <a:pt x="526" y="68"/>
                    <a:pt x="526" y="67"/>
                  </a:cubicBezTo>
                  <a:cubicBezTo>
                    <a:pt x="522" y="65"/>
                    <a:pt x="523" y="66"/>
                    <a:pt x="519" y="64"/>
                  </a:cubicBezTo>
                  <a:cubicBezTo>
                    <a:pt x="520" y="64"/>
                    <a:pt x="520" y="65"/>
                    <a:pt x="522" y="66"/>
                  </a:cubicBezTo>
                  <a:cubicBezTo>
                    <a:pt x="519" y="65"/>
                    <a:pt x="518" y="63"/>
                    <a:pt x="515" y="62"/>
                  </a:cubicBezTo>
                  <a:cubicBezTo>
                    <a:pt x="516" y="63"/>
                    <a:pt x="522" y="66"/>
                    <a:pt x="526" y="68"/>
                  </a:cubicBezTo>
                  <a:cubicBezTo>
                    <a:pt x="528" y="69"/>
                    <a:pt x="529" y="70"/>
                    <a:pt x="530" y="71"/>
                  </a:cubicBezTo>
                  <a:cubicBezTo>
                    <a:pt x="526" y="68"/>
                    <a:pt x="519" y="65"/>
                    <a:pt x="519" y="66"/>
                  </a:cubicBezTo>
                  <a:cubicBezTo>
                    <a:pt x="517" y="65"/>
                    <a:pt x="516" y="63"/>
                    <a:pt x="513" y="62"/>
                  </a:cubicBezTo>
                  <a:cubicBezTo>
                    <a:pt x="514" y="63"/>
                    <a:pt x="517" y="65"/>
                    <a:pt x="520" y="66"/>
                  </a:cubicBezTo>
                  <a:close/>
                  <a:moveTo>
                    <a:pt x="487" y="49"/>
                  </a:moveTo>
                  <a:cubicBezTo>
                    <a:pt x="488" y="49"/>
                    <a:pt x="489" y="49"/>
                    <a:pt x="490" y="50"/>
                  </a:cubicBezTo>
                  <a:cubicBezTo>
                    <a:pt x="489" y="49"/>
                    <a:pt x="490" y="50"/>
                    <a:pt x="490" y="50"/>
                  </a:cubicBezTo>
                  <a:cubicBezTo>
                    <a:pt x="488" y="49"/>
                    <a:pt x="488" y="49"/>
                    <a:pt x="487" y="49"/>
                  </a:cubicBezTo>
                  <a:close/>
                  <a:moveTo>
                    <a:pt x="592" y="118"/>
                  </a:moveTo>
                  <a:cubicBezTo>
                    <a:pt x="591" y="118"/>
                    <a:pt x="592" y="118"/>
                    <a:pt x="592" y="119"/>
                  </a:cubicBezTo>
                  <a:cubicBezTo>
                    <a:pt x="592" y="119"/>
                    <a:pt x="591" y="118"/>
                    <a:pt x="591" y="118"/>
                  </a:cubicBezTo>
                  <a:cubicBezTo>
                    <a:pt x="589" y="116"/>
                    <a:pt x="590" y="116"/>
                    <a:pt x="592" y="118"/>
                  </a:cubicBezTo>
                  <a:close/>
                  <a:moveTo>
                    <a:pt x="53" y="392"/>
                  </a:moveTo>
                  <a:cubicBezTo>
                    <a:pt x="53" y="391"/>
                    <a:pt x="53" y="390"/>
                    <a:pt x="53" y="388"/>
                  </a:cubicBezTo>
                  <a:cubicBezTo>
                    <a:pt x="53" y="387"/>
                    <a:pt x="53" y="390"/>
                    <a:pt x="53" y="389"/>
                  </a:cubicBezTo>
                  <a:cubicBezTo>
                    <a:pt x="53" y="390"/>
                    <a:pt x="53" y="390"/>
                    <a:pt x="53" y="392"/>
                  </a:cubicBezTo>
                  <a:close/>
                  <a:moveTo>
                    <a:pt x="54" y="463"/>
                  </a:moveTo>
                  <a:cubicBezTo>
                    <a:pt x="54" y="464"/>
                    <a:pt x="52" y="456"/>
                    <a:pt x="53" y="458"/>
                  </a:cubicBezTo>
                  <a:cubicBezTo>
                    <a:pt x="52" y="458"/>
                    <a:pt x="52" y="455"/>
                    <a:pt x="52" y="455"/>
                  </a:cubicBezTo>
                  <a:cubicBezTo>
                    <a:pt x="52" y="456"/>
                    <a:pt x="53" y="459"/>
                    <a:pt x="53" y="459"/>
                  </a:cubicBezTo>
                  <a:cubicBezTo>
                    <a:pt x="53" y="460"/>
                    <a:pt x="53" y="460"/>
                    <a:pt x="53" y="460"/>
                  </a:cubicBezTo>
                  <a:cubicBezTo>
                    <a:pt x="54" y="461"/>
                    <a:pt x="54" y="462"/>
                    <a:pt x="54" y="463"/>
                  </a:cubicBezTo>
                  <a:close/>
                  <a:moveTo>
                    <a:pt x="51" y="462"/>
                  </a:moveTo>
                  <a:cubicBezTo>
                    <a:pt x="51" y="461"/>
                    <a:pt x="50" y="457"/>
                    <a:pt x="50" y="458"/>
                  </a:cubicBezTo>
                  <a:cubicBezTo>
                    <a:pt x="51" y="460"/>
                    <a:pt x="51" y="460"/>
                    <a:pt x="51" y="462"/>
                  </a:cubicBezTo>
                  <a:close/>
                  <a:moveTo>
                    <a:pt x="62" y="512"/>
                  </a:moveTo>
                  <a:cubicBezTo>
                    <a:pt x="61" y="511"/>
                    <a:pt x="61" y="510"/>
                    <a:pt x="60" y="508"/>
                  </a:cubicBezTo>
                  <a:cubicBezTo>
                    <a:pt x="61" y="508"/>
                    <a:pt x="61" y="509"/>
                    <a:pt x="61" y="510"/>
                  </a:cubicBezTo>
                  <a:cubicBezTo>
                    <a:pt x="62" y="510"/>
                    <a:pt x="61" y="510"/>
                    <a:pt x="61" y="509"/>
                  </a:cubicBezTo>
                  <a:cubicBezTo>
                    <a:pt x="61" y="509"/>
                    <a:pt x="61" y="510"/>
                    <a:pt x="62" y="510"/>
                  </a:cubicBezTo>
                  <a:cubicBezTo>
                    <a:pt x="62" y="511"/>
                    <a:pt x="62" y="511"/>
                    <a:pt x="62" y="511"/>
                  </a:cubicBezTo>
                  <a:cubicBezTo>
                    <a:pt x="62" y="510"/>
                    <a:pt x="62" y="512"/>
                    <a:pt x="62" y="512"/>
                  </a:cubicBezTo>
                  <a:close/>
                  <a:moveTo>
                    <a:pt x="23" y="484"/>
                  </a:moveTo>
                  <a:cubicBezTo>
                    <a:pt x="22" y="481"/>
                    <a:pt x="22" y="479"/>
                    <a:pt x="21" y="475"/>
                  </a:cubicBezTo>
                  <a:cubicBezTo>
                    <a:pt x="21" y="475"/>
                    <a:pt x="20" y="472"/>
                    <a:pt x="21" y="475"/>
                  </a:cubicBezTo>
                  <a:cubicBezTo>
                    <a:pt x="22" y="477"/>
                    <a:pt x="22" y="477"/>
                    <a:pt x="22" y="478"/>
                  </a:cubicBezTo>
                  <a:cubicBezTo>
                    <a:pt x="22" y="480"/>
                    <a:pt x="23" y="481"/>
                    <a:pt x="23" y="483"/>
                  </a:cubicBezTo>
                  <a:cubicBezTo>
                    <a:pt x="23" y="483"/>
                    <a:pt x="23" y="484"/>
                    <a:pt x="23" y="484"/>
                  </a:cubicBezTo>
                  <a:close/>
                  <a:moveTo>
                    <a:pt x="10" y="266"/>
                  </a:moveTo>
                  <a:cubicBezTo>
                    <a:pt x="11" y="263"/>
                    <a:pt x="11" y="263"/>
                    <a:pt x="11" y="263"/>
                  </a:cubicBezTo>
                  <a:cubicBezTo>
                    <a:pt x="11" y="263"/>
                    <a:pt x="12" y="260"/>
                    <a:pt x="12" y="259"/>
                  </a:cubicBezTo>
                  <a:cubicBezTo>
                    <a:pt x="11" y="262"/>
                    <a:pt x="12" y="260"/>
                    <a:pt x="11" y="265"/>
                  </a:cubicBezTo>
                  <a:cubicBezTo>
                    <a:pt x="11" y="264"/>
                    <a:pt x="10" y="266"/>
                    <a:pt x="10" y="266"/>
                  </a:cubicBezTo>
                  <a:close/>
                  <a:moveTo>
                    <a:pt x="602" y="92"/>
                  </a:moveTo>
                  <a:cubicBezTo>
                    <a:pt x="603" y="93"/>
                    <a:pt x="605" y="95"/>
                    <a:pt x="605" y="95"/>
                  </a:cubicBezTo>
                  <a:cubicBezTo>
                    <a:pt x="602" y="93"/>
                    <a:pt x="603" y="93"/>
                    <a:pt x="602" y="92"/>
                  </a:cubicBezTo>
                  <a:close/>
                  <a:moveTo>
                    <a:pt x="711" y="298"/>
                  </a:moveTo>
                  <a:cubicBezTo>
                    <a:pt x="710" y="298"/>
                    <a:pt x="710" y="295"/>
                    <a:pt x="710" y="293"/>
                  </a:cubicBezTo>
                  <a:cubicBezTo>
                    <a:pt x="710" y="293"/>
                    <a:pt x="710" y="296"/>
                    <a:pt x="711" y="298"/>
                  </a:cubicBezTo>
                  <a:close/>
                  <a:moveTo>
                    <a:pt x="704" y="267"/>
                  </a:moveTo>
                  <a:cubicBezTo>
                    <a:pt x="704" y="264"/>
                    <a:pt x="703" y="263"/>
                    <a:pt x="703" y="260"/>
                  </a:cubicBezTo>
                  <a:cubicBezTo>
                    <a:pt x="703" y="260"/>
                    <a:pt x="703" y="260"/>
                    <a:pt x="703" y="260"/>
                  </a:cubicBezTo>
                  <a:cubicBezTo>
                    <a:pt x="704" y="263"/>
                    <a:pt x="704" y="265"/>
                    <a:pt x="704" y="267"/>
                  </a:cubicBezTo>
                  <a:close/>
                  <a:moveTo>
                    <a:pt x="692" y="234"/>
                  </a:moveTo>
                  <a:cubicBezTo>
                    <a:pt x="691" y="231"/>
                    <a:pt x="691" y="232"/>
                    <a:pt x="690" y="228"/>
                  </a:cubicBezTo>
                  <a:cubicBezTo>
                    <a:pt x="690" y="227"/>
                    <a:pt x="691" y="231"/>
                    <a:pt x="691" y="230"/>
                  </a:cubicBezTo>
                  <a:cubicBezTo>
                    <a:pt x="691" y="230"/>
                    <a:pt x="689" y="225"/>
                    <a:pt x="690" y="226"/>
                  </a:cubicBezTo>
                  <a:cubicBezTo>
                    <a:pt x="691" y="229"/>
                    <a:pt x="691" y="231"/>
                    <a:pt x="693" y="234"/>
                  </a:cubicBezTo>
                  <a:cubicBezTo>
                    <a:pt x="693" y="236"/>
                    <a:pt x="692" y="234"/>
                    <a:pt x="692" y="234"/>
                  </a:cubicBezTo>
                  <a:close/>
                  <a:moveTo>
                    <a:pt x="688" y="224"/>
                  </a:moveTo>
                  <a:cubicBezTo>
                    <a:pt x="688" y="223"/>
                    <a:pt x="687" y="221"/>
                    <a:pt x="687" y="219"/>
                  </a:cubicBezTo>
                  <a:cubicBezTo>
                    <a:pt x="687" y="219"/>
                    <a:pt x="689" y="224"/>
                    <a:pt x="688" y="224"/>
                  </a:cubicBezTo>
                  <a:close/>
                  <a:moveTo>
                    <a:pt x="687" y="217"/>
                  </a:moveTo>
                  <a:cubicBezTo>
                    <a:pt x="688" y="218"/>
                    <a:pt x="685" y="212"/>
                    <a:pt x="685" y="212"/>
                  </a:cubicBezTo>
                  <a:cubicBezTo>
                    <a:pt x="685" y="211"/>
                    <a:pt x="687" y="215"/>
                    <a:pt x="687" y="217"/>
                  </a:cubicBezTo>
                  <a:close/>
                  <a:moveTo>
                    <a:pt x="683" y="204"/>
                  </a:moveTo>
                  <a:cubicBezTo>
                    <a:pt x="682" y="203"/>
                    <a:pt x="680" y="199"/>
                    <a:pt x="679" y="197"/>
                  </a:cubicBezTo>
                  <a:cubicBezTo>
                    <a:pt x="680" y="196"/>
                    <a:pt x="682" y="203"/>
                    <a:pt x="683" y="204"/>
                  </a:cubicBezTo>
                  <a:close/>
                  <a:moveTo>
                    <a:pt x="678" y="206"/>
                  </a:moveTo>
                  <a:cubicBezTo>
                    <a:pt x="678" y="205"/>
                    <a:pt x="676" y="201"/>
                    <a:pt x="676" y="200"/>
                  </a:cubicBezTo>
                  <a:cubicBezTo>
                    <a:pt x="677" y="202"/>
                    <a:pt x="678" y="205"/>
                    <a:pt x="678" y="206"/>
                  </a:cubicBezTo>
                  <a:close/>
                  <a:moveTo>
                    <a:pt x="672" y="201"/>
                  </a:moveTo>
                  <a:cubicBezTo>
                    <a:pt x="671" y="200"/>
                    <a:pt x="671" y="201"/>
                    <a:pt x="671" y="201"/>
                  </a:cubicBezTo>
                  <a:cubicBezTo>
                    <a:pt x="669" y="197"/>
                    <a:pt x="669" y="197"/>
                    <a:pt x="668" y="195"/>
                  </a:cubicBezTo>
                  <a:cubicBezTo>
                    <a:pt x="666" y="192"/>
                    <a:pt x="665" y="188"/>
                    <a:pt x="668" y="193"/>
                  </a:cubicBezTo>
                  <a:cubicBezTo>
                    <a:pt x="667" y="192"/>
                    <a:pt x="671" y="199"/>
                    <a:pt x="672" y="201"/>
                  </a:cubicBezTo>
                  <a:close/>
                  <a:moveTo>
                    <a:pt x="672" y="193"/>
                  </a:moveTo>
                  <a:cubicBezTo>
                    <a:pt x="672" y="193"/>
                    <a:pt x="670" y="190"/>
                    <a:pt x="670" y="188"/>
                  </a:cubicBezTo>
                  <a:cubicBezTo>
                    <a:pt x="670" y="188"/>
                    <a:pt x="672" y="192"/>
                    <a:pt x="672" y="193"/>
                  </a:cubicBezTo>
                  <a:close/>
                  <a:moveTo>
                    <a:pt x="671" y="197"/>
                  </a:moveTo>
                  <a:cubicBezTo>
                    <a:pt x="671" y="197"/>
                    <a:pt x="669" y="193"/>
                    <a:pt x="669" y="195"/>
                  </a:cubicBezTo>
                  <a:cubicBezTo>
                    <a:pt x="669" y="194"/>
                    <a:pt x="668" y="193"/>
                    <a:pt x="667" y="191"/>
                  </a:cubicBezTo>
                  <a:cubicBezTo>
                    <a:pt x="667" y="190"/>
                    <a:pt x="670" y="195"/>
                    <a:pt x="671" y="197"/>
                  </a:cubicBezTo>
                  <a:close/>
                  <a:moveTo>
                    <a:pt x="671" y="186"/>
                  </a:moveTo>
                  <a:cubicBezTo>
                    <a:pt x="672" y="188"/>
                    <a:pt x="669" y="182"/>
                    <a:pt x="670" y="185"/>
                  </a:cubicBezTo>
                  <a:cubicBezTo>
                    <a:pt x="669" y="182"/>
                    <a:pt x="668" y="181"/>
                    <a:pt x="667" y="179"/>
                  </a:cubicBezTo>
                  <a:cubicBezTo>
                    <a:pt x="667" y="179"/>
                    <a:pt x="667" y="179"/>
                    <a:pt x="667" y="179"/>
                  </a:cubicBezTo>
                  <a:cubicBezTo>
                    <a:pt x="666" y="176"/>
                    <a:pt x="665" y="175"/>
                    <a:pt x="663" y="172"/>
                  </a:cubicBezTo>
                  <a:cubicBezTo>
                    <a:pt x="663" y="172"/>
                    <a:pt x="663" y="172"/>
                    <a:pt x="663" y="172"/>
                  </a:cubicBezTo>
                  <a:cubicBezTo>
                    <a:pt x="661" y="170"/>
                    <a:pt x="663" y="172"/>
                    <a:pt x="663" y="171"/>
                  </a:cubicBezTo>
                  <a:cubicBezTo>
                    <a:pt x="669" y="181"/>
                    <a:pt x="669" y="181"/>
                    <a:pt x="669" y="181"/>
                  </a:cubicBezTo>
                  <a:cubicBezTo>
                    <a:pt x="668" y="181"/>
                    <a:pt x="670" y="184"/>
                    <a:pt x="671" y="186"/>
                  </a:cubicBezTo>
                  <a:close/>
                  <a:moveTo>
                    <a:pt x="668" y="186"/>
                  </a:moveTo>
                  <a:cubicBezTo>
                    <a:pt x="668" y="185"/>
                    <a:pt x="667" y="183"/>
                    <a:pt x="667" y="183"/>
                  </a:cubicBezTo>
                  <a:cubicBezTo>
                    <a:pt x="667" y="182"/>
                    <a:pt x="667" y="183"/>
                    <a:pt x="668" y="185"/>
                  </a:cubicBezTo>
                  <a:cubicBezTo>
                    <a:pt x="669" y="186"/>
                    <a:pt x="669" y="186"/>
                    <a:pt x="668" y="186"/>
                  </a:cubicBezTo>
                  <a:close/>
                  <a:moveTo>
                    <a:pt x="665" y="180"/>
                  </a:moveTo>
                  <a:cubicBezTo>
                    <a:pt x="663" y="178"/>
                    <a:pt x="659" y="170"/>
                    <a:pt x="657" y="166"/>
                  </a:cubicBezTo>
                  <a:cubicBezTo>
                    <a:pt x="655" y="163"/>
                    <a:pt x="655" y="163"/>
                    <a:pt x="653" y="160"/>
                  </a:cubicBezTo>
                  <a:cubicBezTo>
                    <a:pt x="654" y="160"/>
                    <a:pt x="655" y="163"/>
                    <a:pt x="655" y="164"/>
                  </a:cubicBezTo>
                  <a:cubicBezTo>
                    <a:pt x="658" y="167"/>
                    <a:pt x="660" y="172"/>
                    <a:pt x="663" y="176"/>
                  </a:cubicBezTo>
                  <a:cubicBezTo>
                    <a:pt x="663" y="177"/>
                    <a:pt x="664" y="178"/>
                    <a:pt x="665" y="180"/>
                  </a:cubicBezTo>
                  <a:close/>
                  <a:moveTo>
                    <a:pt x="659" y="170"/>
                  </a:moveTo>
                  <a:cubicBezTo>
                    <a:pt x="659" y="171"/>
                    <a:pt x="658" y="169"/>
                    <a:pt x="657" y="168"/>
                  </a:cubicBezTo>
                  <a:cubicBezTo>
                    <a:pt x="656" y="167"/>
                    <a:pt x="655" y="165"/>
                    <a:pt x="655" y="165"/>
                  </a:cubicBezTo>
                  <a:cubicBezTo>
                    <a:pt x="656" y="165"/>
                    <a:pt x="657" y="167"/>
                    <a:pt x="659" y="170"/>
                  </a:cubicBezTo>
                  <a:close/>
                  <a:moveTo>
                    <a:pt x="652" y="163"/>
                  </a:moveTo>
                  <a:cubicBezTo>
                    <a:pt x="650" y="160"/>
                    <a:pt x="652" y="162"/>
                    <a:pt x="651" y="160"/>
                  </a:cubicBezTo>
                  <a:cubicBezTo>
                    <a:pt x="651" y="161"/>
                    <a:pt x="653" y="163"/>
                    <a:pt x="653" y="164"/>
                  </a:cubicBezTo>
                  <a:cubicBezTo>
                    <a:pt x="653" y="164"/>
                    <a:pt x="652" y="163"/>
                    <a:pt x="652" y="163"/>
                  </a:cubicBezTo>
                  <a:cubicBezTo>
                    <a:pt x="652" y="162"/>
                    <a:pt x="652" y="162"/>
                    <a:pt x="652" y="163"/>
                  </a:cubicBezTo>
                  <a:close/>
                  <a:moveTo>
                    <a:pt x="651" y="159"/>
                  </a:moveTo>
                  <a:cubicBezTo>
                    <a:pt x="651" y="160"/>
                    <a:pt x="649" y="157"/>
                    <a:pt x="648" y="156"/>
                  </a:cubicBezTo>
                  <a:cubicBezTo>
                    <a:pt x="648" y="156"/>
                    <a:pt x="648" y="156"/>
                    <a:pt x="649" y="157"/>
                  </a:cubicBezTo>
                  <a:cubicBezTo>
                    <a:pt x="646" y="153"/>
                    <a:pt x="649" y="156"/>
                    <a:pt x="651" y="159"/>
                  </a:cubicBezTo>
                  <a:close/>
                  <a:moveTo>
                    <a:pt x="647" y="152"/>
                  </a:moveTo>
                  <a:cubicBezTo>
                    <a:pt x="645" y="149"/>
                    <a:pt x="649" y="155"/>
                    <a:pt x="647" y="153"/>
                  </a:cubicBezTo>
                  <a:cubicBezTo>
                    <a:pt x="648" y="154"/>
                    <a:pt x="650" y="156"/>
                    <a:pt x="651" y="158"/>
                  </a:cubicBezTo>
                  <a:cubicBezTo>
                    <a:pt x="651" y="158"/>
                    <a:pt x="650" y="156"/>
                    <a:pt x="649" y="156"/>
                  </a:cubicBezTo>
                  <a:cubicBezTo>
                    <a:pt x="649" y="155"/>
                    <a:pt x="649" y="155"/>
                    <a:pt x="648" y="155"/>
                  </a:cubicBezTo>
                  <a:cubicBezTo>
                    <a:pt x="648" y="154"/>
                    <a:pt x="649" y="155"/>
                    <a:pt x="647" y="152"/>
                  </a:cubicBezTo>
                  <a:close/>
                  <a:moveTo>
                    <a:pt x="649" y="150"/>
                  </a:moveTo>
                  <a:cubicBezTo>
                    <a:pt x="649" y="151"/>
                    <a:pt x="648" y="150"/>
                    <a:pt x="648" y="149"/>
                  </a:cubicBezTo>
                  <a:cubicBezTo>
                    <a:pt x="646" y="147"/>
                    <a:pt x="646" y="146"/>
                    <a:pt x="646" y="145"/>
                  </a:cubicBezTo>
                  <a:cubicBezTo>
                    <a:pt x="647" y="147"/>
                    <a:pt x="648" y="149"/>
                    <a:pt x="649" y="150"/>
                  </a:cubicBezTo>
                  <a:close/>
                  <a:moveTo>
                    <a:pt x="645" y="146"/>
                  </a:moveTo>
                  <a:cubicBezTo>
                    <a:pt x="644" y="144"/>
                    <a:pt x="642" y="142"/>
                    <a:pt x="641" y="139"/>
                  </a:cubicBezTo>
                  <a:cubicBezTo>
                    <a:pt x="639" y="136"/>
                    <a:pt x="637" y="134"/>
                    <a:pt x="635" y="132"/>
                  </a:cubicBezTo>
                  <a:cubicBezTo>
                    <a:pt x="637" y="133"/>
                    <a:pt x="638" y="136"/>
                    <a:pt x="640" y="138"/>
                  </a:cubicBezTo>
                  <a:cubicBezTo>
                    <a:pt x="642" y="140"/>
                    <a:pt x="643" y="143"/>
                    <a:pt x="645" y="144"/>
                  </a:cubicBezTo>
                  <a:cubicBezTo>
                    <a:pt x="643" y="143"/>
                    <a:pt x="646" y="147"/>
                    <a:pt x="645" y="146"/>
                  </a:cubicBezTo>
                  <a:close/>
                  <a:moveTo>
                    <a:pt x="633" y="145"/>
                  </a:moveTo>
                  <a:cubicBezTo>
                    <a:pt x="633" y="145"/>
                    <a:pt x="633" y="145"/>
                    <a:pt x="633" y="145"/>
                  </a:cubicBezTo>
                  <a:cubicBezTo>
                    <a:pt x="631" y="143"/>
                    <a:pt x="630" y="141"/>
                    <a:pt x="630" y="141"/>
                  </a:cubicBezTo>
                  <a:cubicBezTo>
                    <a:pt x="631" y="142"/>
                    <a:pt x="632" y="144"/>
                    <a:pt x="633" y="145"/>
                  </a:cubicBezTo>
                  <a:close/>
                  <a:moveTo>
                    <a:pt x="634" y="131"/>
                  </a:moveTo>
                  <a:cubicBezTo>
                    <a:pt x="632" y="128"/>
                    <a:pt x="633" y="130"/>
                    <a:pt x="631" y="127"/>
                  </a:cubicBezTo>
                  <a:cubicBezTo>
                    <a:pt x="631" y="126"/>
                    <a:pt x="634" y="131"/>
                    <a:pt x="634" y="131"/>
                  </a:cubicBezTo>
                  <a:close/>
                  <a:moveTo>
                    <a:pt x="633" y="131"/>
                  </a:moveTo>
                  <a:cubicBezTo>
                    <a:pt x="633" y="132"/>
                    <a:pt x="630" y="128"/>
                    <a:pt x="630" y="128"/>
                  </a:cubicBezTo>
                  <a:cubicBezTo>
                    <a:pt x="630" y="128"/>
                    <a:pt x="631" y="129"/>
                    <a:pt x="633" y="131"/>
                  </a:cubicBezTo>
                  <a:close/>
                  <a:moveTo>
                    <a:pt x="630" y="141"/>
                  </a:moveTo>
                  <a:cubicBezTo>
                    <a:pt x="628" y="139"/>
                    <a:pt x="627" y="138"/>
                    <a:pt x="626" y="136"/>
                  </a:cubicBezTo>
                  <a:cubicBezTo>
                    <a:pt x="626" y="136"/>
                    <a:pt x="627" y="137"/>
                    <a:pt x="627" y="137"/>
                  </a:cubicBezTo>
                  <a:cubicBezTo>
                    <a:pt x="625" y="135"/>
                    <a:pt x="622" y="131"/>
                    <a:pt x="623" y="132"/>
                  </a:cubicBezTo>
                  <a:cubicBezTo>
                    <a:pt x="624" y="133"/>
                    <a:pt x="624" y="134"/>
                    <a:pt x="625" y="134"/>
                  </a:cubicBezTo>
                  <a:cubicBezTo>
                    <a:pt x="626" y="136"/>
                    <a:pt x="627" y="137"/>
                    <a:pt x="629" y="139"/>
                  </a:cubicBezTo>
                  <a:cubicBezTo>
                    <a:pt x="629" y="140"/>
                    <a:pt x="628" y="139"/>
                    <a:pt x="627" y="138"/>
                  </a:cubicBezTo>
                  <a:cubicBezTo>
                    <a:pt x="627" y="137"/>
                    <a:pt x="631" y="142"/>
                    <a:pt x="630" y="141"/>
                  </a:cubicBezTo>
                  <a:close/>
                  <a:moveTo>
                    <a:pt x="628" y="139"/>
                  </a:moveTo>
                  <a:cubicBezTo>
                    <a:pt x="627" y="139"/>
                    <a:pt x="627" y="138"/>
                    <a:pt x="626" y="138"/>
                  </a:cubicBezTo>
                  <a:cubicBezTo>
                    <a:pt x="624" y="135"/>
                    <a:pt x="625" y="135"/>
                    <a:pt x="622" y="132"/>
                  </a:cubicBezTo>
                  <a:cubicBezTo>
                    <a:pt x="622" y="132"/>
                    <a:pt x="624" y="133"/>
                    <a:pt x="624" y="133"/>
                  </a:cubicBezTo>
                  <a:cubicBezTo>
                    <a:pt x="626" y="136"/>
                    <a:pt x="624" y="134"/>
                    <a:pt x="628" y="139"/>
                  </a:cubicBezTo>
                  <a:close/>
                  <a:moveTo>
                    <a:pt x="621" y="146"/>
                  </a:moveTo>
                  <a:cubicBezTo>
                    <a:pt x="621" y="146"/>
                    <a:pt x="620" y="145"/>
                    <a:pt x="621" y="146"/>
                  </a:cubicBezTo>
                  <a:cubicBezTo>
                    <a:pt x="620" y="145"/>
                    <a:pt x="620" y="145"/>
                    <a:pt x="620" y="145"/>
                  </a:cubicBezTo>
                  <a:cubicBezTo>
                    <a:pt x="620" y="145"/>
                    <a:pt x="620" y="145"/>
                    <a:pt x="619" y="144"/>
                  </a:cubicBezTo>
                  <a:cubicBezTo>
                    <a:pt x="620" y="145"/>
                    <a:pt x="620" y="145"/>
                    <a:pt x="621" y="146"/>
                  </a:cubicBezTo>
                  <a:close/>
                  <a:moveTo>
                    <a:pt x="621" y="130"/>
                  </a:moveTo>
                  <a:cubicBezTo>
                    <a:pt x="620" y="129"/>
                    <a:pt x="614" y="123"/>
                    <a:pt x="612" y="120"/>
                  </a:cubicBezTo>
                  <a:cubicBezTo>
                    <a:pt x="615" y="122"/>
                    <a:pt x="617" y="126"/>
                    <a:pt x="621" y="130"/>
                  </a:cubicBezTo>
                  <a:close/>
                  <a:moveTo>
                    <a:pt x="621" y="118"/>
                  </a:moveTo>
                  <a:cubicBezTo>
                    <a:pt x="620" y="118"/>
                    <a:pt x="618" y="116"/>
                    <a:pt x="616" y="114"/>
                  </a:cubicBezTo>
                  <a:cubicBezTo>
                    <a:pt x="614" y="112"/>
                    <a:pt x="612" y="110"/>
                    <a:pt x="610" y="108"/>
                  </a:cubicBezTo>
                  <a:cubicBezTo>
                    <a:pt x="610" y="107"/>
                    <a:pt x="612" y="109"/>
                    <a:pt x="613" y="110"/>
                  </a:cubicBezTo>
                  <a:cubicBezTo>
                    <a:pt x="617" y="114"/>
                    <a:pt x="619" y="116"/>
                    <a:pt x="621" y="118"/>
                  </a:cubicBezTo>
                  <a:close/>
                  <a:moveTo>
                    <a:pt x="614" y="137"/>
                  </a:moveTo>
                  <a:cubicBezTo>
                    <a:pt x="613" y="136"/>
                    <a:pt x="608" y="130"/>
                    <a:pt x="607" y="129"/>
                  </a:cubicBezTo>
                  <a:cubicBezTo>
                    <a:pt x="608" y="130"/>
                    <a:pt x="613" y="136"/>
                    <a:pt x="614" y="137"/>
                  </a:cubicBezTo>
                  <a:close/>
                  <a:moveTo>
                    <a:pt x="610" y="118"/>
                  </a:moveTo>
                  <a:cubicBezTo>
                    <a:pt x="610" y="118"/>
                    <a:pt x="611" y="118"/>
                    <a:pt x="612" y="120"/>
                  </a:cubicBezTo>
                  <a:cubicBezTo>
                    <a:pt x="611" y="119"/>
                    <a:pt x="609" y="117"/>
                    <a:pt x="608" y="116"/>
                  </a:cubicBezTo>
                  <a:cubicBezTo>
                    <a:pt x="607" y="115"/>
                    <a:pt x="609" y="116"/>
                    <a:pt x="610" y="118"/>
                  </a:cubicBezTo>
                  <a:close/>
                  <a:moveTo>
                    <a:pt x="610" y="107"/>
                  </a:moveTo>
                  <a:cubicBezTo>
                    <a:pt x="610" y="107"/>
                    <a:pt x="610" y="107"/>
                    <a:pt x="610" y="107"/>
                  </a:cubicBezTo>
                  <a:cubicBezTo>
                    <a:pt x="607" y="105"/>
                    <a:pt x="608" y="105"/>
                    <a:pt x="607" y="105"/>
                  </a:cubicBezTo>
                  <a:cubicBezTo>
                    <a:pt x="608" y="105"/>
                    <a:pt x="609" y="106"/>
                    <a:pt x="610" y="107"/>
                  </a:cubicBezTo>
                  <a:close/>
                  <a:moveTo>
                    <a:pt x="607" y="115"/>
                  </a:moveTo>
                  <a:cubicBezTo>
                    <a:pt x="606" y="114"/>
                    <a:pt x="603" y="111"/>
                    <a:pt x="602" y="110"/>
                  </a:cubicBezTo>
                  <a:cubicBezTo>
                    <a:pt x="604" y="111"/>
                    <a:pt x="605" y="113"/>
                    <a:pt x="607" y="115"/>
                  </a:cubicBezTo>
                  <a:close/>
                  <a:moveTo>
                    <a:pt x="604" y="125"/>
                  </a:moveTo>
                  <a:cubicBezTo>
                    <a:pt x="604" y="126"/>
                    <a:pt x="602" y="124"/>
                    <a:pt x="601" y="122"/>
                  </a:cubicBezTo>
                  <a:cubicBezTo>
                    <a:pt x="600" y="121"/>
                    <a:pt x="603" y="124"/>
                    <a:pt x="604" y="125"/>
                  </a:cubicBezTo>
                  <a:close/>
                  <a:moveTo>
                    <a:pt x="605" y="107"/>
                  </a:moveTo>
                  <a:cubicBezTo>
                    <a:pt x="606" y="108"/>
                    <a:pt x="605" y="107"/>
                    <a:pt x="604" y="107"/>
                  </a:cubicBezTo>
                  <a:cubicBezTo>
                    <a:pt x="601" y="104"/>
                    <a:pt x="602" y="104"/>
                    <a:pt x="605" y="107"/>
                  </a:cubicBezTo>
                  <a:close/>
                  <a:moveTo>
                    <a:pt x="595" y="101"/>
                  </a:moveTo>
                  <a:cubicBezTo>
                    <a:pt x="597" y="102"/>
                    <a:pt x="600" y="104"/>
                    <a:pt x="601" y="105"/>
                  </a:cubicBezTo>
                  <a:cubicBezTo>
                    <a:pt x="603" y="107"/>
                    <a:pt x="602" y="107"/>
                    <a:pt x="604" y="109"/>
                  </a:cubicBezTo>
                  <a:cubicBezTo>
                    <a:pt x="603" y="108"/>
                    <a:pt x="602" y="107"/>
                    <a:pt x="601" y="106"/>
                  </a:cubicBezTo>
                  <a:cubicBezTo>
                    <a:pt x="600" y="105"/>
                    <a:pt x="599" y="105"/>
                    <a:pt x="598" y="104"/>
                  </a:cubicBezTo>
                  <a:cubicBezTo>
                    <a:pt x="601" y="106"/>
                    <a:pt x="602" y="107"/>
                    <a:pt x="605" y="110"/>
                  </a:cubicBezTo>
                  <a:cubicBezTo>
                    <a:pt x="605" y="110"/>
                    <a:pt x="604" y="110"/>
                    <a:pt x="604" y="109"/>
                  </a:cubicBezTo>
                  <a:cubicBezTo>
                    <a:pt x="602" y="108"/>
                    <a:pt x="602" y="108"/>
                    <a:pt x="601" y="106"/>
                  </a:cubicBezTo>
                  <a:cubicBezTo>
                    <a:pt x="603" y="109"/>
                    <a:pt x="595" y="102"/>
                    <a:pt x="593" y="100"/>
                  </a:cubicBezTo>
                  <a:cubicBezTo>
                    <a:pt x="594" y="100"/>
                    <a:pt x="595" y="101"/>
                    <a:pt x="597" y="103"/>
                  </a:cubicBezTo>
                  <a:cubicBezTo>
                    <a:pt x="597" y="103"/>
                    <a:pt x="597" y="103"/>
                    <a:pt x="598" y="103"/>
                  </a:cubicBezTo>
                  <a:cubicBezTo>
                    <a:pt x="598" y="103"/>
                    <a:pt x="595" y="101"/>
                    <a:pt x="594" y="100"/>
                  </a:cubicBezTo>
                  <a:cubicBezTo>
                    <a:pt x="593" y="98"/>
                    <a:pt x="595" y="100"/>
                    <a:pt x="592" y="98"/>
                  </a:cubicBezTo>
                  <a:cubicBezTo>
                    <a:pt x="593" y="98"/>
                    <a:pt x="595" y="100"/>
                    <a:pt x="595" y="101"/>
                  </a:cubicBezTo>
                  <a:close/>
                  <a:moveTo>
                    <a:pt x="591" y="128"/>
                  </a:moveTo>
                  <a:cubicBezTo>
                    <a:pt x="591" y="128"/>
                    <a:pt x="590" y="127"/>
                    <a:pt x="591" y="128"/>
                  </a:cubicBezTo>
                  <a:cubicBezTo>
                    <a:pt x="590" y="127"/>
                    <a:pt x="588" y="126"/>
                    <a:pt x="587" y="125"/>
                  </a:cubicBezTo>
                  <a:cubicBezTo>
                    <a:pt x="586" y="123"/>
                    <a:pt x="591" y="128"/>
                    <a:pt x="589" y="126"/>
                  </a:cubicBezTo>
                  <a:cubicBezTo>
                    <a:pt x="589" y="126"/>
                    <a:pt x="591" y="128"/>
                    <a:pt x="591" y="128"/>
                  </a:cubicBezTo>
                  <a:close/>
                  <a:moveTo>
                    <a:pt x="590" y="97"/>
                  </a:moveTo>
                  <a:cubicBezTo>
                    <a:pt x="590" y="98"/>
                    <a:pt x="590" y="98"/>
                    <a:pt x="591" y="98"/>
                  </a:cubicBezTo>
                  <a:cubicBezTo>
                    <a:pt x="591" y="98"/>
                    <a:pt x="589" y="96"/>
                    <a:pt x="590" y="97"/>
                  </a:cubicBezTo>
                  <a:cubicBezTo>
                    <a:pt x="593" y="100"/>
                    <a:pt x="592" y="99"/>
                    <a:pt x="595" y="102"/>
                  </a:cubicBezTo>
                  <a:cubicBezTo>
                    <a:pt x="592" y="100"/>
                    <a:pt x="589" y="97"/>
                    <a:pt x="586" y="94"/>
                  </a:cubicBezTo>
                  <a:cubicBezTo>
                    <a:pt x="583" y="91"/>
                    <a:pt x="579" y="88"/>
                    <a:pt x="575" y="85"/>
                  </a:cubicBezTo>
                  <a:cubicBezTo>
                    <a:pt x="575" y="85"/>
                    <a:pt x="575" y="85"/>
                    <a:pt x="574" y="84"/>
                  </a:cubicBezTo>
                  <a:cubicBezTo>
                    <a:pt x="575" y="85"/>
                    <a:pt x="577" y="86"/>
                    <a:pt x="577" y="86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8"/>
                    <a:pt x="580" y="88"/>
                    <a:pt x="582" y="90"/>
                  </a:cubicBezTo>
                  <a:cubicBezTo>
                    <a:pt x="584" y="92"/>
                    <a:pt x="589" y="95"/>
                    <a:pt x="590" y="97"/>
                  </a:cubicBezTo>
                  <a:close/>
                  <a:moveTo>
                    <a:pt x="591" y="96"/>
                  </a:moveTo>
                  <a:cubicBezTo>
                    <a:pt x="590" y="95"/>
                    <a:pt x="591" y="96"/>
                    <a:pt x="591" y="97"/>
                  </a:cubicBezTo>
                  <a:cubicBezTo>
                    <a:pt x="589" y="94"/>
                    <a:pt x="581" y="89"/>
                    <a:pt x="579" y="87"/>
                  </a:cubicBezTo>
                  <a:cubicBezTo>
                    <a:pt x="583" y="89"/>
                    <a:pt x="588" y="94"/>
                    <a:pt x="591" y="96"/>
                  </a:cubicBezTo>
                  <a:close/>
                  <a:moveTo>
                    <a:pt x="585" y="89"/>
                  </a:moveTo>
                  <a:cubicBezTo>
                    <a:pt x="586" y="90"/>
                    <a:pt x="583" y="87"/>
                    <a:pt x="581" y="85"/>
                  </a:cubicBezTo>
                  <a:cubicBezTo>
                    <a:pt x="581" y="85"/>
                    <a:pt x="584" y="88"/>
                    <a:pt x="585" y="89"/>
                  </a:cubicBezTo>
                  <a:close/>
                  <a:moveTo>
                    <a:pt x="586" y="91"/>
                  </a:moveTo>
                  <a:cubicBezTo>
                    <a:pt x="586" y="92"/>
                    <a:pt x="586" y="92"/>
                    <a:pt x="586" y="92"/>
                  </a:cubicBezTo>
                  <a:cubicBezTo>
                    <a:pt x="582" y="89"/>
                    <a:pt x="582" y="88"/>
                    <a:pt x="586" y="91"/>
                  </a:cubicBezTo>
                  <a:close/>
                  <a:moveTo>
                    <a:pt x="579" y="116"/>
                  </a:moveTo>
                  <a:cubicBezTo>
                    <a:pt x="578" y="115"/>
                    <a:pt x="577" y="115"/>
                    <a:pt x="576" y="113"/>
                  </a:cubicBezTo>
                  <a:cubicBezTo>
                    <a:pt x="574" y="112"/>
                    <a:pt x="575" y="113"/>
                    <a:pt x="576" y="113"/>
                  </a:cubicBezTo>
                  <a:cubicBezTo>
                    <a:pt x="577" y="114"/>
                    <a:pt x="578" y="115"/>
                    <a:pt x="579" y="116"/>
                  </a:cubicBezTo>
                  <a:close/>
                  <a:moveTo>
                    <a:pt x="579" y="87"/>
                  </a:moveTo>
                  <a:cubicBezTo>
                    <a:pt x="581" y="88"/>
                    <a:pt x="579" y="86"/>
                    <a:pt x="580" y="87"/>
                  </a:cubicBezTo>
                  <a:cubicBezTo>
                    <a:pt x="582" y="88"/>
                    <a:pt x="582" y="89"/>
                    <a:pt x="579" y="87"/>
                  </a:cubicBezTo>
                  <a:close/>
                  <a:moveTo>
                    <a:pt x="580" y="84"/>
                  </a:moveTo>
                  <a:cubicBezTo>
                    <a:pt x="580" y="84"/>
                    <a:pt x="576" y="81"/>
                    <a:pt x="576" y="81"/>
                  </a:cubicBezTo>
                  <a:cubicBezTo>
                    <a:pt x="578" y="82"/>
                    <a:pt x="580" y="83"/>
                    <a:pt x="580" y="84"/>
                  </a:cubicBezTo>
                  <a:close/>
                  <a:moveTo>
                    <a:pt x="573" y="110"/>
                  </a:moveTo>
                  <a:cubicBezTo>
                    <a:pt x="574" y="111"/>
                    <a:pt x="572" y="110"/>
                    <a:pt x="573" y="111"/>
                  </a:cubicBezTo>
                  <a:cubicBezTo>
                    <a:pt x="574" y="112"/>
                    <a:pt x="570" y="108"/>
                    <a:pt x="570" y="109"/>
                  </a:cubicBezTo>
                  <a:cubicBezTo>
                    <a:pt x="569" y="108"/>
                    <a:pt x="569" y="108"/>
                    <a:pt x="568" y="107"/>
                  </a:cubicBezTo>
                  <a:cubicBezTo>
                    <a:pt x="567" y="106"/>
                    <a:pt x="569" y="107"/>
                    <a:pt x="568" y="107"/>
                  </a:cubicBezTo>
                  <a:cubicBezTo>
                    <a:pt x="567" y="106"/>
                    <a:pt x="567" y="106"/>
                    <a:pt x="566" y="105"/>
                  </a:cubicBezTo>
                  <a:cubicBezTo>
                    <a:pt x="566" y="105"/>
                    <a:pt x="566" y="105"/>
                    <a:pt x="566" y="105"/>
                  </a:cubicBezTo>
                  <a:cubicBezTo>
                    <a:pt x="564" y="103"/>
                    <a:pt x="565" y="105"/>
                    <a:pt x="562" y="102"/>
                  </a:cubicBezTo>
                  <a:cubicBezTo>
                    <a:pt x="562" y="102"/>
                    <a:pt x="564" y="103"/>
                    <a:pt x="566" y="105"/>
                  </a:cubicBezTo>
                  <a:cubicBezTo>
                    <a:pt x="565" y="104"/>
                    <a:pt x="565" y="103"/>
                    <a:pt x="564" y="103"/>
                  </a:cubicBezTo>
                  <a:cubicBezTo>
                    <a:pt x="566" y="104"/>
                    <a:pt x="567" y="105"/>
                    <a:pt x="569" y="107"/>
                  </a:cubicBezTo>
                  <a:cubicBezTo>
                    <a:pt x="568" y="107"/>
                    <a:pt x="571" y="109"/>
                    <a:pt x="573" y="110"/>
                  </a:cubicBezTo>
                  <a:close/>
                  <a:moveTo>
                    <a:pt x="574" y="96"/>
                  </a:moveTo>
                  <a:cubicBezTo>
                    <a:pt x="573" y="97"/>
                    <a:pt x="572" y="95"/>
                    <a:pt x="570" y="94"/>
                  </a:cubicBezTo>
                  <a:cubicBezTo>
                    <a:pt x="569" y="93"/>
                    <a:pt x="572" y="95"/>
                    <a:pt x="574" y="96"/>
                  </a:cubicBezTo>
                  <a:close/>
                  <a:moveTo>
                    <a:pt x="574" y="83"/>
                  </a:moveTo>
                  <a:cubicBezTo>
                    <a:pt x="575" y="84"/>
                    <a:pt x="572" y="82"/>
                    <a:pt x="571" y="81"/>
                  </a:cubicBezTo>
                  <a:cubicBezTo>
                    <a:pt x="571" y="81"/>
                    <a:pt x="573" y="82"/>
                    <a:pt x="574" y="83"/>
                  </a:cubicBezTo>
                  <a:close/>
                  <a:moveTo>
                    <a:pt x="572" y="84"/>
                  </a:moveTo>
                  <a:cubicBezTo>
                    <a:pt x="571" y="82"/>
                    <a:pt x="570" y="82"/>
                    <a:pt x="568" y="80"/>
                  </a:cubicBezTo>
                  <a:cubicBezTo>
                    <a:pt x="568" y="80"/>
                    <a:pt x="573" y="84"/>
                    <a:pt x="572" y="84"/>
                  </a:cubicBezTo>
                  <a:close/>
                  <a:moveTo>
                    <a:pt x="571" y="99"/>
                  </a:moveTo>
                  <a:cubicBezTo>
                    <a:pt x="571" y="99"/>
                    <a:pt x="570" y="98"/>
                    <a:pt x="569" y="98"/>
                  </a:cubicBezTo>
                  <a:cubicBezTo>
                    <a:pt x="569" y="98"/>
                    <a:pt x="569" y="98"/>
                    <a:pt x="570" y="99"/>
                  </a:cubicBezTo>
                  <a:cubicBezTo>
                    <a:pt x="569" y="99"/>
                    <a:pt x="568" y="97"/>
                    <a:pt x="567" y="97"/>
                  </a:cubicBezTo>
                  <a:cubicBezTo>
                    <a:pt x="568" y="97"/>
                    <a:pt x="569" y="98"/>
                    <a:pt x="571" y="99"/>
                  </a:cubicBezTo>
                  <a:close/>
                  <a:moveTo>
                    <a:pt x="548" y="61"/>
                  </a:moveTo>
                  <a:cubicBezTo>
                    <a:pt x="550" y="62"/>
                    <a:pt x="541" y="57"/>
                    <a:pt x="546" y="59"/>
                  </a:cubicBezTo>
                  <a:cubicBezTo>
                    <a:pt x="545" y="58"/>
                    <a:pt x="544" y="58"/>
                    <a:pt x="543" y="58"/>
                  </a:cubicBezTo>
                  <a:cubicBezTo>
                    <a:pt x="543" y="58"/>
                    <a:pt x="544" y="58"/>
                    <a:pt x="544" y="58"/>
                  </a:cubicBezTo>
                  <a:cubicBezTo>
                    <a:pt x="541" y="57"/>
                    <a:pt x="538" y="55"/>
                    <a:pt x="538" y="55"/>
                  </a:cubicBezTo>
                  <a:cubicBezTo>
                    <a:pt x="536" y="54"/>
                    <a:pt x="536" y="54"/>
                    <a:pt x="533" y="52"/>
                  </a:cubicBezTo>
                  <a:cubicBezTo>
                    <a:pt x="533" y="52"/>
                    <a:pt x="534" y="52"/>
                    <a:pt x="535" y="53"/>
                  </a:cubicBezTo>
                  <a:cubicBezTo>
                    <a:pt x="536" y="54"/>
                    <a:pt x="537" y="54"/>
                    <a:pt x="537" y="54"/>
                  </a:cubicBezTo>
                  <a:cubicBezTo>
                    <a:pt x="535" y="53"/>
                    <a:pt x="533" y="52"/>
                    <a:pt x="532" y="51"/>
                  </a:cubicBezTo>
                  <a:cubicBezTo>
                    <a:pt x="531" y="51"/>
                    <a:pt x="534" y="52"/>
                    <a:pt x="533" y="52"/>
                  </a:cubicBezTo>
                  <a:cubicBezTo>
                    <a:pt x="530" y="51"/>
                    <a:pt x="530" y="50"/>
                    <a:pt x="527" y="49"/>
                  </a:cubicBezTo>
                  <a:cubicBezTo>
                    <a:pt x="526" y="48"/>
                    <a:pt x="530" y="50"/>
                    <a:pt x="529" y="50"/>
                  </a:cubicBezTo>
                  <a:cubicBezTo>
                    <a:pt x="529" y="49"/>
                    <a:pt x="527" y="48"/>
                    <a:pt x="526" y="48"/>
                  </a:cubicBezTo>
                  <a:cubicBezTo>
                    <a:pt x="524" y="47"/>
                    <a:pt x="528" y="49"/>
                    <a:pt x="526" y="48"/>
                  </a:cubicBezTo>
                  <a:cubicBezTo>
                    <a:pt x="523" y="47"/>
                    <a:pt x="524" y="47"/>
                    <a:pt x="520" y="45"/>
                  </a:cubicBezTo>
                  <a:cubicBezTo>
                    <a:pt x="520" y="45"/>
                    <a:pt x="521" y="45"/>
                    <a:pt x="521" y="45"/>
                  </a:cubicBezTo>
                  <a:cubicBezTo>
                    <a:pt x="518" y="43"/>
                    <a:pt x="519" y="45"/>
                    <a:pt x="518" y="44"/>
                  </a:cubicBezTo>
                  <a:cubicBezTo>
                    <a:pt x="511" y="40"/>
                    <a:pt x="503" y="37"/>
                    <a:pt x="496" y="34"/>
                  </a:cubicBezTo>
                  <a:cubicBezTo>
                    <a:pt x="495" y="34"/>
                    <a:pt x="489" y="31"/>
                    <a:pt x="489" y="31"/>
                  </a:cubicBezTo>
                  <a:cubicBezTo>
                    <a:pt x="487" y="31"/>
                    <a:pt x="488" y="31"/>
                    <a:pt x="484" y="30"/>
                  </a:cubicBezTo>
                  <a:cubicBezTo>
                    <a:pt x="483" y="29"/>
                    <a:pt x="478" y="27"/>
                    <a:pt x="474" y="26"/>
                  </a:cubicBezTo>
                  <a:cubicBezTo>
                    <a:pt x="473" y="26"/>
                    <a:pt x="471" y="25"/>
                    <a:pt x="470" y="25"/>
                  </a:cubicBezTo>
                  <a:cubicBezTo>
                    <a:pt x="469" y="24"/>
                    <a:pt x="468" y="24"/>
                    <a:pt x="467" y="24"/>
                  </a:cubicBezTo>
                  <a:cubicBezTo>
                    <a:pt x="464" y="23"/>
                    <a:pt x="462" y="23"/>
                    <a:pt x="461" y="22"/>
                  </a:cubicBezTo>
                  <a:cubicBezTo>
                    <a:pt x="461" y="22"/>
                    <a:pt x="462" y="22"/>
                    <a:pt x="463" y="23"/>
                  </a:cubicBezTo>
                  <a:cubicBezTo>
                    <a:pt x="463" y="22"/>
                    <a:pt x="463" y="22"/>
                    <a:pt x="462" y="22"/>
                  </a:cubicBezTo>
                  <a:cubicBezTo>
                    <a:pt x="460" y="22"/>
                    <a:pt x="452" y="20"/>
                    <a:pt x="449" y="19"/>
                  </a:cubicBezTo>
                  <a:cubicBezTo>
                    <a:pt x="445" y="18"/>
                    <a:pt x="441" y="17"/>
                    <a:pt x="436" y="16"/>
                  </a:cubicBezTo>
                  <a:cubicBezTo>
                    <a:pt x="436" y="16"/>
                    <a:pt x="438" y="16"/>
                    <a:pt x="438" y="16"/>
                  </a:cubicBezTo>
                  <a:cubicBezTo>
                    <a:pt x="439" y="16"/>
                    <a:pt x="442" y="17"/>
                    <a:pt x="443" y="17"/>
                  </a:cubicBezTo>
                  <a:cubicBezTo>
                    <a:pt x="443" y="17"/>
                    <a:pt x="442" y="17"/>
                    <a:pt x="440" y="16"/>
                  </a:cubicBezTo>
                  <a:cubicBezTo>
                    <a:pt x="443" y="17"/>
                    <a:pt x="448" y="18"/>
                    <a:pt x="453" y="19"/>
                  </a:cubicBezTo>
                  <a:cubicBezTo>
                    <a:pt x="452" y="19"/>
                    <a:pt x="452" y="19"/>
                    <a:pt x="453" y="19"/>
                  </a:cubicBezTo>
                  <a:cubicBezTo>
                    <a:pt x="454" y="20"/>
                    <a:pt x="456" y="20"/>
                    <a:pt x="457" y="21"/>
                  </a:cubicBezTo>
                  <a:cubicBezTo>
                    <a:pt x="459" y="21"/>
                    <a:pt x="464" y="22"/>
                    <a:pt x="468" y="23"/>
                  </a:cubicBezTo>
                  <a:cubicBezTo>
                    <a:pt x="472" y="24"/>
                    <a:pt x="475" y="25"/>
                    <a:pt x="474" y="25"/>
                  </a:cubicBezTo>
                  <a:cubicBezTo>
                    <a:pt x="480" y="27"/>
                    <a:pt x="482" y="27"/>
                    <a:pt x="488" y="29"/>
                  </a:cubicBezTo>
                  <a:cubicBezTo>
                    <a:pt x="489" y="29"/>
                    <a:pt x="491" y="30"/>
                    <a:pt x="492" y="31"/>
                  </a:cubicBezTo>
                  <a:cubicBezTo>
                    <a:pt x="493" y="31"/>
                    <a:pt x="502" y="34"/>
                    <a:pt x="506" y="36"/>
                  </a:cubicBezTo>
                  <a:cubicBezTo>
                    <a:pt x="508" y="37"/>
                    <a:pt x="508" y="37"/>
                    <a:pt x="509" y="37"/>
                  </a:cubicBezTo>
                  <a:cubicBezTo>
                    <a:pt x="512" y="39"/>
                    <a:pt x="516" y="41"/>
                    <a:pt x="520" y="43"/>
                  </a:cubicBezTo>
                  <a:cubicBezTo>
                    <a:pt x="524" y="45"/>
                    <a:pt x="527" y="46"/>
                    <a:pt x="531" y="48"/>
                  </a:cubicBezTo>
                  <a:cubicBezTo>
                    <a:pt x="531" y="49"/>
                    <a:pt x="535" y="51"/>
                    <a:pt x="539" y="53"/>
                  </a:cubicBezTo>
                  <a:cubicBezTo>
                    <a:pt x="540" y="54"/>
                    <a:pt x="543" y="56"/>
                    <a:pt x="546" y="58"/>
                  </a:cubicBezTo>
                  <a:cubicBezTo>
                    <a:pt x="548" y="59"/>
                    <a:pt x="549" y="59"/>
                    <a:pt x="551" y="60"/>
                  </a:cubicBezTo>
                  <a:cubicBezTo>
                    <a:pt x="552" y="61"/>
                    <a:pt x="553" y="62"/>
                    <a:pt x="554" y="62"/>
                  </a:cubicBezTo>
                  <a:cubicBezTo>
                    <a:pt x="557" y="64"/>
                    <a:pt x="554" y="62"/>
                    <a:pt x="555" y="63"/>
                  </a:cubicBezTo>
                  <a:cubicBezTo>
                    <a:pt x="557" y="65"/>
                    <a:pt x="563" y="68"/>
                    <a:pt x="565" y="70"/>
                  </a:cubicBezTo>
                  <a:cubicBezTo>
                    <a:pt x="562" y="68"/>
                    <a:pt x="569" y="73"/>
                    <a:pt x="571" y="75"/>
                  </a:cubicBezTo>
                  <a:cubicBezTo>
                    <a:pt x="569" y="74"/>
                    <a:pt x="565" y="71"/>
                    <a:pt x="563" y="69"/>
                  </a:cubicBezTo>
                  <a:cubicBezTo>
                    <a:pt x="562" y="69"/>
                    <a:pt x="562" y="69"/>
                    <a:pt x="560" y="67"/>
                  </a:cubicBezTo>
                  <a:cubicBezTo>
                    <a:pt x="560" y="67"/>
                    <a:pt x="560" y="68"/>
                    <a:pt x="560" y="67"/>
                  </a:cubicBezTo>
                  <a:cubicBezTo>
                    <a:pt x="550" y="61"/>
                    <a:pt x="541" y="55"/>
                    <a:pt x="533" y="51"/>
                  </a:cubicBezTo>
                  <a:cubicBezTo>
                    <a:pt x="531" y="50"/>
                    <a:pt x="526" y="47"/>
                    <a:pt x="526" y="47"/>
                  </a:cubicBezTo>
                  <a:cubicBezTo>
                    <a:pt x="529" y="49"/>
                    <a:pt x="533" y="51"/>
                    <a:pt x="536" y="53"/>
                  </a:cubicBezTo>
                  <a:cubicBezTo>
                    <a:pt x="540" y="55"/>
                    <a:pt x="544" y="57"/>
                    <a:pt x="547" y="59"/>
                  </a:cubicBezTo>
                  <a:cubicBezTo>
                    <a:pt x="546" y="59"/>
                    <a:pt x="546" y="59"/>
                    <a:pt x="546" y="59"/>
                  </a:cubicBezTo>
                  <a:cubicBezTo>
                    <a:pt x="546" y="59"/>
                    <a:pt x="548" y="60"/>
                    <a:pt x="549" y="61"/>
                  </a:cubicBezTo>
                  <a:cubicBezTo>
                    <a:pt x="551" y="62"/>
                    <a:pt x="552" y="63"/>
                    <a:pt x="552" y="63"/>
                  </a:cubicBezTo>
                  <a:cubicBezTo>
                    <a:pt x="554" y="64"/>
                    <a:pt x="556" y="66"/>
                    <a:pt x="558" y="66"/>
                  </a:cubicBezTo>
                  <a:cubicBezTo>
                    <a:pt x="561" y="68"/>
                    <a:pt x="564" y="70"/>
                    <a:pt x="564" y="71"/>
                  </a:cubicBezTo>
                  <a:cubicBezTo>
                    <a:pt x="562" y="69"/>
                    <a:pt x="561" y="69"/>
                    <a:pt x="560" y="68"/>
                  </a:cubicBezTo>
                  <a:cubicBezTo>
                    <a:pt x="562" y="69"/>
                    <a:pt x="563" y="70"/>
                    <a:pt x="565" y="72"/>
                  </a:cubicBezTo>
                  <a:cubicBezTo>
                    <a:pt x="565" y="72"/>
                    <a:pt x="564" y="71"/>
                    <a:pt x="566" y="72"/>
                  </a:cubicBezTo>
                  <a:cubicBezTo>
                    <a:pt x="569" y="74"/>
                    <a:pt x="570" y="75"/>
                    <a:pt x="572" y="77"/>
                  </a:cubicBezTo>
                  <a:cubicBezTo>
                    <a:pt x="570" y="76"/>
                    <a:pt x="568" y="74"/>
                    <a:pt x="567" y="74"/>
                  </a:cubicBezTo>
                  <a:cubicBezTo>
                    <a:pt x="565" y="73"/>
                    <a:pt x="565" y="72"/>
                    <a:pt x="565" y="72"/>
                  </a:cubicBezTo>
                  <a:cubicBezTo>
                    <a:pt x="561" y="70"/>
                    <a:pt x="561" y="70"/>
                    <a:pt x="556" y="66"/>
                  </a:cubicBezTo>
                  <a:cubicBezTo>
                    <a:pt x="556" y="67"/>
                    <a:pt x="557" y="68"/>
                    <a:pt x="556" y="67"/>
                  </a:cubicBezTo>
                  <a:cubicBezTo>
                    <a:pt x="552" y="64"/>
                    <a:pt x="553" y="65"/>
                    <a:pt x="551" y="63"/>
                  </a:cubicBezTo>
                  <a:cubicBezTo>
                    <a:pt x="553" y="64"/>
                    <a:pt x="552" y="64"/>
                    <a:pt x="554" y="65"/>
                  </a:cubicBezTo>
                  <a:cubicBezTo>
                    <a:pt x="555" y="66"/>
                    <a:pt x="554" y="65"/>
                    <a:pt x="555" y="66"/>
                  </a:cubicBezTo>
                  <a:cubicBezTo>
                    <a:pt x="552" y="63"/>
                    <a:pt x="549" y="62"/>
                    <a:pt x="545" y="59"/>
                  </a:cubicBezTo>
                  <a:cubicBezTo>
                    <a:pt x="545" y="59"/>
                    <a:pt x="549" y="61"/>
                    <a:pt x="548" y="61"/>
                  </a:cubicBezTo>
                  <a:close/>
                  <a:moveTo>
                    <a:pt x="568" y="76"/>
                  </a:moveTo>
                  <a:cubicBezTo>
                    <a:pt x="568" y="75"/>
                    <a:pt x="566" y="74"/>
                    <a:pt x="564" y="73"/>
                  </a:cubicBezTo>
                  <a:cubicBezTo>
                    <a:pt x="565" y="73"/>
                    <a:pt x="567" y="74"/>
                    <a:pt x="568" y="76"/>
                  </a:cubicBezTo>
                  <a:close/>
                  <a:moveTo>
                    <a:pt x="567" y="80"/>
                  </a:moveTo>
                  <a:cubicBezTo>
                    <a:pt x="566" y="79"/>
                    <a:pt x="565" y="79"/>
                    <a:pt x="566" y="79"/>
                  </a:cubicBezTo>
                  <a:cubicBezTo>
                    <a:pt x="564" y="78"/>
                    <a:pt x="564" y="78"/>
                    <a:pt x="564" y="78"/>
                  </a:cubicBezTo>
                  <a:cubicBezTo>
                    <a:pt x="563" y="77"/>
                    <a:pt x="565" y="78"/>
                    <a:pt x="564" y="78"/>
                  </a:cubicBezTo>
                  <a:cubicBezTo>
                    <a:pt x="563" y="77"/>
                    <a:pt x="563" y="77"/>
                    <a:pt x="561" y="75"/>
                  </a:cubicBezTo>
                  <a:cubicBezTo>
                    <a:pt x="561" y="75"/>
                    <a:pt x="562" y="76"/>
                    <a:pt x="562" y="76"/>
                  </a:cubicBezTo>
                  <a:cubicBezTo>
                    <a:pt x="562" y="75"/>
                    <a:pt x="560" y="75"/>
                    <a:pt x="558" y="73"/>
                  </a:cubicBezTo>
                  <a:cubicBezTo>
                    <a:pt x="561" y="74"/>
                    <a:pt x="565" y="77"/>
                    <a:pt x="567" y="79"/>
                  </a:cubicBezTo>
                  <a:cubicBezTo>
                    <a:pt x="565" y="78"/>
                    <a:pt x="568" y="81"/>
                    <a:pt x="567" y="80"/>
                  </a:cubicBezTo>
                  <a:close/>
                  <a:moveTo>
                    <a:pt x="566" y="78"/>
                  </a:moveTo>
                  <a:cubicBezTo>
                    <a:pt x="566" y="78"/>
                    <a:pt x="560" y="73"/>
                    <a:pt x="559" y="73"/>
                  </a:cubicBezTo>
                  <a:cubicBezTo>
                    <a:pt x="562" y="75"/>
                    <a:pt x="564" y="76"/>
                    <a:pt x="566" y="78"/>
                  </a:cubicBezTo>
                  <a:close/>
                  <a:moveTo>
                    <a:pt x="565" y="73"/>
                  </a:moveTo>
                  <a:cubicBezTo>
                    <a:pt x="565" y="73"/>
                    <a:pt x="564" y="73"/>
                    <a:pt x="563" y="72"/>
                  </a:cubicBezTo>
                  <a:cubicBezTo>
                    <a:pt x="562" y="71"/>
                    <a:pt x="561" y="70"/>
                    <a:pt x="562" y="70"/>
                  </a:cubicBezTo>
                  <a:cubicBezTo>
                    <a:pt x="564" y="72"/>
                    <a:pt x="563" y="72"/>
                    <a:pt x="565" y="73"/>
                  </a:cubicBezTo>
                  <a:close/>
                  <a:moveTo>
                    <a:pt x="560" y="100"/>
                  </a:moveTo>
                  <a:cubicBezTo>
                    <a:pt x="562" y="101"/>
                    <a:pt x="562" y="101"/>
                    <a:pt x="563" y="102"/>
                  </a:cubicBezTo>
                  <a:cubicBezTo>
                    <a:pt x="563" y="102"/>
                    <a:pt x="562" y="101"/>
                    <a:pt x="561" y="101"/>
                  </a:cubicBezTo>
                  <a:cubicBezTo>
                    <a:pt x="560" y="100"/>
                    <a:pt x="561" y="101"/>
                    <a:pt x="559" y="99"/>
                  </a:cubicBezTo>
                  <a:cubicBezTo>
                    <a:pt x="559" y="99"/>
                    <a:pt x="559" y="99"/>
                    <a:pt x="559" y="99"/>
                  </a:cubicBezTo>
                  <a:cubicBezTo>
                    <a:pt x="560" y="100"/>
                    <a:pt x="561" y="100"/>
                    <a:pt x="560" y="100"/>
                  </a:cubicBezTo>
                  <a:close/>
                  <a:moveTo>
                    <a:pt x="563" y="72"/>
                  </a:moveTo>
                  <a:cubicBezTo>
                    <a:pt x="563" y="72"/>
                    <a:pt x="560" y="70"/>
                    <a:pt x="559" y="69"/>
                  </a:cubicBezTo>
                  <a:cubicBezTo>
                    <a:pt x="559" y="69"/>
                    <a:pt x="560" y="69"/>
                    <a:pt x="560" y="69"/>
                  </a:cubicBezTo>
                  <a:cubicBezTo>
                    <a:pt x="561" y="70"/>
                    <a:pt x="560" y="70"/>
                    <a:pt x="563" y="72"/>
                  </a:cubicBezTo>
                  <a:close/>
                  <a:moveTo>
                    <a:pt x="553" y="81"/>
                  </a:moveTo>
                  <a:cubicBezTo>
                    <a:pt x="554" y="81"/>
                    <a:pt x="555" y="82"/>
                    <a:pt x="556" y="83"/>
                  </a:cubicBezTo>
                  <a:cubicBezTo>
                    <a:pt x="557" y="84"/>
                    <a:pt x="557" y="84"/>
                    <a:pt x="558" y="85"/>
                  </a:cubicBezTo>
                  <a:cubicBezTo>
                    <a:pt x="558" y="85"/>
                    <a:pt x="555" y="83"/>
                    <a:pt x="554" y="82"/>
                  </a:cubicBezTo>
                  <a:cubicBezTo>
                    <a:pt x="554" y="82"/>
                    <a:pt x="552" y="81"/>
                    <a:pt x="553" y="81"/>
                  </a:cubicBezTo>
                  <a:cubicBezTo>
                    <a:pt x="551" y="80"/>
                    <a:pt x="550" y="80"/>
                    <a:pt x="548" y="78"/>
                  </a:cubicBezTo>
                  <a:cubicBezTo>
                    <a:pt x="548" y="78"/>
                    <a:pt x="552" y="80"/>
                    <a:pt x="549" y="78"/>
                  </a:cubicBezTo>
                  <a:cubicBezTo>
                    <a:pt x="549" y="78"/>
                    <a:pt x="550" y="79"/>
                    <a:pt x="552" y="80"/>
                  </a:cubicBezTo>
                  <a:cubicBezTo>
                    <a:pt x="552" y="80"/>
                    <a:pt x="551" y="79"/>
                    <a:pt x="551" y="80"/>
                  </a:cubicBezTo>
                  <a:cubicBezTo>
                    <a:pt x="553" y="81"/>
                    <a:pt x="554" y="81"/>
                    <a:pt x="557" y="83"/>
                  </a:cubicBezTo>
                  <a:cubicBezTo>
                    <a:pt x="553" y="81"/>
                    <a:pt x="557" y="83"/>
                    <a:pt x="553" y="81"/>
                  </a:cubicBezTo>
                  <a:close/>
                  <a:moveTo>
                    <a:pt x="552" y="64"/>
                  </a:moveTo>
                  <a:cubicBezTo>
                    <a:pt x="553" y="65"/>
                    <a:pt x="549" y="62"/>
                    <a:pt x="547" y="61"/>
                  </a:cubicBezTo>
                  <a:cubicBezTo>
                    <a:pt x="547" y="61"/>
                    <a:pt x="548" y="62"/>
                    <a:pt x="549" y="62"/>
                  </a:cubicBezTo>
                  <a:cubicBezTo>
                    <a:pt x="550" y="63"/>
                    <a:pt x="551" y="64"/>
                    <a:pt x="552" y="64"/>
                  </a:cubicBezTo>
                  <a:close/>
                  <a:moveTo>
                    <a:pt x="548" y="78"/>
                  </a:moveTo>
                  <a:cubicBezTo>
                    <a:pt x="547" y="77"/>
                    <a:pt x="547" y="77"/>
                    <a:pt x="547" y="77"/>
                  </a:cubicBezTo>
                  <a:cubicBezTo>
                    <a:pt x="544" y="76"/>
                    <a:pt x="545" y="76"/>
                    <a:pt x="543" y="75"/>
                  </a:cubicBezTo>
                  <a:cubicBezTo>
                    <a:pt x="543" y="75"/>
                    <a:pt x="548" y="77"/>
                    <a:pt x="545" y="76"/>
                  </a:cubicBezTo>
                  <a:cubicBezTo>
                    <a:pt x="546" y="76"/>
                    <a:pt x="547" y="77"/>
                    <a:pt x="548" y="78"/>
                  </a:cubicBezTo>
                  <a:close/>
                  <a:moveTo>
                    <a:pt x="542" y="74"/>
                  </a:moveTo>
                  <a:cubicBezTo>
                    <a:pt x="542" y="74"/>
                    <a:pt x="539" y="72"/>
                    <a:pt x="540" y="73"/>
                  </a:cubicBezTo>
                  <a:cubicBezTo>
                    <a:pt x="539" y="72"/>
                    <a:pt x="540" y="73"/>
                    <a:pt x="537" y="71"/>
                  </a:cubicBezTo>
                  <a:cubicBezTo>
                    <a:pt x="540" y="73"/>
                    <a:pt x="537" y="71"/>
                    <a:pt x="536" y="70"/>
                  </a:cubicBezTo>
                  <a:cubicBezTo>
                    <a:pt x="537" y="71"/>
                    <a:pt x="540" y="72"/>
                    <a:pt x="542" y="74"/>
                  </a:cubicBezTo>
                  <a:close/>
                  <a:moveTo>
                    <a:pt x="537" y="70"/>
                  </a:moveTo>
                  <a:cubicBezTo>
                    <a:pt x="537" y="70"/>
                    <a:pt x="538" y="71"/>
                    <a:pt x="540" y="72"/>
                  </a:cubicBezTo>
                  <a:cubicBezTo>
                    <a:pt x="540" y="72"/>
                    <a:pt x="540" y="72"/>
                    <a:pt x="540" y="72"/>
                  </a:cubicBezTo>
                  <a:cubicBezTo>
                    <a:pt x="539" y="72"/>
                    <a:pt x="539" y="72"/>
                    <a:pt x="538" y="71"/>
                  </a:cubicBezTo>
                  <a:cubicBezTo>
                    <a:pt x="539" y="71"/>
                    <a:pt x="539" y="71"/>
                    <a:pt x="537" y="70"/>
                  </a:cubicBezTo>
                  <a:close/>
                  <a:moveTo>
                    <a:pt x="538" y="56"/>
                  </a:moveTo>
                  <a:cubicBezTo>
                    <a:pt x="539" y="56"/>
                    <a:pt x="535" y="54"/>
                    <a:pt x="534" y="53"/>
                  </a:cubicBezTo>
                  <a:cubicBezTo>
                    <a:pt x="534" y="53"/>
                    <a:pt x="536" y="54"/>
                    <a:pt x="538" y="56"/>
                  </a:cubicBezTo>
                  <a:close/>
                  <a:moveTo>
                    <a:pt x="537" y="85"/>
                  </a:moveTo>
                  <a:cubicBezTo>
                    <a:pt x="538" y="85"/>
                    <a:pt x="536" y="84"/>
                    <a:pt x="537" y="85"/>
                  </a:cubicBezTo>
                  <a:cubicBezTo>
                    <a:pt x="535" y="84"/>
                    <a:pt x="531" y="82"/>
                    <a:pt x="531" y="81"/>
                  </a:cubicBezTo>
                  <a:cubicBezTo>
                    <a:pt x="536" y="85"/>
                    <a:pt x="535" y="83"/>
                    <a:pt x="537" y="85"/>
                  </a:cubicBezTo>
                  <a:close/>
                  <a:moveTo>
                    <a:pt x="535" y="74"/>
                  </a:moveTo>
                  <a:cubicBezTo>
                    <a:pt x="535" y="73"/>
                    <a:pt x="534" y="73"/>
                    <a:pt x="535" y="74"/>
                  </a:cubicBezTo>
                  <a:cubicBezTo>
                    <a:pt x="533" y="73"/>
                    <a:pt x="533" y="73"/>
                    <a:pt x="532" y="72"/>
                  </a:cubicBezTo>
                  <a:cubicBezTo>
                    <a:pt x="532" y="72"/>
                    <a:pt x="533" y="72"/>
                    <a:pt x="535" y="74"/>
                  </a:cubicBezTo>
                  <a:close/>
                  <a:moveTo>
                    <a:pt x="531" y="67"/>
                  </a:moveTo>
                  <a:cubicBezTo>
                    <a:pt x="532" y="68"/>
                    <a:pt x="528" y="66"/>
                    <a:pt x="528" y="66"/>
                  </a:cubicBezTo>
                  <a:cubicBezTo>
                    <a:pt x="525" y="64"/>
                    <a:pt x="528" y="65"/>
                    <a:pt x="526" y="65"/>
                  </a:cubicBezTo>
                  <a:cubicBezTo>
                    <a:pt x="525" y="64"/>
                    <a:pt x="522" y="63"/>
                    <a:pt x="520" y="61"/>
                  </a:cubicBezTo>
                  <a:cubicBezTo>
                    <a:pt x="524" y="63"/>
                    <a:pt x="528" y="65"/>
                    <a:pt x="531" y="67"/>
                  </a:cubicBezTo>
                  <a:close/>
                  <a:moveTo>
                    <a:pt x="529" y="66"/>
                  </a:moveTo>
                  <a:cubicBezTo>
                    <a:pt x="526" y="65"/>
                    <a:pt x="522" y="62"/>
                    <a:pt x="519" y="61"/>
                  </a:cubicBezTo>
                  <a:cubicBezTo>
                    <a:pt x="521" y="62"/>
                    <a:pt x="526" y="65"/>
                    <a:pt x="529" y="66"/>
                  </a:cubicBezTo>
                  <a:close/>
                  <a:moveTo>
                    <a:pt x="528" y="80"/>
                  </a:moveTo>
                  <a:cubicBezTo>
                    <a:pt x="526" y="79"/>
                    <a:pt x="527" y="79"/>
                    <a:pt x="525" y="78"/>
                  </a:cubicBezTo>
                  <a:cubicBezTo>
                    <a:pt x="526" y="78"/>
                    <a:pt x="530" y="81"/>
                    <a:pt x="528" y="80"/>
                  </a:cubicBezTo>
                  <a:close/>
                  <a:moveTo>
                    <a:pt x="520" y="68"/>
                  </a:moveTo>
                  <a:cubicBezTo>
                    <a:pt x="516" y="66"/>
                    <a:pt x="518" y="67"/>
                    <a:pt x="514" y="64"/>
                  </a:cubicBezTo>
                  <a:cubicBezTo>
                    <a:pt x="518" y="66"/>
                    <a:pt x="521" y="68"/>
                    <a:pt x="520" y="68"/>
                  </a:cubicBezTo>
                  <a:close/>
                  <a:moveTo>
                    <a:pt x="517" y="59"/>
                  </a:moveTo>
                  <a:cubicBezTo>
                    <a:pt x="516" y="59"/>
                    <a:pt x="515" y="59"/>
                    <a:pt x="514" y="58"/>
                  </a:cubicBezTo>
                  <a:cubicBezTo>
                    <a:pt x="512" y="57"/>
                    <a:pt x="511" y="57"/>
                    <a:pt x="510" y="56"/>
                  </a:cubicBezTo>
                  <a:cubicBezTo>
                    <a:pt x="510" y="56"/>
                    <a:pt x="506" y="54"/>
                    <a:pt x="502" y="52"/>
                  </a:cubicBezTo>
                  <a:cubicBezTo>
                    <a:pt x="502" y="52"/>
                    <a:pt x="502" y="53"/>
                    <a:pt x="502" y="52"/>
                  </a:cubicBezTo>
                  <a:cubicBezTo>
                    <a:pt x="505" y="53"/>
                    <a:pt x="504" y="54"/>
                    <a:pt x="506" y="54"/>
                  </a:cubicBezTo>
                  <a:cubicBezTo>
                    <a:pt x="506" y="54"/>
                    <a:pt x="509" y="56"/>
                    <a:pt x="510" y="56"/>
                  </a:cubicBezTo>
                  <a:cubicBezTo>
                    <a:pt x="511" y="56"/>
                    <a:pt x="513" y="58"/>
                    <a:pt x="514" y="58"/>
                  </a:cubicBezTo>
                  <a:cubicBezTo>
                    <a:pt x="515" y="58"/>
                    <a:pt x="516" y="59"/>
                    <a:pt x="517" y="59"/>
                  </a:cubicBezTo>
                  <a:close/>
                  <a:moveTo>
                    <a:pt x="513" y="61"/>
                  </a:moveTo>
                  <a:cubicBezTo>
                    <a:pt x="513" y="61"/>
                    <a:pt x="512" y="60"/>
                    <a:pt x="511" y="60"/>
                  </a:cubicBezTo>
                  <a:cubicBezTo>
                    <a:pt x="510" y="59"/>
                    <a:pt x="514" y="61"/>
                    <a:pt x="513" y="61"/>
                  </a:cubicBezTo>
                  <a:close/>
                  <a:moveTo>
                    <a:pt x="509" y="60"/>
                  </a:moveTo>
                  <a:cubicBezTo>
                    <a:pt x="508" y="60"/>
                    <a:pt x="504" y="58"/>
                    <a:pt x="501" y="57"/>
                  </a:cubicBezTo>
                  <a:cubicBezTo>
                    <a:pt x="503" y="58"/>
                    <a:pt x="505" y="59"/>
                    <a:pt x="509" y="60"/>
                  </a:cubicBezTo>
                  <a:close/>
                  <a:moveTo>
                    <a:pt x="508" y="59"/>
                  </a:moveTo>
                  <a:cubicBezTo>
                    <a:pt x="509" y="59"/>
                    <a:pt x="505" y="58"/>
                    <a:pt x="504" y="57"/>
                  </a:cubicBezTo>
                  <a:cubicBezTo>
                    <a:pt x="504" y="57"/>
                    <a:pt x="506" y="58"/>
                    <a:pt x="508" y="59"/>
                  </a:cubicBezTo>
                  <a:close/>
                  <a:moveTo>
                    <a:pt x="498" y="51"/>
                  </a:moveTo>
                  <a:cubicBezTo>
                    <a:pt x="497" y="50"/>
                    <a:pt x="496" y="50"/>
                    <a:pt x="496" y="50"/>
                  </a:cubicBezTo>
                  <a:cubicBezTo>
                    <a:pt x="493" y="49"/>
                    <a:pt x="498" y="50"/>
                    <a:pt x="498" y="51"/>
                  </a:cubicBezTo>
                  <a:close/>
                  <a:moveTo>
                    <a:pt x="497" y="53"/>
                  </a:moveTo>
                  <a:cubicBezTo>
                    <a:pt x="496" y="52"/>
                    <a:pt x="494" y="51"/>
                    <a:pt x="493" y="51"/>
                  </a:cubicBezTo>
                  <a:cubicBezTo>
                    <a:pt x="495" y="52"/>
                    <a:pt x="495" y="52"/>
                    <a:pt x="497" y="53"/>
                  </a:cubicBezTo>
                  <a:close/>
                  <a:moveTo>
                    <a:pt x="497" y="56"/>
                  </a:moveTo>
                  <a:cubicBezTo>
                    <a:pt x="495" y="55"/>
                    <a:pt x="491" y="54"/>
                    <a:pt x="487" y="53"/>
                  </a:cubicBezTo>
                  <a:cubicBezTo>
                    <a:pt x="487" y="52"/>
                    <a:pt x="492" y="54"/>
                    <a:pt x="491" y="54"/>
                  </a:cubicBezTo>
                  <a:cubicBezTo>
                    <a:pt x="493" y="54"/>
                    <a:pt x="495" y="55"/>
                    <a:pt x="497" y="56"/>
                  </a:cubicBezTo>
                  <a:close/>
                  <a:moveTo>
                    <a:pt x="490" y="53"/>
                  </a:moveTo>
                  <a:cubicBezTo>
                    <a:pt x="488" y="53"/>
                    <a:pt x="483" y="51"/>
                    <a:pt x="483" y="51"/>
                  </a:cubicBezTo>
                  <a:cubicBezTo>
                    <a:pt x="486" y="52"/>
                    <a:pt x="487" y="52"/>
                    <a:pt x="490" y="53"/>
                  </a:cubicBezTo>
                  <a:close/>
                  <a:moveTo>
                    <a:pt x="480" y="47"/>
                  </a:moveTo>
                  <a:cubicBezTo>
                    <a:pt x="478" y="46"/>
                    <a:pt x="478" y="46"/>
                    <a:pt x="475" y="45"/>
                  </a:cubicBezTo>
                  <a:cubicBezTo>
                    <a:pt x="475" y="44"/>
                    <a:pt x="476" y="45"/>
                    <a:pt x="476" y="45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1" y="46"/>
                    <a:pt x="481" y="47"/>
                    <a:pt x="480" y="47"/>
                  </a:cubicBezTo>
                  <a:close/>
                  <a:moveTo>
                    <a:pt x="477" y="33"/>
                  </a:moveTo>
                  <a:cubicBezTo>
                    <a:pt x="478" y="34"/>
                    <a:pt x="475" y="32"/>
                    <a:pt x="476" y="33"/>
                  </a:cubicBezTo>
                  <a:cubicBezTo>
                    <a:pt x="474" y="32"/>
                    <a:pt x="475" y="32"/>
                    <a:pt x="477" y="33"/>
                  </a:cubicBezTo>
                  <a:close/>
                  <a:moveTo>
                    <a:pt x="473" y="32"/>
                  </a:moveTo>
                  <a:cubicBezTo>
                    <a:pt x="468" y="30"/>
                    <a:pt x="470" y="31"/>
                    <a:pt x="464" y="29"/>
                  </a:cubicBezTo>
                  <a:cubicBezTo>
                    <a:pt x="464" y="29"/>
                    <a:pt x="463" y="29"/>
                    <a:pt x="463" y="29"/>
                  </a:cubicBezTo>
                  <a:cubicBezTo>
                    <a:pt x="465" y="29"/>
                    <a:pt x="467" y="30"/>
                    <a:pt x="469" y="30"/>
                  </a:cubicBezTo>
                  <a:cubicBezTo>
                    <a:pt x="470" y="31"/>
                    <a:pt x="472" y="31"/>
                    <a:pt x="474" y="32"/>
                  </a:cubicBezTo>
                  <a:cubicBezTo>
                    <a:pt x="474" y="32"/>
                    <a:pt x="474" y="32"/>
                    <a:pt x="471" y="32"/>
                  </a:cubicBezTo>
                  <a:cubicBezTo>
                    <a:pt x="471" y="31"/>
                    <a:pt x="472" y="31"/>
                    <a:pt x="473" y="32"/>
                  </a:cubicBezTo>
                  <a:close/>
                  <a:moveTo>
                    <a:pt x="471" y="43"/>
                  </a:moveTo>
                  <a:cubicBezTo>
                    <a:pt x="472" y="44"/>
                    <a:pt x="472" y="44"/>
                    <a:pt x="472" y="44"/>
                  </a:cubicBezTo>
                  <a:cubicBezTo>
                    <a:pt x="470" y="43"/>
                    <a:pt x="469" y="43"/>
                    <a:pt x="468" y="43"/>
                  </a:cubicBezTo>
                  <a:cubicBezTo>
                    <a:pt x="468" y="42"/>
                    <a:pt x="471" y="44"/>
                    <a:pt x="471" y="43"/>
                  </a:cubicBezTo>
                  <a:close/>
                  <a:moveTo>
                    <a:pt x="470" y="40"/>
                  </a:moveTo>
                  <a:cubicBezTo>
                    <a:pt x="472" y="41"/>
                    <a:pt x="468" y="40"/>
                    <a:pt x="468" y="40"/>
                  </a:cubicBezTo>
                  <a:cubicBezTo>
                    <a:pt x="466" y="39"/>
                    <a:pt x="469" y="40"/>
                    <a:pt x="468" y="40"/>
                  </a:cubicBezTo>
                  <a:cubicBezTo>
                    <a:pt x="466" y="39"/>
                    <a:pt x="466" y="39"/>
                    <a:pt x="465" y="39"/>
                  </a:cubicBezTo>
                  <a:cubicBezTo>
                    <a:pt x="467" y="39"/>
                    <a:pt x="469" y="40"/>
                    <a:pt x="470" y="40"/>
                  </a:cubicBezTo>
                  <a:close/>
                  <a:moveTo>
                    <a:pt x="464" y="38"/>
                  </a:moveTo>
                  <a:cubicBezTo>
                    <a:pt x="466" y="39"/>
                    <a:pt x="462" y="38"/>
                    <a:pt x="462" y="38"/>
                  </a:cubicBezTo>
                  <a:cubicBezTo>
                    <a:pt x="461" y="38"/>
                    <a:pt x="462" y="38"/>
                    <a:pt x="463" y="38"/>
                  </a:cubicBezTo>
                  <a:cubicBezTo>
                    <a:pt x="462" y="38"/>
                    <a:pt x="461" y="37"/>
                    <a:pt x="460" y="37"/>
                  </a:cubicBezTo>
                  <a:cubicBezTo>
                    <a:pt x="460" y="37"/>
                    <a:pt x="460" y="37"/>
                    <a:pt x="461" y="38"/>
                  </a:cubicBezTo>
                  <a:cubicBezTo>
                    <a:pt x="461" y="38"/>
                    <a:pt x="454" y="35"/>
                    <a:pt x="458" y="37"/>
                  </a:cubicBezTo>
                  <a:cubicBezTo>
                    <a:pt x="457" y="36"/>
                    <a:pt x="454" y="35"/>
                    <a:pt x="455" y="36"/>
                  </a:cubicBezTo>
                  <a:cubicBezTo>
                    <a:pt x="454" y="36"/>
                    <a:pt x="453" y="36"/>
                    <a:pt x="452" y="35"/>
                  </a:cubicBezTo>
                  <a:cubicBezTo>
                    <a:pt x="452" y="35"/>
                    <a:pt x="454" y="35"/>
                    <a:pt x="454" y="35"/>
                  </a:cubicBezTo>
                  <a:cubicBezTo>
                    <a:pt x="457" y="36"/>
                    <a:pt x="460" y="37"/>
                    <a:pt x="464" y="38"/>
                  </a:cubicBezTo>
                  <a:cubicBezTo>
                    <a:pt x="465" y="38"/>
                    <a:pt x="462" y="38"/>
                    <a:pt x="464" y="38"/>
                  </a:cubicBezTo>
                  <a:close/>
                  <a:moveTo>
                    <a:pt x="456" y="20"/>
                  </a:moveTo>
                  <a:cubicBezTo>
                    <a:pt x="456" y="19"/>
                    <a:pt x="456" y="19"/>
                    <a:pt x="456" y="19"/>
                  </a:cubicBezTo>
                  <a:cubicBezTo>
                    <a:pt x="459" y="20"/>
                    <a:pt x="459" y="21"/>
                    <a:pt x="456" y="20"/>
                  </a:cubicBezTo>
                  <a:close/>
                  <a:moveTo>
                    <a:pt x="455" y="19"/>
                  </a:moveTo>
                  <a:cubicBezTo>
                    <a:pt x="453" y="18"/>
                    <a:pt x="452" y="19"/>
                    <a:pt x="449" y="18"/>
                  </a:cubicBezTo>
                  <a:cubicBezTo>
                    <a:pt x="451" y="18"/>
                    <a:pt x="449" y="18"/>
                    <a:pt x="449" y="17"/>
                  </a:cubicBezTo>
                  <a:cubicBezTo>
                    <a:pt x="452" y="18"/>
                    <a:pt x="455" y="19"/>
                    <a:pt x="455" y="19"/>
                  </a:cubicBezTo>
                  <a:close/>
                  <a:moveTo>
                    <a:pt x="456" y="35"/>
                  </a:moveTo>
                  <a:cubicBezTo>
                    <a:pt x="456" y="35"/>
                    <a:pt x="455" y="35"/>
                    <a:pt x="455" y="35"/>
                  </a:cubicBezTo>
                  <a:cubicBezTo>
                    <a:pt x="453" y="35"/>
                    <a:pt x="454" y="35"/>
                    <a:pt x="452" y="34"/>
                  </a:cubicBezTo>
                  <a:cubicBezTo>
                    <a:pt x="452" y="34"/>
                    <a:pt x="455" y="35"/>
                    <a:pt x="456" y="35"/>
                  </a:cubicBezTo>
                  <a:close/>
                  <a:moveTo>
                    <a:pt x="438" y="31"/>
                  </a:moveTo>
                  <a:cubicBezTo>
                    <a:pt x="437" y="31"/>
                    <a:pt x="433" y="30"/>
                    <a:pt x="434" y="30"/>
                  </a:cubicBezTo>
                  <a:cubicBezTo>
                    <a:pt x="436" y="31"/>
                    <a:pt x="436" y="31"/>
                    <a:pt x="438" y="31"/>
                  </a:cubicBezTo>
                  <a:close/>
                  <a:moveTo>
                    <a:pt x="431" y="29"/>
                  </a:moveTo>
                  <a:cubicBezTo>
                    <a:pt x="429" y="28"/>
                    <a:pt x="426" y="28"/>
                    <a:pt x="425" y="27"/>
                  </a:cubicBezTo>
                  <a:cubicBezTo>
                    <a:pt x="429" y="28"/>
                    <a:pt x="430" y="28"/>
                    <a:pt x="431" y="29"/>
                  </a:cubicBezTo>
                  <a:close/>
                  <a:moveTo>
                    <a:pt x="424" y="28"/>
                  </a:moveTo>
                  <a:cubicBezTo>
                    <a:pt x="422" y="27"/>
                    <a:pt x="422" y="27"/>
                    <a:pt x="420" y="27"/>
                  </a:cubicBezTo>
                  <a:cubicBezTo>
                    <a:pt x="421" y="27"/>
                    <a:pt x="422" y="27"/>
                    <a:pt x="424" y="27"/>
                  </a:cubicBezTo>
                  <a:cubicBezTo>
                    <a:pt x="425" y="28"/>
                    <a:pt x="423" y="27"/>
                    <a:pt x="424" y="28"/>
                  </a:cubicBezTo>
                  <a:close/>
                  <a:moveTo>
                    <a:pt x="408" y="4"/>
                  </a:moveTo>
                  <a:cubicBezTo>
                    <a:pt x="407" y="4"/>
                    <a:pt x="407" y="4"/>
                    <a:pt x="406" y="4"/>
                  </a:cubicBezTo>
                  <a:cubicBezTo>
                    <a:pt x="404" y="4"/>
                    <a:pt x="405" y="4"/>
                    <a:pt x="402" y="4"/>
                  </a:cubicBezTo>
                  <a:cubicBezTo>
                    <a:pt x="403" y="3"/>
                    <a:pt x="408" y="4"/>
                    <a:pt x="408" y="4"/>
                  </a:cubicBezTo>
                  <a:close/>
                  <a:moveTo>
                    <a:pt x="410" y="27"/>
                  </a:moveTo>
                  <a:cubicBezTo>
                    <a:pt x="410" y="27"/>
                    <a:pt x="406" y="26"/>
                    <a:pt x="407" y="26"/>
                  </a:cubicBezTo>
                  <a:cubicBezTo>
                    <a:pt x="409" y="27"/>
                    <a:pt x="407" y="27"/>
                    <a:pt x="410" y="27"/>
                  </a:cubicBezTo>
                  <a:close/>
                  <a:moveTo>
                    <a:pt x="409" y="25"/>
                  </a:moveTo>
                  <a:cubicBezTo>
                    <a:pt x="406" y="25"/>
                    <a:pt x="405" y="25"/>
                    <a:pt x="402" y="25"/>
                  </a:cubicBezTo>
                  <a:cubicBezTo>
                    <a:pt x="402" y="24"/>
                    <a:pt x="406" y="25"/>
                    <a:pt x="405" y="25"/>
                  </a:cubicBezTo>
                  <a:cubicBezTo>
                    <a:pt x="406" y="25"/>
                    <a:pt x="408" y="25"/>
                    <a:pt x="409" y="25"/>
                  </a:cubicBezTo>
                  <a:close/>
                  <a:moveTo>
                    <a:pt x="390" y="2"/>
                  </a:moveTo>
                  <a:cubicBezTo>
                    <a:pt x="391" y="2"/>
                    <a:pt x="385" y="2"/>
                    <a:pt x="386" y="2"/>
                  </a:cubicBezTo>
                  <a:cubicBezTo>
                    <a:pt x="388" y="2"/>
                    <a:pt x="388" y="2"/>
                    <a:pt x="390" y="2"/>
                  </a:cubicBezTo>
                  <a:close/>
                  <a:moveTo>
                    <a:pt x="402" y="24"/>
                  </a:moveTo>
                  <a:cubicBezTo>
                    <a:pt x="401" y="24"/>
                    <a:pt x="401" y="24"/>
                    <a:pt x="401" y="24"/>
                  </a:cubicBezTo>
                  <a:cubicBezTo>
                    <a:pt x="397" y="24"/>
                    <a:pt x="398" y="23"/>
                    <a:pt x="402" y="24"/>
                  </a:cubicBezTo>
                  <a:close/>
                  <a:moveTo>
                    <a:pt x="400" y="22"/>
                  </a:moveTo>
                  <a:cubicBezTo>
                    <a:pt x="399" y="23"/>
                    <a:pt x="397" y="22"/>
                    <a:pt x="396" y="22"/>
                  </a:cubicBezTo>
                  <a:cubicBezTo>
                    <a:pt x="396" y="22"/>
                    <a:pt x="399" y="22"/>
                    <a:pt x="400" y="22"/>
                  </a:cubicBezTo>
                  <a:close/>
                  <a:moveTo>
                    <a:pt x="392" y="19"/>
                  </a:moveTo>
                  <a:cubicBezTo>
                    <a:pt x="390" y="18"/>
                    <a:pt x="386" y="18"/>
                    <a:pt x="386" y="18"/>
                  </a:cubicBezTo>
                  <a:cubicBezTo>
                    <a:pt x="388" y="18"/>
                    <a:pt x="392" y="18"/>
                    <a:pt x="392" y="19"/>
                  </a:cubicBezTo>
                  <a:close/>
                  <a:moveTo>
                    <a:pt x="382" y="3"/>
                  </a:moveTo>
                  <a:cubicBezTo>
                    <a:pt x="380" y="2"/>
                    <a:pt x="376" y="3"/>
                    <a:pt x="377" y="2"/>
                  </a:cubicBezTo>
                  <a:cubicBezTo>
                    <a:pt x="380" y="2"/>
                    <a:pt x="382" y="2"/>
                    <a:pt x="382" y="3"/>
                  </a:cubicBezTo>
                  <a:close/>
                  <a:moveTo>
                    <a:pt x="392" y="23"/>
                  </a:moveTo>
                  <a:cubicBezTo>
                    <a:pt x="389" y="23"/>
                    <a:pt x="390" y="22"/>
                    <a:pt x="388" y="22"/>
                  </a:cubicBezTo>
                  <a:cubicBezTo>
                    <a:pt x="388" y="22"/>
                    <a:pt x="390" y="22"/>
                    <a:pt x="391" y="22"/>
                  </a:cubicBezTo>
                  <a:cubicBezTo>
                    <a:pt x="393" y="23"/>
                    <a:pt x="391" y="23"/>
                    <a:pt x="392" y="23"/>
                  </a:cubicBezTo>
                  <a:close/>
                  <a:moveTo>
                    <a:pt x="385" y="22"/>
                  </a:moveTo>
                  <a:cubicBezTo>
                    <a:pt x="385" y="22"/>
                    <a:pt x="381" y="22"/>
                    <a:pt x="379" y="22"/>
                  </a:cubicBezTo>
                  <a:cubicBezTo>
                    <a:pt x="380" y="22"/>
                    <a:pt x="384" y="22"/>
                    <a:pt x="385" y="22"/>
                  </a:cubicBezTo>
                  <a:close/>
                  <a:moveTo>
                    <a:pt x="380" y="18"/>
                  </a:moveTo>
                  <a:cubicBezTo>
                    <a:pt x="380" y="18"/>
                    <a:pt x="381" y="18"/>
                    <a:pt x="378" y="18"/>
                  </a:cubicBezTo>
                  <a:cubicBezTo>
                    <a:pt x="378" y="18"/>
                    <a:pt x="378" y="18"/>
                    <a:pt x="380" y="18"/>
                  </a:cubicBezTo>
                  <a:close/>
                  <a:moveTo>
                    <a:pt x="381" y="20"/>
                  </a:moveTo>
                  <a:cubicBezTo>
                    <a:pt x="381" y="20"/>
                    <a:pt x="377" y="20"/>
                    <a:pt x="377" y="20"/>
                  </a:cubicBezTo>
                  <a:cubicBezTo>
                    <a:pt x="377" y="20"/>
                    <a:pt x="377" y="19"/>
                    <a:pt x="380" y="20"/>
                  </a:cubicBezTo>
                  <a:cubicBezTo>
                    <a:pt x="379" y="20"/>
                    <a:pt x="379" y="20"/>
                    <a:pt x="381" y="20"/>
                  </a:cubicBezTo>
                  <a:close/>
                  <a:moveTo>
                    <a:pt x="362" y="19"/>
                  </a:moveTo>
                  <a:cubicBezTo>
                    <a:pt x="363" y="19"/>
                    <a:pt x="364" y="19"/>
                    <a:pt x="366" y="19"/>
                  </a:cubicBezTo>
                  <a:cubicBezTo>
                    <a:pt x="366" y="19"/>
                    <a:pt x="363" y="19"/>
                    <a:pt x="363" y="19"/>
                  </a:cubicBezTo>
                  <a:cubicBezTo>
                    <a:pt x="361" y="19"/>
                    <a:pt x="364" y="19"/>
                    <a:pt x="362" y="19"/>
                  </a:cubicBezTo>
                  <a:close/>
                  <a:moveTo>
                    <a:pt x="338" y="4"/>
                  </a:moveTo>
                  <a:cubicBezTo>
                    <a:pt x="337" y="4"/>
                    <a:pt x="336" y="4"/>
                    <a:pt x="334" y="4"/>
                  </a:cubicBezTo>
                  <a:cubicBezTo>
                    <a:pt x="332" y="4"/>
                    <a:pt x="337" y="4"/>
                    <a:pt x="338" y="4"/>
                  </a:cubicBezTo>
                  <a:close/>
                  <a:moveTo>
                    <a:pt x="333" y="21"/>
                  </a:moveTo>
                  <a:cubicBezTo>
                    <a:pt x="333" y="22"/>
                    <a:pt x="327" y="22"/>
                    <a:pt x="328" y="22"/>
                  </a:cubicBezTo>
                  <a:cubicBezTo>
                    <a:pt x="331" y="21"/>
                    <a:pt x="330" y="22"/>
                    <a:pt x="333" y="21"/>
                  </a:cubicBezTo>
                  <a:close/>
                  <a:moveTo>
                    <a:pt x="323" y="13"/>
                  </a:moveTo>
                  <a:cubicBezTo>
                    <a:pt x="323" y="13"/>
                    <a:pt x="322" y="13"/>
                    <a:pt x="322" y="13"/>
                  </a:cubicBezTo>
                  <a:cubicBezTo>
                    <a:pt x="321" y="13"/>
                    <a:pt x="319" y="13"/>
                    <a:pt x="317" y="13"/>
                  </a:cubicBezTo>
                  <a:cubicBezTo>
                    <a:pt x="318" y="13"/>
                    <a:pt x="321" y="13"/>
                    <a:pt x="323" y="13"/>
                  </a:cubicBezTo>
                  <a:close/>
                  <a:moveTo>
                    <a:pt x="286" y="20"/>
                  </a:moveTo>
                  <a:cubicBezTo>
                    <a:pt x="286" y="20"/>
                    <a:pt x="285" y="20"/>
                    <a:pt x="283" y="21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4" y="20"/>
                    <a:pt x="285" y="20"/>
                    <a:pt x="286" y="20"/>
                  </a:cubicBezTo>
                  <a:close/>
                  <a:moveTo>
                    <a:pt x="265" y="15"/>
                  </a:moveTo>
                  <a:cubicBezTo>
                    <a:pt x="261" y="17"/>
                    <a:pt x="258" y="17"/>
                    <a:pt x="253" y="19"/>
                  </a:cubicBezTo>
                  <a:cubicBezTo>
                    <a:pt x="253" y="19"/>
                    <a:pt x="257" y="18"/>
                    <a:pt x="258" y="17"/>
                  </a:cubicBezTo>
                  <a:cubicBezTo>
                    <a:pt x="258" y="17"/>
                    <a:pt x="256" y="18"/>
                    <a:pt x="255" y="18"/>
                  </a:cubicBezTo>
                  <a:cubicBezTo>
                    <a:pt x="259" y="17"/>
                    <a:pt x="263" y="15"/>
                    <a:pt x="265" y="15"/>
                  </a:cubicBezTo>
                  <a:close/>
                  <a:moveTo>
                    <a:pt x="206" y="36"/>
                  </a:moveTo>
                  <a:cubicBezTo>
                    <a:pt x="207" y="36"/>
                    <a:pt x="205" y="37"/>
                    <a:pt x="204" y="38"/>
                  </a:cubicBezTo>
                  <a:cubicBezTo>
                    <a:pt x="203" y="38"/>
                    <a:pt x="205" y="37"/>
                    <a:pt x="206" y="36"/>
                  </a:cubicBezTo>
                  <a:close/>
                  <a:moveTo>
                    <a:pt x="135" y="111"/>
                  </a:moveTo>
                  <a:cubicBezTo>
                    <a:pt x="134" y="111"/>
                    <a:pt x="136" y="110"/>
                    <a:pt x="135" y="110"/>
                  </a:cubicBezTo>
                  <a:cubicBezTo>
                    <a:pt x="137" y="109"/>
                    <a:pt x="137" y="109"/>
                    <a:pt x="135" y="111"/>
                  </a:cubicBezTo>
                  <a:close/>
                  <a:moveTo>
                    <a:pt x="101" y="112"/>
                  </a:moveTo>
                  <a:cubicBezTo>
                    <a:pt x="103" y="111"/>
                    <a:pt x="98" y="116"/>
                    <a:pt x="98" y="116"/>
                  </a:cubicBezTo>
                  <a:cubicBezTo>
                    <a:pt x="100" y="113"/>
                    <a:pt x="99" y="114"/>
                    <a:pt x="101" y="112"/>
                  </a:cubicBezTo>
                  <a:close/>
                  <a:moveTo>
                    <a:pt x="88" y="120"/>
                  </a:moveTo>
                  <a:cubicBezTo>
                    <a:pt x="87" y="121"/>
                    <a:pt x="88" y="120"/>
                    <a:pt x="86" y="123"/>
                  </a:cubicBezTo>
                  <a:cubicBezTo>
                    <a:pt x="85" y="123"/>
                    <a:pt x="86" y="122"/>
                    <a:pt x="88" y="120"/>
                  </a:cubicBezTo>
                  <a:close/>
                  <a:moveTo>
                    <a:pt x="41" y="192"/>
                  </a:moveTo>
                  <a:cubicBezTo>
                    <a:pt x="41" y="192"/>
                    <a:pt x="39" y="195"/>
                    <a:pt x="39" y="197"/>
                  </a:cubicBezTo>
                  <a:cubicBezTo>
                    <a:pt x="38" y="197"/>
                    <a:pt x="40" y="194"/>
                    <a:pt x="41" y="192"/>
                  </a:cubicBezTo>
                  <a:close/>
                  <a:moveTo>
                    <a:pt x="85" y="233"/>
                  </a:moveTo>
                  <a:cubicBezTo>
                    <a:pt x="86" y="230"/>
                    <a:pt x="88" y="228"/>
                    <a:pt x="88" y="226"/>
                  </a:cubicBezTo>
                  <a:cubicBezTo>
                    <a:pt x="91" y="222"/>
                    <a:pt x="87" y="230"/>
                    <a:pt x="86" y="232"/>
                  </a:cubicBezTo>
                  <a:cubicBezTo>
                    <a:pt x="87" y="231"/>
                    <a:pt x="86" y="231"/>
                    <a:pt x="86" y="232"/>
                  </a:cubicBezTo>
                  <a:cubicBezTo>
                    <a:pt x="85" y="233"/>
                    <a:pt x="86" y="232"/>
                    <a:pt x="85" y="233"/>
                  </a:cubicBezTo>
                  <a:close/>
                  <a:moveTo>
                    <a:pt x="27" y="236"/>
                  </a:moveTo>
                  <a:cubicBezTo>
                    <a:pt x="28" y="234"/>
                    <a:pt x="26" y="239"/>
                    <a:pt x="26" y="240"/>
                  </a:cubicBezTo>
                  <a:cubicBezTo>
                    <a:pt x="24" y="243"/>
                    <a:pt x="27" y="237"/>
                    <a:pt x="27" y="236"/>
                  </a:cubicBezTo>
                  <a:close/>
                  <a:moveTo>
                    <a:pt x="24" y="243"/>
                  </a:moveTo>
                  <a:cubicBezTo>
                    <a:pt x="24" y="243"/>
                    <a:pt x="25" y="241"/>
                    <a:pt x="25" y="242"/>
                  </a:cubicBezTo>
                  <a:cubicBezTo>
                    <a:pt x="24" y="246"/>
                    <a:pt x="22" y="250"/>
                    <a:pt x="21" y="253"/>
                  </a:cubicBezTo>
                  <a:cubicBezTo>
                    <a:pt x="20" y="256"/>
                    <a:pt x="19" y="259"/>
                    <a:pt x="18" y="263"/>
                  </a:cubicBezTo>
                  <a:cubicBezTo>
                    <a:pt x="19" y="260"/>
                    <a:pt x="18" y="266"/>
                    <a:pt x="19" y="263"/>
                  </a:cubicBezTo>
                  <a:cubicBezTo>
                    <a:pt x="19" y="261"/>
                    <a:pt x="20" y="259"/>
                    <a:pt x="20" y="258"/>
                  </a:cubicBezTo>
                  <a:cubicBezTo>
                    <a:pt x="21" y="256"/>
                    <a:pt x="21" y="258"/>
                    <a:pt x="22" y="254"/>
                  </a:cubicBezTo>
                  <a:cubicBezTo>
                    <a:pt x="22" y="255"/>
                    <a:pt x="22" y="256"/>
                    <a:pt x="22" y="256"/>
                  </a:cubicBezTo>
                  <a:cubicBezTo>
                    <a:pt x="21" y="260"/>
                    <a:pt x="22" y="256"/>
                    <a:pt x="21" y="259"/>
                  </a:cubicBezTo>
                  <a:cubicBezTo>
                    <a:pt x="20" y="259"/>
                    <a:pt x="21" y="258"/>
                    <a:pt x="20" y="258"/>
                  </a:cubicBezTo>
                  <a:cubicBezTo>
                    <a:pt x="21" y="259"/>
                    <a:pt x="20" y="260"/>
                    <a:pt x="20" y="261"/>
                  </a:cubicBezTo>
                  <a:cubicBezTo>
                    <a:pt x="19" y="263"/>
                    <a:pt x="19" y="264"/>
                    <a:pt x="19" y="265"/>
                  </a:cubicBezTo>
                  <a:cubicBezTo>
                    <a:pt x="19" y="264"/>
                    <a:pt x="17" y="269"/>
                    <a:pt x="18" y="266"/>
                  </a:cubicBezTo>
                  <a:cubicBezTo>
                    <a:pt x="17" y="266"/>
                    <a:pt x="17" y="269"/>
                    <a:pt x="16" y="271"/>
                  </a:cubicBezTo>
                  <a:cubicBezTo>
                    <a:pt x="16" y="271"/>
                    <a:pt x="16" y="270"/>
                    <a:pt x="16" y="270"/>
                  </a:cubicBezTo>
                  <a:cubicBezTo>
                    <a:pt x="17" y="268"/>
                    <a:pt x="17" y="266"/>
                    <a:pt x="18" y="265"/>
                  </a:cubicBezTo>
                  <a:cubicBezTo>
                    <a:pt x="17" y="266"/>
                    <a:pt x="16" y="269"/>
                    <a:pt x="16" y="269"/>
                  </a:cubicBezTo>
                  <a:cubicBezTo>
                    <a:pt x="17" y="267"/>
                    <a:pt x="17" y="265"/>
                    <a:pt x="18" y="262"/>
                  </a:cubicBezTo>
                  <a:cubicBezTo>
                    <a:pt x="17" y="264"/>
                    <a:pt x="17" y="264"/>
                    <a:pt x="16" y="269"/>
                  </a:cubicBezTo>
                  <a:cubicBezTo>
                    <a:pt x="15" y="270"/>
                    <a:pt x="16" y="267"/>
                    <a:pt x="17" y="265"/>
                  </a:cubicBezTo>
                  <a:cubicBezTo>
                    <a:pt x="16" y="265"/>
                    <a:pt x="16" y="267"/>
                    <a:pt x="16" y="266"/>
                  </a:cubicBezTo>
                  <a:cubicBezTo>
                    <a:pt x="15" y="268"/>
                    <a:pt x="15" y="270"/>
                    <a:pt x="14" y="272"/>
                  </a:cubicBezTo>
                  <a:cubicBezTo>
                    <a:pt x="14" y="272"/>
                    <a:pt x="15" y="267"/>
                    <a:pt x="14" y="270"/>
                  </a:cubicBezTo>
                  <a:cubicBezTo>
                    <a:pt x="15" y="267"/>
                    <a:pt x="15" y="267"/>
                    <a:pt x="16" y="266"/>
                  </a:cubicBezTo>
                  <a:cubicBezTo>
                    <a:pt x="16" y="265"/>
                    <a:pt x="16" y="266"/>
                    <a:pt x="15" y="266"/>
                  </a:cubicBezTo>
                  <a:cubicBezTo>
                    <a:pt x="16" y="264"/>
                    <a:pt x="16" y="264"/>
                    <a:pt x="16" y="265"/>
                  </a:cubicBezTo>
                  <a:cubicBezTo>
                    <a:pt x="16" y="263"/>
                    <a:pt x="16" y="262"/>
                    <a:pt x="17" y="261"/>
                  </a:cubicBezTo>
                  <a:cubicBezTo>
                    <a:pt x="17" y="260"/>
                    <a:pt x="17" y="261"/>
                    <a:pt x="17" y="261"/>
                  </a:cubicBezTo>
                  <a:cubicBezTo>
                    <a:pt x="19" y="257"/>
                    <a:pt x="20" y="252"/>
                    <a:pt x="22" y="246"/>
                  </a:cubicBezTo>
                  <a:cubicBezTo>
                    <a:pt x="22" y="247"/>
                    <a:pt x="21" y="248"/>
                    <a:pt x="21" y="248"/>
                  </a:cubicBezTo>
                  <a:cubicBezTo>
                    <a:pt x="22" y="246"/>
                    <a:pt x="22" y="246"/>
                    <a:pt x="23" y="243"/>
                  </a:cubicBezTo>
                  <a:cubicBezTo>
                    <a:pt x="23" y="244"/>
                    <a:pt x="25" y="240"/>
                    <a:pt x="26" y="238"/>
                  </a:cubicBezTo>
                  <a:cubicBezTo>
                    <a:pt x="26" y="238"/>
                    <a:pt x="26" y="240"/>
                    <a:pt x="24" y="243"/>
                  </a:cubicBezTo>
                  <a:close/>
                  <a:moveTo>
                    <a:pt x="24" y="249"/>
                  </a:moveTo>
                  <a:cubicBezTo>
                    <a:pt x="23" y="250"/>
                    <a:pt x="24" y="250"/>
                    <a:pt x="24" y="251"/>
                  </a:cubicBezTo>
                  <a:cubicBezTo>
                    <a:pt x="22" y="255"/>
                    <a:pt x="22" y="255"/>
                    <a:pt x="22" y="255"/>
                  </a:cubicBezTo>
                  <a:cubicBezTo>
                    <a:pt x="22" y="254"/>
                    <a:pt x="23" y="251"/>
                    <a:pt x="24" y="249"/>
                  </a:cubicBezTo>
                  <a:close/>
                  <a:moveTo>
                    <a:pt x="25" y="245"/>
                  </a:moveTo>
                  <a:cubicBezTo>
                    <a:pt x="25" y="245"/>
                    <a:pt x="25" y="247"/>
                    <a:pt x="24" y="249"/>
                  </a:cubicBezTo>
                  <a:cubicBezTo>
                    <a:pt x="24" y="249"/>
                    <a:pt x="24" y="249"/>
                    <a:pt x="24" y="249"/>
                  </a:cubicBezTo>
                  <a:cubicBezTo>
                    <a:pt x="25" y="247"/>
                    <a:pt x="25" y="247"/>
                    <a:pt x="25" y="245"/>
                  </a:cubicBezTo>
                  <a:close/>
                  <a:moveTo>
                    <a:pt x="15" y="251"/>
                  </a:moveTo>
                  <a:cubicBezTo>
                    <a:pt x="15" y="251"/>
                    <a:pt x="14" y="253"/>
                    <a:pt x="14" y="255"/>
                  </a:cubicBezTo>
                  <a:cubicBezTo>
                    <a:pt x="13" y="255"/>
                    <a:pt x="14" y="253"/>
                    <a:pt x="15" y="251"/>
                  </a:cubicBezTo>
                  <a:close/>
                  <a:moveTo>
                    <a:pt x="82" y="240"/>
                  </a:moveTo>
                  <a:cubicBezTo>
                    <a:pt x="81" y="242"/>
                    <a:pt x="80" y="245"/>
                    <a:pt x="79" y="247"/>
                  </a:cubicBezTo>
                  <a:cubicBezTo>
                    <a:pt x="78" y="249"/>
                    <a:pt x="77" y="251"/>
                    <a:pt x="77" y="253"/>
                  </a:cubicBezTo>
                  <a:cubicBezTo>
                    <a:pt x="77" y="252"/>
                    <a:pt x="78" y="249"/>
                    <a:pt x="79" y="247"/>
                  </a:cubicBezTo>
                  <a:cubicBezTo>
                    <a:pt x="80" y="244"/>
                    <a:pt x="81" y="242"/>
                    <a:pt x="82" y="240"/>
                  </a:cubicBezTo>
                  <a:close/>
                  <a:moveTo>
                    <a:pt x="19" y="254"/>
                  </a:moveTo>
                  <a:cubicBezTo>
                    <a:pt x="19" y="255"/>
                    <a:pt x="18" y="257"/>
                    <a:pt x="17" y="259"/>
                  </a:cubicBezTo>
                  <a:cubicBezTo>
                    <a:pt x="17" y="260"/>
                    <a:pt x="17" y="258"/>
                    <a:pt x="17" y="259"/>
                  </a:cubicBezTo>
                  <a:cubicBezTo>
                    <a:pt x="18" y="256"/>
                    <a:pt x="18" y="257"/>
                    <a:pt x="19" y="254"/>
                  </a:cubicBezTo>
                  <a:close/>
                  <a:moveTo>
                    <a:pt x="16" y="261"/>
                  </a:moveTo>
                  <a:cubicBezTo>
                    <a:pt x="16" y="261"/>
                    <a:pt x="16" y="262"/>
                    <a:pt x="16" y="262"/>
                  </a:cubicBezTo>
                  <a:cubicBezTo>
                    <a:pt x="15" y="264"/>
                    <a:pt x="15" y="266"/>
                    <a:pt x="14" y="268"/>
                  </a:cubicBezTo>
                  <a:cubicBezTo>
                    <a:pt x="15" y="265"/>
                    <a:pt x="15" y="263"/>
                    <a:pt x="16" y="261"/>
                  </a:cubicBezTo>
                  <a:close/>
                  <a:moveTo>
                    <a:pt x="17" y="269"/>
                  </a:moveTo>
                  <a:cubicBezTo>
                    <a:pt x="18" y="268"/>
                    <a:pt x="17" y="270"/>
                    <a:pt x="17" y="270"/>
                  </a:cubicBezTo>
                  <a:cubicBezTo>
                    <a:pt x="17" y="272"/>
                    <a:pt x="17" y="271"/>
                    <a:pt x="16" y="271"/>
                  </a:cubicBezTo>
                  <a:cubicBezTo>
                    <a:pt x="17" y="271"/>
                    <a:pt x="17" y="270"/>
                    <a:pt x="17" y="269"/>
                  </a:cubicBezTo>
                  <a:close/>
                  <a:moveTo>
                    <a:pt x="74" y="259"/>
                  </a:moveTo>
                  <a:cubicBezTo>
                    <a:pt x="75" y="259"/>
                    <a:pt x="74" y="262"/>
                    <a:pt x="73" y="263"/>
                  </a:cubicBezTo>
                  <a:cubicBezTo>
                    <a:pt x="73" y="262"/>
                    <a:pt x="74" y="260"/>
                    <a:pt x="74" y="259"/>
                  </a:cubicBezTo>
                  <a:close/>
                  <a:moveTo>
                    <a:pt x="60" y="299"/>
                  </a:moveTo>
                  <a:cubicBezTo>
                    <a:pt x="60" y="300"/>
                    <a:pt x="60" y="302"/>
                    <a:pt x="59" y="304"/>
                  </a:cubicBezTo>
                  <a:cubicBezTo>
                    <a:pt x="59" y="306"/>
                    <a:pt x="58" y="307"/>
                    <a:pt x="58" y="308"/>
                  </a:cubicBezTo>
                  <a:cubicBezTo>
                    <a:pt x="58" y="310"/>
                    <a:pt x="58" y="311"/>
                    <a:pt x="57" y="312"/>
                  </a:cubicBezTo>
                  <a:cubicBezTo>
                    <a:pt x="57" y="311"/>
                    <a:pt x="58" y="309"/>
                    <a:pt x="58" y="306"/>
                  </a:cubicBezTo>
                  <a:cubicBezTo>
                    <a:pt x="59" y="303"/>
                    <a:pt x="60" y="300"/>
                    <a:pt x="60" y="299"/>
                  </a:cubicBezTo>
                  <a:close/>
                  <a:moveTo>
                    <a:pt x="3" y="340"/>
                  </a:moveTo>
                  <a:cubicBezTo>
                    <a:pt x="3" y="343"/>
                    <a:pt x="3" y="349"/>
                    <a:pt x="2" y="350"/>
                  </a:cubicBezTo>
                  <a:cubicBezTo>
                    <a:pt x="2" y="348"/>
                    <a:pt x="2" y="345"/>
                    <a:pt x="2" y="346"/>
                  </a:cubicBezTo>
                  <a:cubicBezTo>
                    <a:pt x="2" y="344"/>
                    <a:pt x="2" y="343"/>
                    <a:pt x="2" y="341"/>
                  </a:cubicBezTo>
                  <a:cubicBezTo>
                    <a:pt x="3" y="341"/>
                    <a:pt x="3" y="340"/>
                    <a:pt x="3" y="340"/>
                  </a:cubicBezTo>
                  <a:close/>
                  <a:moveTo>
                    <a:pt x="57" y="317"/>
                  </a:moveTo>
                  <a:cubicBezTo>
                    <a:pt x="58" y="316"/>
                    <a:pt x="57" y="320"/>
                    <a:pt x="57" y="322"/>
                  </a:cubicBezTo>
                  <a:cubicBezTo>
                    <a:pt x="56" y="322"/>
                    <a:pt x="57" y="319"/>
                    <a:pt x="57" y="317"/>
                  </a:cubicBezTo>
                  <a:close/>
                  <a:moveTo>
                    <a:pt x="4" y="343"/>
                  </a:moveTo>
                  <a:cubicBezTo>
                    <a:pt x="4" y="343"/>
                    <a:pt x="3" y="346"/>
                    <a:pt x="3" y="348"/>
                  </a:cubicBezTo>
                  <a:cubicBezTo>
                    <a:pt x="3" y="347"/>
                    <a:pt x="3" y="344"/>
                    <a:pt x="4" y="343"/>
                  </a:cubicBezTo>
                  <a:close/>
                  <a:moveTo>
                    <a:pt x="56" y="323"/>
                  </a:moveTo>
                  <a:cubicBezTo>
                    <a:pt x="56" y="324"/>
                    <a:pt x="56" y="325"/>
                    <a:pt x="56" y="326"/>
                  </a:cubicBezTo>
                  <a:cubicBezTo>
                    <a:pt x="55" y="327"/>
                    <a:pt x="56" y="323"/>
                    <a:pt x="56" y="323"/>
                  </a:cubicBezTo>
                  <a:close/>
                  <a:moveTo>
                    <a:pt x="54" y="350"/>
                  </a:moveTo>
                  <a:cubicBezTo>
                    <a:pt x="54" y="349"/>
                    <a:pt x="53" y="354"/>
                    <a:pt x="53" y="353"/>
                  </a:cubicBezTo>
                  <a:cubicBezTo>
                    <a:pt x="53" y="352"/>
                    <a:pt x="53" y="352"/>
                    <a:pt x="54" y="350"/>
                  </a:cubicBezTo>
                  <a:close/>
                  <a:moveTo>
                    <a:pt x="51" y="356"/>
                  </a:moveTo>
                  <a:cubicBezTo>
                    <a:pt x="51" y="362"/>
                    <a:pt x="50" y="371"/>
                    <a:pt x="51" y="375"/>
                  </a:cubicBezTo>
                  <a:cubicBezTo>
                    <a:pt x="51" y="378"/>
                    <a:pt x="51" y="376"/>
                    <a:pt x="51" y="378"/>
                  </a:cubicBezTo>
                  <a:cubicBezTo>
                    <a:pt x="51" y="377"/>
                    <a:pt x="50" y="376"/>
                    <a:pt x="50" y="375"/>
                  </a:cubicBezTo>
                  <a:cubicBezTo>
                    <a:pt x="50" y="371"/>
                    <a:pt x="50" y="368"/>
                    <a:pt x="50" y="365"/>
                  </a:cubicBezTo>
                  <a:cubicBezTo>
                    <a:pt x="50" y="363"/>
                    <a:pt x="50" y="362"/>
                    <a:pt x="50" y="359"/>
                  </a:cubicBezTo>
                  <a:cubicBezTo>
                    <a:pt x="51" y="359"/>
                    <a:pt x="50" y="361"/>
                    <a:pt x="50" y="363"/>
                  </a:cubicBezTo>
                  <a:cubicBezTo>
                    <a:pt x="51" y="362"/>
                    <a:pt x="51" y="358"/>
                    <a:pt x="51" y="356"/>
                  </a:cubicBezTo>
                  <a:close/>
                  <a:moveTo>
                    <a:pt x="53" y="361"/>
                  </a:moveTo>
                  <a:cubicBezTo>
                    <a:pt x="53" y="361"/>
                    <a:pt x="53" y="362"/>
                    <a:pt x="53" y="361"/>
                  </a:cubicBezTo>
                  <a:cubicBezTo>
                    <a:pt x="53" y="363"/>
                    <a:pt x="53" y="363"/>
                    <a:pt x="53" y="363"/>
                  </a:cubicBezTo>
                  <a:cubicBezTo>
                    <a:pt x="52" y="364"/>
                    <a:pt x="53" y="355"/>
                    <a:pt x="53" y="361"/>
                  </a:cubicBezTo>
                  <a:close/>
                  <a:moveTo>
                    <a:pt x="52" y="362"/>
                  </a:moveTo>
                  <a:cubicBezTo>
                    <a:pt x="52" y="363"/>
                    <a:pt x="52" y="365"/>
                    <a:pt x="52" y="367"/>
                  </a:cubicBezTo>
                  <a:cubicBezTo>
                    <a:pt x="52" y="367"/>
                    <a:pt x="52" y="364"/>
                    <a:pt x="52" y="362"/>
                  </a:cubicBezTo>
                  <a:close/>
                  <a:moveTo>
                    <a:pt x="43" y="370"/>
                  </a:moveTo>
                  <a:cubicBezTo>
                    <a:pt x="43" y="368"/>
                    <a:pt x="43" y="372"/>
                    <a:pt x="43" y="371"/>
                  </a:cubicBezTo>
                  <a:cubicBezTo>
                    <a:pt x="43" y="372"/>
                    <a:pt x="43" y="374"/>
                    <a:pt x="43" y="374"/>
                  </a:cubicBezTo>
                  <a:cubicBezTo>
                    <a:pt x="43" y="372"/>
                    <a:pt x="43" y="371"/>
                    <a:pt x="43" y="370"/>
                  </a:cubicBezTo>
                  <a:close/>
                  <a:moveTo>
                    <a:pt x="42" y="376"/>
                  </a:moveTo>
                  <a:cubicBezTo>
                    <a:pt x="42" y="375"/>
                    <a:pt x="42" y="379"/>
                    <a:pt x="42" y="375"/>
                  </a:cubicBezTo>
                  <a:cubicBezTo>
                    <a:pt x="43" y="382"/>
                    <a:pt x="42" y="381"/>
                    <a:pt x="42" y="381"/>
                  </a:cubicBezTo>
                  <a:cubicBezTo>
                    <a:pt x="42" y="381"/>
                    <a:pt x="42" y="381"/>
                    <a:pt x="42" y="380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1" y="378"/>
                    <a:pt x="42" y="378"/>
                    <a:pt x="42" y="376"/>
                  </a:cubicBezTo>
                  <a:close/>
                  <a:moveTo>
                    <a:pt x="51" y="371"/>
                  </a:moveTo>
                  <a:cubicBezTo>
                    <a:pt x="52" y="371"/>
                    <a:pt x="52" y="376"/>
                    <a:pt x="52" y="376"/>
                  </a:cubicBezTo>
                  <a:cubicBezTo>
                    <a:pt x="52" y="378"/>
                    <a:pt x="51" y="374"/>
                    <a:pt x="51" y="371"/>
                  </a:cubicBezTo>
                  <a:close/>
                  <a:moveTo>
                    <a:pt x="44" y="377"/>
                  </a:moveTo>
                  <a:cubicBezTo>
                    <a:pt x="45" y="377"/>
                    <a:pt x="45" y="382"/>
                    <a:pt x="44" y="382"/>
                  </a:cubicBezTo>
                  <a:cubicBezTo>
                    <a:pt x="44" y="379"/>
                    <a:pt x="44" y="379"/>
                    <a:pt x="44" y="377"/>
                  </a:cubicBezTo>
                  <a:close/>
                  <a:moveTo>
                    <a:pt x="51" y="384"/>
                  </a:moveTo>
                  <a:cubicBezTo>
                    <a:pt x="51" y="384"/>
                    <a:pt x="50" y="384"/>
                    <a:pt x="50" y="381"/>
                  </a:cubicBezTo>
                  <a:cubicBezTo>
                    <a:pt x="51" y="384"/>
                    <a:pt x="51" y="379"/>
                    <a:pt x="51" y="384"/>
                  </a:cubicBezTo>
                  <a:close/>
                  <a:moveTo>
                    <a:pt x="53" y="380"/>
                  </a:moveTo>
                  <a:cubicBezTo>
                    <a:pt x="53" y="381"/>
                    <a:pt x="53" y="386"/>
                    <a:pt x="53" y="386"/>
                  </a:cubicBezTo>
                  <a:cubicBezTo>
                    <a:pt x="53" y="387"/>
                    <a:pt x="53" y="381"/>
                    <a:pt x="53" y="379"/>
                  </a:cubicBezTo>
                  <a:cubicBezTo>
                    <a:pt x="53" y="379"/>
                    <a:pt x="53" y="382"/>
                    <a:pt x="53" y="380"/>
                  </a:cubicBezTo>
                  <a:close/>
                  <a:moveTo>
                    <a:pt x="49" y="385"/>
                  </a:moveTo>
                  <a:cubicBezTo>
                    <a:pt x="49" y="385"/>
                    <a:pt x="49" y="386"/>
                    <a:pt x="50" y="387"/>
                  </a:cubicBezTo>
                  <a:cubicBezTo>
                    <a:pt x="49" y="388"/>
                    <a:pt x="49" y="388"/>
                    <a:pt x="49" y="388"/>
                  </a:cubicBezTo>
                  <a:cubicBezTo>
                    <a:pt x="49" y="385"/>
                    <a:pt x="49" y="387"/>
                    <a:pt x="49" y="385"/>
                  </a:cubicBezTo>
                  <a:close/>
                  <a:moveTo>
                    <a:pt x="51" y="394"/>
                  </a:moveTo>
                  <a:cubicBezTo>
                    <a:pt x="51" y="392"/>
                    <a:pt x="51" y="396"/>
                    <a:pt x="51" y="397"/>
                  </a:cubicBezTo>
                  <a:cubicBezTo>
                    <a:pt x="51" y="396"/>
                    <a:pt x="50" y="396"/>
                    <a:pt x="50" y="394"/>
                  </a:cubicBezTo>
                  <a:cubicBezTo>
                    <a:pt x="50" y="391"/>
                    <a:pt x="50" y="390"/>
                    <a:pt x="51" y="387"/>
                  </a:cubicBezTo>
                  <a:cubicBezTo>
                    <a:pt x="51" y="389"/>
                    <a:pt x="51" y="390"/>
                    <a:pt x="51" y="393"/>
                  </a:cubicBezTo>
                  <a:cubicBezTo>
                    <a:pt x="51" y="394"/>
                    <a:pt x="51" y="395"/>
                    <a:pt x="51" y="394"/>
                  </a:cubicBezTo>
                  <a:close/>
                  <a:moveTo>
                    <a:pt x="51" y="391"/>
                  </a:moveTo>
                  <a:cubicBezTo>
                    <a:pt x="51" y="390"/>
                    <a:pt x="52" y="392"/>
                    <a:pt x="52" y="392"/>
                  </a:cubicBezTo>
                  <a:cubicBezTo>
                    <a:pt x="52" y="394"/>
                    <a:pt x="52" y="394"/>
                    <a:pt x="52" y="396"/>
                  </a:cubicBezTo>
                  <a:cubicBezTo>
                    <a:pt x="52" y="395"/>
                    <a:pt x="52" y="392"/>
                    <a:pt x="51" y="391"/>
                  </a:cubicBezTo>
                  <a:close/>
                  <a:moveTo>
                    <a:pt x="47" y="395"/>
                  </a:moveTo>
                  <a:cubicBezTo>
                    <a:pt x="46" y="394"/>
                    <a:pt x="47" y="396"/>
                    <a:pt x="47" y="395"/>
                  </a:cubicBezTo>
                  <a:cubicBezTo>
                    <a:pt x="47" y="397"/>
                    <a:pt x="47" y="397"/>
                    <a:pt x="47" y="399"/>
                  </a:cubicBezTo>
                  <a:cubicBezTo>
                    <a:pt x="47" y="400"/>
                    <a:pt x="47" y="396"/>
                    <a:pt x="47" y="395"/>
                  </a:cubicBezTo>
                  <a:close/>
                  <a:moveTo>
                    <a:pt x="52" y="396"/>
                  </a:moveTo>
                  <a:cubicBezTo>
                    <a:pt x="53" y="397"/>
                    <a:pt x="53" y="396"/>
                    <a:pt x="53" y="396"/>
                  </a:cubicBezTo>
                  <a:cubicBezTo>
                    <a:pt x="53" y="398"/>
                    <a:pt x="53" y="398"/>
                    <a:pt x="53" y="398"/>
                  </a:cubicBezTo>
                  <a:cubicBezTo>
                    <a:pt x="53" y="398"/>
                    <a:pt x="53" y="396"/>
                    <a:pt x="53" y="399"/>
                  </a:cubicBezTo>
                  <a:cubicBezTo>
                    <a:pt x="53" y="399"/>
                    <a:pt x="53" y="397"/>
                    <a:pt x="52" y="396"/>
                  </a:cubicBezTo>
                  <a:close/>
                  <a:moveTo>
                    <a:pt x="9" y="431"/>
                  </a:moveTo>
                  <a:cubicBezTo>
                    <a:pt x="10" y="431"/>
                    <a:pt x="10" y="436"/>
                    <a:pt x="11" y="438"/>
                  </a:cubicBezTo>
                  <a:cubicBezTo>
                    <a:pt x="10" y="437"/>
                    <a:pt x="10" y="432"/>
                    <a:pt x="9" y="431"/>
                  </a:cubicBezTo>
                  <a:close/>
                  <a:moveTo>
                    <a:pt x="9" y="453"/>
                  </a:moveTo>
                  <a:cubicBezTo>
                    <a:pt x="10" y="453"/>
                    <a:pt x="10" y="453"/>
                    <a:pt x="10" y="453"/>
                  </a:cubicBezTo>
                  <a:cubicBezTo>
                    <a:pt x="11" y="457"/>
                    <a:pt x="11" y="457"/>
                    <a:pt x="11" y="460"/>
                  </a:cubicBezTo>
                  <a:cubicBezTo>
                    <a:pt x="11" y="460"/>
                    <a:pt x="11" y="459"/>
                    <a:pt x="10" y="458"/>
                  </a:cubicBezTo>
                  <a:cubicBezTo>
                    <a:pt x="10" y="456"/>
                    <a:pt x="10" y="455"/>
                    <a:pt x="9" y="453"/>
                  </a:cubicBezTo>
                  <a:close/>
                  <a:moveTo>
                    <a:pt x="9" y="462"/>
                  </a:moveTo>
                  <a:cubicBezTo>
                    <a:pt x="10" y="461"/>
                    <a:pt x="10" y="464"/>
                    <a:pt x="11" y="467"/>
                  </a:cubicBezTo>
                  <a:cubicBezTo>
                    <a:pt x="10" y="467"/>
                    <a:pt x="10" y="465"/>
                    <a:pt x="9" y="462"/>
                  </a:cubicBezTo>
                  <a:close/>
                  <a:moveTo>
                    <a:pt x="15" y="457"/>
                  </a:moveTo>
                  <a:cubicBezTo>
                    <a:pt x="16" y="461"/>
                    <a:pt x="16" y="461"/>
                    <a:pt x="16" y="461"/>
                  </a:cubicBezTo>
                  <a:cubicBezTo>
                    <a:pt x="16" y="461"/>
                    <a:pt x="16" y="462"/>
                    <a:pt x="16" y="463"/>
                  </a:cubicBezTo>
                  <a:cubicBezTo>
                    <a:pt x="15" y="460"/>
                    <a:pt x="15" y="460"/>
                    <a:pt x="15" y="460"/>
                  </a:cubicBezTo>
                  <a:cubicBezTo>
                    <a:pt x="16" y="462"/>
                    <a:pt x="15" y="459"/>
                    <a:pt x="15" y="457"/>
                  </a:cubicBezTo>
                  <a:close/>
                  <a:moveTo>
                    <a:pt x="40" y="438"/>
                  </a:moveTo>
                  <a:cubicBezTo>
                    <a:pt x="41" y="440"/>
                    <a:pt x="41" y="441"/>
                    <a:pt x="41" y="443"/>
                  </a:cubicBezTo>
                  <a:cubicBezTo>
                    <a:pt x="41" y="445"/>
                    <a:pt x="41" y="445"/>
                    <a:pt x="42" y="446"/>
                  </a:cubicBezTo>
                  <a:cubicBezTo>
                    <a:pt x="42" y="446"/>
                    <a:pt x="42" y="445"/>
                    <a:pt x="42" y="444"/>
                  </a:cubicBezTo>
                  <a:cubicBezTo>
                    <a:pt x="42" y="443"/>
                    <a:pt x="42" y="445"/>
                    <a:pt x="42" y="445"/>
                  </a:cubicBezTo>
                  <a:cubicBezTo>
                    <a:pt x="41" y="443"/>
                    <a:pt x="41" y="443"/>
                    <a:pt x="41" y="441"/>
                  </a:cubicBezTo>
                  <a:cubicBezTo>
                    <a:pt x="41" y="441"/>
                    <a:pt x="42" y="444"/>
                    <a:pt x="42" y="443"/>
                  </a:cubicBezTo>
                  <a:cubicBezTo>
                    <a:pt x="42" y="441"/>
                    <a:pt x="41" y="440"/>
                    <a:pt x="41" y="439"/>
                  </a:cubicBezTo>
                  <a:cubicBezTo>
                    <a:pt x="41" y="439"/>
                    <a:pt x="42" y="444"/>
                    <a:pt x="42" y="443"/>
                  </a:cubicBezTo>
                  <a:cubicBezTo>
                    <a:pt x="43" y="445"/>
                    <a:pt x="43" y="446"/>
                    <a:pt x="43" y="447"/>
                  </a:cubicBezTo>
                  <a:cubicBezTo>
                    <a:pt x="44" y="448"/>
                    <a:pt x="43" y="446"/>
                    <a:pt x="43" y="444"/>
                  </a:cubicBezTo>
                  <a:cubicBezTo>
                    <a:pt x="43" y="444"/>
                    <a:pt x="43" y="444"/>
                    <a:pt x="43" y="444"/>
                  </a:cubicBezTo>
                  <a:cubicBezTo>
                    <a:pt x="44" y="447"/>
                    <a:pt x="44" y="448"/>
                    <a:pt x="44" y="450"/>
                  </a:cubicBezTo>
                  <a:cubicBezTo>
                    <a:pt x="44" y="451"/>
                    <a:pt x="45" y="452"/>
                    <a:pt x="44" y="450"/>
                  </a:cubicBezTo>
                  <a:cubicBezTo>
                    <a:pt x="46" y="454"/>
                    <a:pt x="47" y="458"/>
                    <a:pt x="47" y="461"/>
                  </a:cubicBezTo>
                  <a:cubicBezTo>
                    <a:pt x="48" y="464"/>
                    <a:pt x="47" y="460"/>
                    <a:pt x="48" y="462"/>
                  </a:cubicBezTo>
                  <a:cubicBezTo>
                    <a:pt x="48" y="463"/>
                    <a:pt x="48" y="465"/>
                    <a:pt x="47" y="465"/>
                  </a:cubicBezTo>
                  <a:cubicBezTo>
                    <a:pt x="46" y="460"/>
                    <a:pt x="46" y="457"/>
                    <a:pt x="45" y="452"/>
                  </a:cubicBezTo>
                  <a:cubicBezTo>
                    <a:pt x="45" y="453"/>
                    <a:pt x="45" y="456"/>
                    <a:pt x="46" y="459"/>
                  </a:cubicBezTo>
                  <a:cubicBezTo>
                    <a:pt x="45" y="457"/>
                    <a:pt x="46" y="459"/>
                    <a:pt x="46" y="461"/>
                  </a:cubicBezTo>
                  <a:cubicBezTo>
                    <a:pt x="46" y="460"/>
                    <a:pt x="45" y="456"/>
                    <a:pt x="44" y="452"/>
                  </a:cubicBezTo>
                  <a:cubicBezTo>
                    <a:pt x="44" y="454"/>
                    <a:pt x="45" y="460"/>
                    <a:pt x="47" y="464"/>
                  </a:cubicBezTo>
                  <a:cubicBezTo>
                    <a:pt x="46" y="464"/>
                    <a:pt x="46" y="462"/>
                    <a:pt x="46" y="463"/>
                  </a:cubicBezTo>
                  <a:cubicBezTo>
                    <a:pt x="46" y="464"/>
                    <a:pt x="46" y="465"/>
                    <a:pt x="47" y="467"/>
                  </a:cubicBezTo>
                  <a:cubicBezTo>
                    <a:pt x="47" y="467"/>
                    <a:pt x="46" y="463"/>
                    <a:pt x="45" y="461"/>
                  </a:cubicBezTo>
                  <a:cubicBezTo>
                    <a:pt x="45" y="462"/>
                    <a:pt x="46" y="463"/>
                    <a:pt x="45" y="460"/>
                  </a:cubicBezTo>
                  <a:cubicBezTo>
                    <a:pt x="44" y="458"/>
                    <a:pt x="44" y="454"/>
                    <a:pt x="42" y="451"/>
                  </a:cubicBezTo>
                  <a:cubicBezTo>
                    <a:pt x="43" y="454"/>
                    <a:pt x="44" y="456"/>
                    <a:pt x="45" y="460"/>
                  </a:cubicBezTo>
                  <a:cubicBezTo>
                    <a:pt x="44" y="459"/>
                    <a:pt x="45" y="461"/>
                    <a:pt x="45" y="462"/>
                  </a:cubicBezTo>
                  <a:cubicBezTo>
                    <a:pt x="45" y="463"/>
                    <a:pt x="45" y="462"/>
                    <a:pt x="44" y="460"/>
                  </a:cubicBezTo>
                  <a:cubicBezTo>
                    <a:pt x="44" y="460"/>
                    <a:pt x="44" y="460"/>
                    <a:pt x="44" y="461"/>
                  </a:cubicBezTo>
                  <a:cubicBezTo>
                    <a:pt x="44" y="457"/>
                    <a:pt x="43" y="454"/>
                    <a:pt x="42" y="452"/>
                  </a:cubicBezTo>
                  <a:cubicBezTo>
                    <a:pt x="42" y="449"/>
                    <a:pt x="41" y="448"/>
                    <a:pt x="41" y="446"/>
                  </a:cubicBezTo>
                  <a:cubicBezTo>
                    <a:pt x="41" y="446"/>
                    <a:pt x="41" y="446"/>
                    <a:pt x="41" y="446"/>
                  </a:cubicBezTo>
                  <a:cubicBezTo>
                    <a:pt x="41" y="443"/>
                    <a:pt x="41" y="442"/>
                    <a:pt x="40" y="439"/>
                  </a:cubicBezTo>
                  <a:cubicBezTo>
                    <a:pt x="41" y="441"/>
                    <a:pt x="40" y="438"/>
                    <a:pt x="40" y="438"/>
                  </a:cubicBezTo>
                  <a:close/>
                  <a:moveTo>
                    <a:pt x="43" y="441"/>
                  </a:moveTo>
                  <a:cubicBezTo>
                    <a:pt x="44" y="445"/>
                    <a:pt x="44" y="446"/>
                    <a:pt x="44" y="444"/>
                  </a:cubicBezTo>
                  <a:cubicBezTo>
                    <a:pt x="44" y="446"/>
                    <a:pt x="44" y="447"/>
                    <a:pt x="45" y="449"/>
                  </a:cubicBezTo>
                  <a:cubicBezTo>
                    <a:pt x="45" y="451"/>
                    <a:pt x="45" y="451"/>
                    <a:pt x="45" y="453"/>
                  </a:cubicBezTo>
                  <a:cubicBezTo>
                    <a:pt x="45" y="451"/>
                    <a:pt x="44" y="449"/>
                    <a:pt x="44" y="447"/>
                  </a:cubicBezTo>
                  <a:cubicBezTo>
                    <a:pt x="45" y="448"/>
                    <a:pt x="43" y="442"/>
                    <a:pt x="43" y="441"/>
                  </a:cubicBezTo>
                  <a:close/>
                  <a:moveTo>
                    <a:pt x="39" y="440"/>
                  </a:moveTo>
                  <a:cubicBezTo>
                    <a:pt x="39" y="440"/>
                    <a:pt x="40" y="443"/>
                    <a:pt x="40" y="444"/>
                  </a:cubicBezTo>
                  <a:cubicBezTo>
                    <a:pt x="40" y="445"/>
                    <a:pt x="39" y="442"/>
                    <a:pt x="39" y="440"/>
                  </a:cubicBezTo>
                  <a:close/>
                  <a:moveTo>
                    <a:pt x="45" y="450"/>
                  </a:moveTo>
                  <a:cubicBezTo>
                    <a:pt x="46" y="452"/>
                    <a:pt x="47" y="455"/>
                    <a:pt x="47" y="456"/>
                  </a:cubicBezTo>
                  <a:cubicBezTo>
                    <a:pt x="48" y="459"/>
                    <a:pt x="47" y="456"/>
                    <a:pt x="47" y="457"/>
                  </a:cubicBezTo>
                  <a:cubicBezTo>
                    <a:pt x="48" y="460"/>
                    <a:pt x="49" y="464"/>
                    <a:pt x="49" y="465"/>
                  </a:cubicBezTo>
                  <a:cubicBezTo>
                    <a:pt x="49" y="466"/>
                    <a:pt x="49" y="464"/>
                    <a:pt x="49" y="463"/>
                  </a:cubicBezTo>
                  <a:cubicBezTo>
                    <a:pt x="48" y="463"/>
                    <a:pt x="49" y="464"/>
                    <a:pt x="49" y="465"/>
                  </a:cubicBezTo>
                  <a:cubicBezTo>
                    <a:pt x="49" y="467"/>
                    <a:pt x="50" y="468"/>
                    <a:pt x="50" y="470"/>
                  </a:cubicBezTo>
                  <a:cubicBezTo>
                    <a:pt x="50" y="470"/>
                    <a:pt x="49" y="468"/>
                    <a:pt x="49" y="469"/>
                  </a:cubicBezTo>
                  <a:cubicBezTo>
                    <a:pt x="49" y="466"/>
                    <a:pt x="49" y="468"/>
                    <a:pt x="48" y="464"/>
                  </a:cubicBezTo>
                  <a:cubicBezTo>
                    <a:pt x="48" y="464"/>
                    <a:pt x="49" y="466"/>
                    <a:pt x="49" y="466"/>
                  </a:cubicBezTo>
                  <a:cubicBezTo>
                    <a:pt x="48" y="463"/>
                    <a:pt x="47" y="459"/>
                    <a:pt x="46" y="454"/>
                  </a:cubicBezTo>
                  <a:cubicBezTo>
                    <a:pt x="47" y="458"/>
                    <a:pt x="48" y="460"/>
                    <a:pt x="48" y="463"/>
                  </a:cubicBezTo>
                  <a:cubicBezTo>
                    <a:pt x="48" y="460"/>
                    <a:pt x="45" y="452"/>
                    <a:pt x="45" y="450"/>
                  </a:cubicBezTo>
                  <a:close/>
                  <a:moveTo>
                    <a:pt x="52" y="449"/>
                  </a:moveTo>
                  <a:cubicBezTo>
                    <a:pt x="52" y="450"/>
                    <a:pt x="53" y="454"/>
                    <a:pt x="53" y="454"/>
                  </a:cubicBezTo>
                  <a:cubicBezTo>
                    <a:pt x="52" y="451"/>
                    <a:pt x="52" y="450"/>
                    <a:pt x="52" y="449"/>
                  </a:cubicBezTo>
                  <a:close/>
                  <a:moveTo>
                    <a:pt x="24" y="482"/>
                  </a:moveTo>
                  <a:cubicBezTo>
                    <a:pt x="25" y="484"/>
                    <a:pt x="25" y="484"/>
                    <a:pt x="25" y="484"/>
                  </a:cubicBezTo>
                  <a:cubicBezTo>
                    <a:pt x="25" y="485"/>
                    <a:pt x="25" y="485"/>
                    <a:pt x="25" y="485"/>
                  </a:cubicBezTo>
                  <a:cubicBezTo>
                    <a:pt x="24" y="483"/>
                    <a:pt x="24" y="482"/>
                    <a:pt x="24" y="482"/>
                  </a:cubicBezTo>
                  <a:close/>
                  <a:moveTo>
                    <a:pt x="53" y="456"/>
                  </a:moveTo>
                  <a:cubicBezTo>
                    <a:pt x="53" y="456"/>
                    <a:pt x="53" y="457"/>
                    <a:pt x="53" y="458"/>
                  </a:cubicBezTo>
                  <a:cubicBezTo>
                    <a:pt x="53" y="458"/>
                    <a:pt x="52" y="455"/>
                    <a:pt x="52" y="454"/>
                  </a:cubicBezTo>
                  <a:cubicBezTo>
                    <a:pt x="52" y="455"/>
                    <a:pt x="53" y="455"/>
                    <a:pt x="53" y="457"/>
                  </a:cubicBezTo>
                  <a:cubicBezTo>
                    <a:pt x="53" y="457"/>
                    <a:pt x="53" y="456"/>
                    <a:pt x="53" y="456"/>
                  </a:cubicBezTo>
                  <a:close/>
                  <a:moveTo>
                    <a:pt x="48" y="465"/>
                  </a:moveTo>
                  <a:cubicBezTo>
                    <a:pt x="48" y="466"/>
                    <a:pt x="49" y="467"/>
                    <a:pt x="49" y="468"/>
                  </a:cubicBezTo>
                  <a:cubicBezTo>
                    <a:pt x="49" y="468"/>
                    <a:pt x="49" y="468"/>
                    <a:pt x="49" y="468"/>
                  </a:cubicBezTo>
                  <a:cubicBezTo>
                    <a:pt x="48" y="466"/>
                    <a:pt x="48" y="465"/>
                    <a:pt x="48" y="465"/>
                  </a:cubicBezTo>
                  <a:close/>
                  <a:moveTo>
                    <a:pt x="54" y="459"/>
                  </a:moveTo>
                  <a:cubicBezTo>
                    <a:pt x="54" y="460"/>
                    <a:pt x="55" y="465"/>
                    <a:pt x="55" y="464"/>
                  </a:cubicBezTo>
                  <a:cubicBezTo>
                    <a:pt x="54" y="461"/>
                    <a:pt x="54" y="461"/>
                    <a:pt x="54" y="459"/>
                  </a:cubicBezTo>
                  <a:close/>
                  <a:moveTo>
                    <a:pt x="48" y="474"/>
                  </a:moveTo>
                  <a:cubicBezTo>
                    <a:pt x="48" y="474"/>
                    <a:pt x="48" y="474"/>
                    <a:pt x="48" y="474"/>
                  </a:cubicBezTo>
                  <a:cubicBezTo>
                    <a:pt x="48" y="475"/>
                    <a:pt x="48" y="475"/>
                    <a:pt x="49" y="475"/>
                  </a:cubicBezTo>
                  <a:cubicBezTo>
                    <a:pt x="49" y="477"/>
                    <a:pt x="48" y="476"/>
                    <a:pt x="48" y="474"/>
                  </a:cubicBezTo>
                  <a:close/>
                  <a:moveTo>
                    <a:pt x="53" y="474"/>
                  </a:moveTo>
                  <a:cubicBezTo>
                    <a:pt x="54" y="474"/>
                    <a:pt x="55" y="478"/>
                    <a:pt x="54" y="478"/>
                  </a:cubicBezTo>
                  <a:cubicBezTo>
                    <a:pt x="54" y="476"/>
                    <a:pt x="54" y="475"/>
                    <a:pt x="53" y="474"/>
                  </a:cubicBezTo>
                  <a:close/>
                  <a:moveTo>
                    <a:pt x="56" y="480"/>
                  </a:moveTo>
                  <a:cubicBezTo>
                    <a:pt x="56" y="482"/>
                    <a:pt x="57" y="483"/>
                    <a:pt x="57" y="484"/>
                  </a:cubicBezTo>
                  <a:cubicBezTo>
                    <a:pt x="57" y="484"/>
                    <a:pt x="56" y="482"/>
                    <a:pt x="56" y="482"/>
                  </a:cubicBezTo>
                  <a:cubicBezTo>
                    <a:pt x="56" y="480"/>
                    <a:pt x="56" y="480"/>
                    <a:pt x="56" y="480"/>
                  </a:cubicBezTo>
                  <a:close/>
                  <a:moveTo>
                    <a:pt x="58" y="537"/>
                  </a:moveTo>
                  <a:cubicBezTo>
                    <a:pt x="59" y="539"/>
                    <a:pt x="56" y="534"/>
                    <a:pt x="57" y="535"/>
                  </a:cubicBezTo>
                  <a:cubicBezTo>
                    <a:pt x="60" y="540"/>
                    <a:pt x="63" y="546"/>
                    <a:pt x="66" y="551"/>
                  </a:cubicBezTo>
                  <a:cubicBezTo>
                    <a:pt x="66" y="551"/>
                    <a:pt x="66" y="552"/>
                    <a:pt x="67" y="555"/>
                  </a:cubicBezTo>
                  <a:cubicBezTo>
                    <a:pt x="66" y="554"/>
                    <a:pt x="67" y="555"/>
                    <a:pt x="67" y="555"/>
                  </a:cubicBezTo>
                  <a:cubicBezTo>
                    <a:pt x="66" y="553"/>
                    <a:pt x="65" y="552"/>
                    <a:pt x="65" y="551"/>
                  </a:cubicBezTo>
                  <a:cubicBezTo>
                    <a:pt x="63" y="548"/>
                    <a:pt x="61" y="544"/>
                    <a:pt x="60" y="543"/>
                  </a:cubicBezTo>
                  <a:cubicBezTo>
                    <a:pt x="59" y="541"/>
                    <a:pt x="59" y="541"/>
                    <a:pt x="59" y="540"/>
                  </a:cubicBezTo>
                  <a:cubicBezTo>
                    <a:pt x="57" y="537"/>
                    <a:pt x="56" y="536"/>
                    <a:pt x="56" y="535"/>
                  </a:cubicBezTo>
                  <a:cubicBezTo>
                    <a:pt x="57" y="535"/>
                    <a:pt x="58" y="537"/>
                    <a:pt x="58" y="537"/>
                  </a:cubicBezTo>
                  <a:close/>
                  <a:moveTo>
                    <a:pt x="57" y="535"/>
                  </a:moveTo>
                  <a:cubicBezTo>
                    <a:pt x="55" y="534"/>
                    <a:pt x="57" y="538"/>
                    <a:pt x="57" y="539"/>
                  </a:cubicBezTo>
                  <a:cubicBezTo>
                    <a:pt x="56" y="536"/>
                    <a:pt x="55" y="534"/>
                    <a:pt x="54" y="531"/>
                  </a:cubicBezTo>
                  <a:cubicBezTo>
                    <a:pt x="52" y="529"/>
                    <a:pt x="51" y="526"/>
                    <a:pt x="50" y="524"/>
                  </a:cubicBezTo>
                  <a:cubicBezTo>
                    <a:pt x="49" y="521"/>
                    <a:pt x="48" y="519"/>
                    <a:pt x="47" y="517"/>
                  </a:cubicBezTo>
                  <a:cubicBezTo>
                    <a:pt x="46" y="515"/>
                    <a:pt x="46" y="513"/>
                    <a:pt x="45" y="512"/>
                  </a:cubicBezTo>
                  <a:cubicBezTo>
                    <a:pt x="44" y="510"/>
                    <a:pt x="44" y="509"/>
                    <a:pt x="43" y="507"/>
                  </a:cubicBezTo>
                  <a:cubicBezTo>
                    <a:pt x="42" y="505"/>
                    <a:pt x="43" y="508"/>
                    <a:pt x="43" y="507"/>
                  </a:cubicBezTo>
                  <a:cubicBezTo>
                    <a:pt x="42" y="505"/>
                    <a:pt x="41" y="502"/>
                    <a:pt x="41" y="501"/>
                  </a:cubicBezTo>
                  <a:cubicBezTo>
                    <a:pt x="44" y="509"/>
                    <a:pt x="45" y="511"/>
                    <a:pt x="47" y="516"/>
                  </a:cubicBezTo>
                  <a:cubicBezTo>
                    <a:pt x="47" y="516"/>
                    <a:pt x="47" y="515"/>
                    <a:pt x="47" y="514"/>
                  </a:cubicBezTo>
                  <a:cubicBezTo>
                    <a:pt x="48" y="516"/>
                    <a:pt x="49" y="519"/>
                    <a:pt x="50" y="521"/>
                  </a:cubicBezTo>
                  <a:cubicBezTo>
                    <a:pt x="51" y="524"/>
                    <a:pt x="53" y="527"/>
                    <a:pt x="55" y="531"/>
                  </a:cubicBezTo>
                  <a:cubicBezTo>
                    <a:pt x="55" y="532"/>
                    <a:pt x="55" y="533"/>
                    <a:pt x="55" y="534"/>
                  </a:cubicBezTo>
                  <a:cubicBezTo>
                    <a:pt x="56" y="534"/>
                    <a:pt x="56" y="534"/>
                    <a:pt x="57" y="535"/>
                  </a:cubicBezTo>
                  <a:close/>
                  <a:moveTo>
                    <a:pt x="45" y="527"/>
                  </a:moveTo>
                  <a:cubicBezTo>
                    <a:pt x="45" y="526"/>
                    <a:pt x="47" y="530"/>
                    <a:pt x="46" y="530"/>
                  </a:cubicBezTo>
                  <a:lnTo>
                    <a:pt x="45" y="527"/>
                  </a:lnTo>
                  <a:close/>
                  <a:moveTo>
                    <a:pt x="59" y="505"/>
                  </a:moveTo>
                  <a:cubicBezTo>
                    <a:pt x="60" y="505"/>
                    <a:pt x="62" y="511"/>
                    <a:pt x="59" y="505"/>
                  </a:cubicBezTo>
                  <a:close/>
                  <a:moveTo>
                    <a:pt x="59" y="506"/>
                  </a:moveTo>
                  <a:cubicBezTo>
                    <a:pt x="59" y="506"/>
                    <a:pt x="61" y="510"/>
                    <a:pt x="61" y="510"/>
                  </a:cubicBezTo>
                  <a:cubicBezTo>
                    <a:pt x="60" y="508"/>
                    <a:pt x="60" y="508"/>
                    <a:pt x="59" y="506"/>
                  </a:cubicBezTo>
                  <a:close/>
                  <a:moveTo>
                    <a:pt x="46" y="530"/>
                  </a:moveTo>
                  <a:cubicBezTo>
                    <a:pt x="47" y="533"/>
                    <a:pt x="47" y="534"/>
                    <a:pt x="48" y="536"/>
                  </a:cubicBezTo>
                  <a:cubicBezTo>
                    <a:pt x="48" y="535"/>
                    <a:pt x="47" y="533"/>
                    <a:pt x="46" y="532"/>
                  </a:cubicBezTo>
                  <a:cubicBezTo>
                    <a:pt x="46" y="531"/>
                    <a:pt x="46" y="530"/>
                    <a:pt x="46" y="530"/>
                  </a:cubicBezTo>
                  <a:close/>
                  <a:moveTo>
                    <a:pt x="55" y="547"/>
                  </a:moveTo>
                  <a:cubicBezTo>
                    <a:pt x="56" y="548"/>
                    <a:pt x="56" y="549"/>
                    <a:pt x="58" y="551"/>
                  </a:cubicBezTo>
                  <a:cubicBezTo>
                    <a:pt x="57" y="550"/>
                    <a:pt x="56" y="548"/>
                    <a:pt x="56" y="548"/>
                  </a:cubicBezTo>
                  <a:cubicBezTo>
                    <a:pt x="56" y="547"/>
                    <a:pt x="58" y="551"/>
                    <a:pt x="59" y="553"/>
                  </a:cubicBezTo>
                  <a:cubicBezTo>
                    <a:pt x="59" y="553"/>
                    <a:pt x="61" y="556"/>
                    <a:pt x="61" y="557"/>
                  </a:cubicBezTo>
                  <a:cubicBezTo>
                    <a:pt x="59" y="554"/>
                    <a:pt x="57" y="551"/>
                    <a:pt x="57" y="551"/>
                  </a:cubicBezTo>
                  <a:cubicBezTo>
                    <a:pt x="56" y="549"/>
                    <a:pt x="56" y="549"/>
                    <a:pt x="55" y="547"/>
                  </a:cubicBezTo>
                  <a:close/>
                  <a:moveTo>
                    <a:pt x="72" y="534"/>
                  </a:moveTo>
                  <a:cubicBezTo>
                    <a:pt x="72" y="533"/>
                    <a:pt x="74" y="537"/>
                    <a:pt x="73" y="537"/>
                  </a:cubicBezTo>
                  <a:cubicBezTo>
                    <a:pt x="73" y="536"/>
                    <a:pt x="72" y="535"/>
                    <a:pt x="72" y="534"/>
                  </a:cubicBezTo>
                  <a:close/>
                  <a:moveTo>
                    <a:pt x="75" y="544"/>
                  </a:moveTo>
                  <a:cubicBezTo>
                    <a:pt x="75" y="542"/>
                    <a:pt x="73" y="540"/>
                    <a:pt x="73" y="540"/>
                  </a:cubicBezTo>
                  <a:cubicBezTo>
                    <a:pt x="74" y="542"/>
                    <a:pt x="76" y="544"/>
                    <a:pt x="75" y="544"/>
                  </a:cubicBezTo>
                  <a:close/>
                  <a:moveTo>
                    <a:pt x="78" y="548"/>
                  </a:moveTo>
                  <a:cubicBezTo>
                    <a:pt x="79" y="548"/>
                    <a:pt x="80" y="551"/>
                    <a:pt x="78" y="549"/>
                  </a:cubicBezTo>
                  <a:cubicBezTo>
                    <a:pt x="80" y="552"/>
                    <a:pt x="83" y="556"/>
                    <a:pt x="83" y="557"/>
                  </a:cubicBezTo>
                  <a:cubicBezTo>
                    <a:pt x="80" y="552"/>
                    <a:pt x="77" y="547"/>
                    <a:pt x="75" y="544"/>
                  </a:cubicBezTo>
                  <a:cubicBezTo>
                    <a:pt x="76" y="544"/>
                    <a:pt x="77" y="546"/>
                    <a:pt x="78" y="547"/>
                  </a:cubicBezTo>
                  <a:cubicBezTo>
                    <a:pt x="76" y="544"/>
                    <a:pt x="74" y="540"/>
                    <a:pt x="72" y="538"/>
                  </a:cubicBezTo>
                  <a:cubicBezTo>
                    <a:pt x="72" y="537"/>
                    <a:pt x="73" y="538"/>
                    <a:pt x="74" y="540"/>
                  </a:cubicBezTo>
                  <a:cubicBezTo>
                    <a:pt x="75" y="542"/>
                    <a:pt x="77" y="545"/>
                    <a:pt x="77" y="546"/>
                  </a:cubicBezTo>
                  <a:cubicBezTo>
                    <a:pt x="78" y="547"/>
                    <a:pt x="79" y="548"/>
                    <a:pt x="78" y="547"/>
                  </a:cubicBezTo>
                  <a:cubicBezTo>
                    <a:pt x="79" y="548"/>
                    <a:pt x="81" y="551"/>
                    <a:pt x="82" y="553"/>
                  </a:cubicBezTo>
                  <a:cubicBezTo>
                    <a:pt x="81" y="553"/>
                    <a:pt x="79" y="548"/>
                    <a:pt x="78" y="548"/>
                  </a:cubicBezTo>
                  <a:close/>
                  <a:moveTo>
                    <a:pt x="66" y="556"/>
                  </a:moveTo>
                  <a:cubicBezTo>
                    <a:pt x="67" y="556"/>
                    <a:pt x="68" y="559"/>
                    <a:pt x="70" y="561"/>
                  </a:cubicBezTo>
                  <a:cubicBezTo>
                    <a:pt x="70" y="560"/>
                    <a:pt x="68" y="558"/>
                    <a:pt x="68" y="557"/>
                  </a:cubicBezTo>
                  <a:cubicBezTo>
                    <a:pt x="68" y="557"/>
                    <a:pt x="69" y="558"/>
                    <a:pt x="70" y="560"/>
                  </a:cubicBezTo>
                  <a:cubicBezTo>
                    <a:pt x="72" y="564"/>
                    <a:pt x="70" y="562"/>
                    <a:pt x="72" y="566"/>
                  </a:cubicBezTo>
                  <a:cubicBezTo>
                    <a:pt x="70" y="563"/>
                    <a:pt x="71" y="565"/>
                    <a:pt x="69" y="562"/>
                  </a:cubicBezTo>
                  <a:cubicBezTo>
                    <a:pt x="70" y="563"/>
                    <a:pt x="70" y="563"/>
                    <a:pt x="69" y="561"/>
                  </a:cubicBezTo>
                  <a:cubicBezTo>
                    <a:pt x="68" y="559"/>
                    <a:pt x="67" y="558"/>
                    <a:pt x="66" y="556"/>
                  </a:cubicBezTo>
                  <a:close/>
                  <a:moveTo>
                    <a:pt x="84" y="556"/>
                  </a:moveTo>
                  <a:cubicBezTo>
                    <a:pt x="85" y="557"/>
                    <a:pt x="85" y="559"/>
                    <a:pt x="87" y="561"/>
                  </a:cubicBezTo>
                  <a:cubicBezTo>
                    <a:pt x="86" y="560"/>
                    <a:pt x="85" y="558"/>
                    <a:pt x="84" y="556"/>
                  </a:cubicBezTo>
                  <a:close/>
                  <a:moveTo>
                    <a:pt x="579" y="111"/>
                  </a:moveTo>
                  <a:cubicBezTo>
                    <a:pt x="576" y="108"/>
                    <a:pt x="574" y="107"/>
                    <a:pt x="572" y="106"/>
                  </a:cubicBezTo>
                  <a:cubicBezTo>
                    <a:pt x="573" y="106"/>
                    <a:pt x="574" y="107"/>
                    <a:pt x="574" y="106"/>
                  </a:cubicBezTo>
                  <a:cubicBezTo>
                    <a:pt x="574" y="107"/>
                    <a:pt x="575" y="108"/>
                    <a:pt x="576" y="108"/>
                  </a:cubicBezTo>
                  <a:cubicBezTo>
                    <a:pt x="577" y="109"/>
                    <a:pt x="578" y="110"/>
                    <a:pt x="579" y="111"/>
                  </a:cubicBezTo>
                  <a:close/>
                  <a:moveTo>
                    <a:pt x="562" y="96"/>
                  </a:moveTo>
                  <a:cubicBezTo>
                    <a:pt x="563" y="96"/>
                    <a:pt x="564" y="98"/>
                    <a:pt x="564" y="97"/>
                  </a:cubicBezTo>
                  <a:cubicBezTo>
                    <a:pt x="567" y="99"/>
                    <a:pt x="567" y="100"/>
                    <a:pt x="569" y="101"/>
                  </a:cubicBezTo>
                  <a:cubicBezTo>
                    <a:pt x="568" y="101"/>
                    <a:pt x="565" y="98"/>
                    <a:pt x="562" y="96"/>
                  </a:cubicBezTo>
                  <a:close/>
                  <a:moveTo>
                    <a:pt x="566" y="99"/>
                  </a:moveTo>
                  <a:cubicBezTo>
                    <a:pt x="569" y="102"/>
                    <a:pt x="565" y="99"/>
                    <a:pt x="563" y="97"/>
                  </a:cubicBezTo>
                  <a:cubicBezTo>
                    <a:pt x="564" y="98"/>
                    <a:pt x="565" y="98"/>
                    <a:pt x="566" y="99"/>
                  </a:cubicBezTo>
                  <a:cubicBezTo>
                    <a:pt x="567" y="100"/>
                    <a:pt x="569" y="101"/>
                    <a:pt x="570" y="103"/>
                  </a:cubicBezTo>
                  <a:cubicBezTo>
                    <a:pt x="569" y="102"/>
                    <a:pt x="568" y="101"/>
                    <a:pt x="56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noProof="1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1" name="Freeform 27"/>
            <p:cNvSpPr>
              <a:spLocks noEditPoints="1"/>
            </p:cNvSpPr>
            <p:nvPr/>
          </p:nvSpPr>
          <p:spPr bwMode="auto">
            <a:xfrm>
              <a:off x="3171826" y="2763838"/>
              <a:ext cx="2784475" cy="2035175"/>
            </a:xfrm>
            <a:custGeom>
              <a:avLst/>
              <a:gdLst>
                <a:gd name="T0" fmla="*/ 3 w 740"/>
                <a:gd name="T1" fmla="*/ 208 h 540"/>
                <a:gd name="T2" fmla="*/ 37 w 740"/>
                <a:gd name="T3" fmla="*/ 320 h 540"/>
                <a:gd name="T4" fmla="*/ 119 w 740"/>
                <a:gd name="T5" fmla="*/ 427 h 540"/>
                <a:gd name="T6" fmla="*/ 299 w 740"/>
                <a:gd name="T7" fmla="*/ 523 h 540"/>
                <a:gd name="T8" fmla="*/ 325 w 740"/>
                <a:gd name="T9" fmla="*/ 534 h 540"/>
                <a:gd name="T10" fmla="*/ 560 w 740"/>
                <a:gd name="T11" fmla="*/ 488 h 540"/>
                <a:gd name="T12" fmla="*/ 577 w 740"/>
                <a:gd name="T13" fmla="*/ 477 h 540"/>
                <a:gd name="T14" fmla="*/ 649 w 740"/>
                <a:gd name="T15" fmla="*/ 414 h 540"/>
                <a:gd name="T16" fmla="*/ 695 w 740"/>
                <a:gd name="T17" fmla="*/ 347 h 540"/>
                <a:gd name="T18" fmla="*/ 722 w 740"/>
                <a:gd name="T19" fmla="*/ 279 h 540"/>
                <a:gd name="T20" fmla="*/ 732 w 740"/>
                <a:gd name="T21" fmla="*/ 252 h 540"/>
                <a:gd name="T22" fmla="*/ 739 w 740"/>
                <a:gd name="T23" fmla="*/ 209 h 540"/>
                <a:gd name="T24" fmla="*/ 733 w 740"/>
                <a:gd name="T25" fmla="*/ 142 h 540"/>
                <a:gd name="T26" fmla="*/ 720 w 740"/>
                <a:gd name="T27" fmla="*/ 118 h 540"/>
                <a:gd name="T28" fmla="*/ 709 w 740"/>
                <a:gd name="T29" fmla="*/ 118 h 540"/>
                <a:gd name="T30" fmla="*/ 706 w 740"/>
                <a:gd name="T31" fmla="*/ 217 h 540"/>
                <a:gd name="T32" fmla="*/ 688 w 740"/>
                <a:gd name="T33" fmla="*/ 253 h 540"/>
                <a:gd name="T34" fmla="*/ 666 w 740"/>
                <a:gd name="T35" fmla="*/ 301 h 540"/>
                <a:gd name="T36" fmla="*/ 528 w 740"/>
                <a:gd name="T37" fmla="*/ 440 h 540"/>
                <a:gd name="T38" fmla="*/ 499 w 740"/>
                <a:gd name="T39" fmla="*/ 457 h 540"/>
                <a:gd name="T40" fmla="*/ 178 w 740"/>
                <a:gd name="T41" fmla="*/ 419 h 540"/>
                <a:gd name="T42" fmla="*/ 143 w 740"/>
                <a:gd name="T43" fmla="*/ 400 h 540"/>
                <a:gd name="T44" fmla="*/ 48 w 740"/>
                <a:gd name="T45" fmla="*/ 255 h 540"/>
                <a:gd name="T46" fmla="*/ 54 w 740"/>
                <a:gd name="T47" fmla="*/ 281 h 540"/>
                <a:gd name="T48" fmla="*/ 64 w 740"/>
                <a:gd name="T49" fmla="*/ 307 h 540"/>
                <a:gd name="T50" fmla="*/ 70 w 740"/>
                <a:gd name="T51" fmla="*/ 319 h 540"/>
                <a:gd name="T52" fmla="*/ 46 w 740"/>
                <a:gd name="T53" fmla="*/ 273 h 540"/>
                <a:gd name="T54" fmla="*/ 40 w 740"/>
                <a:gd name="T55" fmla="*/ 263 h 540"/>
                <a:gd name="T56" fmla="*/ 45 w 740"/>
                <a:gd name="T57" fmla="*/ 284 h 540"/>
                <a:gd name="T58" fmla="*/ 79 w 740"/>
                <a:gd name="T59" fmla="*/ 349 h 540"/>
                <a:gd name="T60" fmla="*/ 138 w 740"/>
                <a:gd name="T61" fmla="*/ 415 h 540"/>
                <a:gd name="T62" fmla="*/ 152 w 740"/>
                <a:gd name="T63" fmla="*/ 430 h 540"/>
                <a:gd name="T64" fmla="*/ 176 w 740"/>
                <a:gd name="T65" fmla="*/ 450 h 540"/>
                <a:gd name="T66" fmla="*/ 97 w 740"/>
                <a:gd name="T67" fmla="*/ 383 h 540"/>
                <a:gd name="T68" fmla="*/ 43 w 740"/>
                <a:gd name="T69" fmla="*/ 300 h 540"/>
                <a:gd name="T70" fmla="*/ 17 w 740"/>
                <a:gd name="T71" fmla="*/ 210 h 540"/>
                <a:gd name="T72" fmla="*/ 20 w 740"/>
                <a:gd name="T73" fmla="*/ 239 h 540"/>
                <a:gd name="T74" fmla="*/ 6 w 740"/>
                <a:gd name="T75" fmla="*/ 206 h 540"/>
                <a:gd name="T76" fmla="*/ 11 w 740"/>
                <a:gd name="T77" fmla="*/ 174 h 540"/>
                <a:gd name="T78" fmla="*/ 5 w 740"/>
                <a:gd name="T79" fmla="*/ 153 h 540"/>
                <a:gd name="T80" fmla="*/ 4 w 740"/>
                <a:gd name="T81" fmla="*/ 124 h 540"/>
                <a:gd name="T82" fmla="*/ 195 w 740"/>
                <a:gd name="T83" fmla="*/ 460 h 540"/>
                <a:gd name="T84" fmla="*/ 79 w 740"/>
                <a:gd name="T85" fmla="*/ 343 h 540"/>
                <a:gd name="T86" fmla="*/ 696 w 740"/>
                <a:gd name="T87" fmla="*/ 240 h 540"/>
                <a:gd name="T88" fmla="*/ 6 w 740"/>
                <a:gd name="T89" fmla="*/ 153 h 540"/>
                <a:gd name="T90" fmla="*/ 10 w 740"/>
                <a:gd name="T91" fmla="*/ 209 h 540"/>
                <a:gd name="T92" fmla="*/ 21 w 740"/>
                <a:gd name="T93" fmla="*/ 263 h 540"/>
                <a:gd name="T94" fmla="*/ 42 w 740"/>
                <a:gd name="T95" fmla="*/ 300 h 540"/>
                <a:gd name="T96" fmla="*/ 56 w 740"/>
                <a:gd name="T97" fmla="*/ 297 h 540"/>
                <a:gd name="T98" fmla="*/ 47 w 740"/>
                <a:gd name="T99" fmla="*/ 323 h 540"/>
                <a:gd name="T100" fmla="*/ 64 w 740"/>
                <a:gd name="T101" fmla="*/ 297 h 540"/>
                <a:gd name="T102" fmla="*/ 74 w 740"/>
                <a:gd name="T103" fmla="*/ 332 h 540"/>
                <a:gd name="T104" fmla="*/ 105 w 740"/>
                <a:gd name="T105" fmla="*/ 373 h 540"/>
                <a:gd name="T106" fmla="*/ 141 w 740"/>
                <a:gd name="T107" fmla="*/ 417 h 540"/>
                <a:gd name="T108" fmla="*/ 190 w 740"/>
                <a:gd name="T109" fmla="*/ 458 h 540"/>
                <a:gd name="T110" fmla="*/ 555 w 740"/>
                <a:gd name="T111" fmla="*/ 425 h 540"/>
                <a:gd name="T112" fmla="*/ 561 w 740"/>
                <a:gd name="T113" fmla="*/ 420 h 540"/>
                <a:gd name="T114" fmla="*/ 646 w 740"/>
                <a:gd name="T115" fmla="*/ 335 h 540"/>
                <a:gd name="T116" fmla="*/ 670 w 740"/>
                <a:gd name="T117" fmla="*/ 298 h 540"/>
                <a:gd name="T118" fmla="*/ 701 w 740"/>
                <a:gd name="T119" fmla="*/ 244 h 540"/>
                <a:gd name="T120" fmla="*/ 700 w 740"/>
                <a:gd name="T121" fmla="*/ 239 h 540"/>
                <a:gd name="T122" fmla="*/ 709 w 740"/>
                <a:gd name="T123" fmla="*/ 196 h 540"/>
                <a:gd name="T124" fmla="*/ 61 w 740"/>
                <a:gd name="T125" fmla="*/ 30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0" h="540">
                  <a:moveTo>
                    <a:pt x="40" y="3"/>
                  </a:moveTo>
                  <a:cubicBezTo>
                    <a:pt x="40" y="5"/>
                    <a:pt x="39" y="6"/>
                    <a:pt x="38" y="7"/>
                  </a:cubicBezTo>
                  <a:cubicBezTo>
                    <a:pt x="40" y="4"/>
                    <a:pt x="38" y="7"/>
                    <a:pt x="38" y="7"/>
                  </a:cubicBezTo>
                  <a:cubicBezTo>
                    <a:pt x="38" y="6"/>
                    <a:pt x="39" y="5"/>
                    <a:pt x="39" y="4"/>
                  </a:cubicBezTo>
                  <a:cubicBezTo>
                    <a:pt x="39" y="4"/>
                    <a:pt x="36" y="12"/>
                    <a:pt x="34" y="16"/>
                  </a:cubicBezTo>
                  <a:cubicBezTo>
                    <a:pt x="32" y="19"/>
                    <a:pt x="32" y="18"/>
                    <a:pt x="30" y="22"/>
                  </a:cubicBezTo>
                  <a:cubicBezTo>
                    <a:pt x="31" y="22"/>
                    <a:pt x="31" y="21"/>
                    <a:pt x="31" y="20"/>
                  </a:cubicBezTo>
                  <a:cubicBezTo>
                    <a:pt x="30" y="24"/>
                    <a:pt x="29" y="28"/>
                    <a:pt x="27" y="31"/>
                  </a:cubicBezTo>
                  <a:cubicBezTo>
                    <a:pt x="28" y="28"/>
                    <a:pt x="27" y="30"/>
                    <a:pt x="26" y="32"/>
                  </a:cubicBezTo>
                  <a:cubicBezTo>
                    <a:pt x="26" y="34"/>
                    <a:pt x="25" y="35"/>
                    <a:pt x="24" y="38"/>
                  </a:cubicBezTo>
                  <a:cubicBezTo>
                    <a:pt x="25" y="36"/>
                    <a:pt x="23" y="42"/>
                    <a:pt x="23" y="39"/>
                  </a:cubicBezTo>
                  <a:cubicBezTo>
                    <a:pt x="22" y="44"/>
                    <a:pt x="23" y="41"/>
                    <a:pt x="22" y="43"/>
                  </a:cubicBezTo>
                  <a:cubicBezTo>
                    <a:pt x="21" y="45"/>
                    <a:pt x="22" y="43"/>
                    <a:pt x="21" y="46"/>
                  </a:cubicBezTo>
                  <a:cubicBezTo>
                    <a:pt x="21" y="47"/>
                    <a:pt x="20" y="49"/>
                    <a:pt x="20" y="47"/>
                  </a:cubicBezTo>
                  <a:cubicBezTo>
                    <a:pt x="20" y="50"/>
                    <a:pt x="19" y="51"/>
                    <a:pt x="19" y="53"/>
                  </a:cubicBezTo>
                  <a:cubicBezTo>
                    <a:pt x="18" y="55"/>
                    <a:pt x="18" y="56"/>
                    <a:pt x="17" y="58"/>
                  </a:cubicBezTo>
                  <a:cubicBezTo>
                    <a:pt x="17" y="59"/>
                    <a:pt x="17" y="59"/>
                    <a:pt x="17" y="60"/>
                  </a:cubicBezTo>
                  <a:cubicBezTo>
                    <a:pt x="16" y="64"/>
                    <a:pt x="15" y="67"/>
                    <a:pt x="13" y="72"/>
                  </a:cubicBezTo>
                  <a:cubicBezTo>
                    <a:pt x="13" y="72"/>
                    <a:pt x="10" y="84"/>
                    <a:pt x="8" y="88"/>
                  </a:cubicBezTo>
                  <a:cubicBezTo>
                    <a:pt x="9" y="88"/>
                    <a:pt x="9" y="88"/>
                    <a:pt x="9" y="89"/>
                  </a:cubicBezTo>
                  <a:cubicBezTo>
                    <a:pt x="8" y="91"/>
                    <a:pt x="8" y="91"/>
                    <a:pt x="8" y="93"/>
                  </a:cubicBezTo>
                  <a:cubicBezTo>
                    <a:pt x="8" y="93"/>
                    <a:pt x="8" y="89"/>
                    <a:pt x="9" y="90"/>
                  </a:cubicBezTo>
                  <a:cubicBezTo>
                    <a:pt x="8" y="92"/>
                    <a:pt x="8" y="95"/>
                    <a:pt x="7" y="98"/>
                  </a:cubicBezTo>
                  <a:cubicBezTo>
                    <a:pt x="7" y="100"/>
                    <a:pt x="7" y="101"/>
                    <a:pt x="6" y="103"/>
                  </a:cubicBezTo>
                  <a:cubicBezTo>
                    <a:pt x="6" y="104"/>
                    <a:pt x="6" y="106"/>
                    <a:pt x="6" y="107"/>
                  </a:cubicBezTo>
                  <a:cubicBezTo>
                    <a:pt x="6" y="104"/>
                    <a:pt x="6" y="102"/>
                    <a:pt x="6" y="104"/>
                  </a:cubicBezTo>
                  <a:cubicBezTo>
                    <a:pt x="6" y="106"/>
                    <a:pt x="6" y="107"/>
                    <a:pt x="5" y="110"/>
                  </a:cubicBezTo>
                  <a:cubicBezTo>
                    <a:pt x="5" y="109"/>
                    <a:pt x="5" y="110"/>
                    <a:pt x="5" y="109"/>
                  </a:cubicBezTo>
                  <a:cubicBezTo>
                    <a:pt x="4" y="113"/>
                    <a:pt x="4" y="118"/>
                    <a:pt x="3" y="121"/>
                  </a:cubicBezTo>
                  <a:cubicBezTo>
                    <a:pt x="3" y="121"/>
                    <a:pt x="3" y="121"/>
                    <a:pt x="3" y="120"/>
                  </a:cubicBezTo>
                  <a:cubicBezTo>
                    <a:pt x="4" y="114"/>
                    <a:pt x="6" y="104"/>
                    <a:pt x="6" y="101"/>
                  </a:cubicBezTo>
                  <a:cubicBezTo>
                    <a:pt x="5" y="104"/>
                    <a:pt x="5" y="108"/>
                    <a:pt x="4" y="111"/>
                  </a:cubicBezTo>
                  <a:cubicBezTo>
                    <a:pt x="4" y="115"/>
                    <a:pt x="3" y="119"/>
                    <a:pt x="3" y="122"/>
                  </a:cubicBezTo>
                  <a:cubicBezTo>
                    <a:pt x="2" y="122"/>
                    <a:pt x="2" y="134"/>
                    <a:pt x="1" y="136"/>
                  </a:cubicBezTo>
                  <a:cubicBezTo>
                    <a:pt x="1" y="141"/>
                    <a:pt x="1" y="147"/>
                    <a:pt x="1" y="152"/>
                  </a:cubicBezTo>
                  <a:cubicBezTo>
                    <a:pt x="1" y="158"/>
                    <a:pt x="1" y="164"/>
                    <a:pt x="0" y="16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9"/>
                    <a:pt x="0" y="170"/>
                    <a:pt x="1" y="171"/>
                  </a:cubicBezTo>
                  <a:cubicBezTo>
                    <a:pt x="1" y="170"/>
                    <a:pt x="1" y="169"/>
                    <a:pt x="1" y="170"/>
                  </a:cubicBezTo>
                  <a:cubicBezTo>
                    <a:pt x="1" y="175"/>
                    <a:pt x="1" y="177"/>
                    <a:pt x="1" y="181"/>
                  </a:cubicBezTo>
                  <a:cubicBezTo>
                    <a:pt x="1" y="180"/>
                    <a:pt x="1" y="180"/>
                    <a:pt x="1" y="179"/>
                  </a:cubicBezTo>
                  <a:cubicBezTo>
                    <a:pt x="1" y="184"/>
                    <a:pt x="1" y="184"/>
                    <a:pt x="1" y="190"/>
                  </a:cubicBezTo>
                  <a:cubicBezTo>
                    <a:pt x="1" y="189"/>
                    <a:pt x="1" y="187"/>
                    <a:pt x="2" y="189"/>
                  </a:cubicBezTo>
                  <a:cubicBezTo>
                    <a:pt x="1" y="189"/>
                    <a:pt x="2" y="192"/>
                    <a:pt x="2" y="193"/>
                  </a:cubicBezTo>
                  <a:cubicBezTo>
                    <a:pt x="2" y="194"/>
                    <a:pt x="2" y="191"/>
                    <a:pt x="2" y="194"/>
                  </a:cubicBezTo>
                  <a:cubicBezTo>
                    <a:pt x="3" y="200"/>
                    <a:pt x="3" y="200"/>
                    <a:pt x="4" y="205"/>
                  </a:cubicBezTo>
                  <a:cubicBezTo>
                    <a:pt x="3" y="205"/>
                    <a:pt x="4" y="210"/>
                    <a:pt x="3" y="208"/>
                  </a:cubicBezTo>
                  <a:cubicBezTo>
                    <a:pt x="4" y="213"/>
                    <a:pt x="4" y="215"/>
                    <a:pt x="5" y="217"/>
                  </a:cubicBezTo>
                  <a:cubicBezTo>
                    <a:pt x="5" y="216"/>
                    <a:pt x="5" y="219"/>
                    <a:pt x="4" y="217"/>
                  </a:cubicBezTo>
                  <a:cubicBezTo>
                    <a:pt x="5" y="219"/>
                    <a:pt x="5" y="219"/>
                    <a:pt x="5" y="220"/>
                  </a:cubicBezTo>
                  <a:cubicBezTo>
                    <a:pt x="5" y="220"/>
                    <a:pt x="5" y="218"/>
                    <a:pt x="6" y="221"/>
                  </a:cubicBezTo>
                  <a:cubicBezTo>
                    <a:pt x="7" y="230"/>
                    <a:pt x="9" y="241"/>
                    <a:pt x="11" y="247"/>
                  </a:cubicBezTo>
                  <a:cubicBezTo>
                    <a:pt x="11" y="247"/>
                    <a:pt x="11" y="247"/>
                    <a:pt x="11" y="247"/>
                  </a:cubicBezTo>
                  <a:cubicBezTo>
                    <a:pt x="12" y="251"/>
                    <a:pt x="12" y="251"/>
                    <a:pt x="12" y="251"/>
                  </a:cubicBezTo>
                  <a:cubicBezTo>
                    <a:pt x="12" y="250"/>
                    <a:pt x="12" y="251"/>
                    <a:pt x="13" y="253"/>
                  </a:cubicBezTo>
                  <a:cubicBezTo>
                    <a:pt x="12" y="251"/>
                    <a:pt x="13" y="255"/>
                    <a:pt x="13" y="255"/>
                  </a:cubicBezTo>
                  <a:cubicBezTo>
                    <a:pt x="12" y="252"/>
                    <a:pt x="11" y="248"/>
                    <a:pt x="10" y="243"/>
                  </a:cubicBezTo>
                  <a:cubicBezTo>
                    <a:pt x="9" y="242"/>
                    <a:pt x="7" y="231"/>
                    <a:pt x="7" y="229"/>
                  </a:cubicBezTo>
                  <a:cubicBezTo>
                    <a:pt x="7" y="231"/>
                    <a:pt x="8" y="235"/>
                    <a:pt x="8" y="239"/>
                  </a:cubicBezTo>
                  <a:cubicBezTo>
                    <a:pt x="9" y="243"/>
                    <a:pt x="11" y="247"/>
                    <a:pt x="11" y="249"/>
                  </a:cubicBezTo>
                  <a:cubicBezTo>
                    <a:pt x="12" y="251"/>
                    <a:pt x="12" y="254"/>
                    <a:pt x="13" y="256"/>
                  </a:cubicBezTo>
                  <a:cubicBezTo>
                    <a:pt x="13" y="259"/>
                    <a:pt x="14" y="262"/>
                    <a:pt x="15" y="265"/>
                  </a:cubicBezTo>
                  <a:cubicBezTo>
                    <a:pt x="15" y="264"/>
                    <a:pt x="16" y="266"/>
                    <a:pt x="16" y="267"/>
                  </a:cubicBezTo>
                  <a:cubicBezTo>
                    <a:pt x="16" y="267"/>
                    <a:pt x="16" y="265"/>
                    <a:pt x="16" y="266"/>
                  </a:cubicBezTo>
                  <a:cubicBezTo>
                    <a:pt x="15" y="263"/>
                    <a:pt x="16" y="264"/>
                    <a:pt x="15" y="262"/>
                  </a:cubicBezTo>
                  <a:cubicBezTo>
                    <a:pt x="15" y="263"/>
                    <a:pt x="14" y="258"/>
                    <a:pt x="14" y="259"/>
                  </a:cubicBezTo>
                  <a:cubicBezTo>
                    <a:pt x="16" y="263"/>
                    <a:pt x="17" y="268"/>
                    <a:pt x="18" y="269"/>
                  </a:cubicBezTo>
                  <a:cubicBezTo>
                    <a:pt x="18" y="271"/>
                    <a:pt x="19" y="272"/>
                    <a:pt x="19" y="273"/>
                  </a:cubicBezTo>
                  <a:cubicBezTo>
                    <a:pt x="19" y="273"/>
                    <a:pt x="19" y="273"/>
                    <a:pt x="18" y="272"/>
                  </a:cubicBezTo>
                  <a:cubicBezTo>
                    <a:pt x="20" y="277"/>
                    <a:pt x="18" y="271"/>
                    <a:pt x="20" y="276"/>
                  </a:cubicBezTo>
                  <a:cubicBezTo>
                    <a:pt x="20" y="277"/>
                    <a:pt x="20" y="278"/>
                    <a:pt x="21" y="279"/>
                  </a:cubicBezTo>
                  <a:cubicBezTo>
                    <a:pt x="22" y="282"/>
                    <a:pt x="20" y="278"/>
                    <a:pt x="21" y="280"/>
                  </a:cubicBezTo>
                  <a:cubicBezTo>
                    <a:pt x="21" y="280"/>
                    <a:pt x="23" y="285"/>
                    <a:pt x="23" y="285"/>
                  </a:cubicBezTo>
                  <a:cubicBezTo>
                    <a:pt x="23" y="286"/>
                    <a:pt x="22" y="285"/>
                    <a:pt x="22" y="284"/>
                  </a:cubicBezTo>
                  <a:cubicBezTo>
                    <a:pt x="23" y="285"/>
                    <a:pt x="20" y="279"/>
                    <a:pt x="19" y="277"/>
                  </a:cubicBezTo>
                  <a:cubicBezTo>
                    <a:pt x="19" y="276"/>
                    <a:pt x="19" y="276"/>
                    <a:pt x="19" y="274"/>
                  </a:cubicBezTo>
                  <a:cubicBezTo>
                    <a:pt x="18" y="274"/>
                    <a:pt x="17" y="270"/>
                    <a:pt x="17" y="268"/>
                  </a:cubicBezTo>
                  <a:cubicBezTo>
                    <a:pt x="17" y="270"/>
                    <a:pt x="18" y="274"/>
                    <a:pt x="19" y="276"/>
                  </a:cubicBezTo>
                  <a:cubicBezTo>
                    <a:pt x="19" y="276"/>
                    <a:pt x="18" y="273"/>
                    <a:pt x="17" y="272"/>
                  </a:cubicBezTo>
                  <a:cubicBezTo>
                    <a:pt x="18" y="276"/>
                    <a:pt x="20" y="279"/>
                    <a:pt x="20" y="281"/>
                  </a:cubicBezTo>
                  <a:cubicBezTo>
                    <a:pt x="20" y="281"/>
                    <a:pt x="22" y="286"/>
                    <a:pt x="22" y="284"/>
                  </a:cubicBezTo>
                  <a:cubicBezTo>
                    <a:pt x="21" y="282"/>
                    <a:pt x="20" y="280"/>
                    <a:pt x="20" y="279"/>
                  </a:cubicBezTo>
                  <a:cubicBezTo>
                    <a:pt x="21" y="282"/>
                    <a:pt x="22" y="285"/>
                    <a:pt x="23" y="288"/>
                  </a:cubicBezTo>
                  <a:cubicBezTo>
                    <a:pt x="23" y="288"/>
                    <a:pt x="22" y="285"/>
                    <a:pt x="23" y="286"/>
                  </a:cubicBezTo>
                  <a:cubicBezTo>
                    <a:pt x="23" y="286"/>
                    <a:pt x="23" y="287"/>
                    <a:pt x="23" y="287"/>
                  </a:cubicBezTo>
                  <a:cubicBezTo>
                    <a:pt x="25" y="291"/>
                    <a:pt x="25" y="292"/>
                    <a:pt x="26" y="295"/>
                  </a:cubicBezTo>
                  <a:cubicBezTo>
                    <a:pt x="27" y="298"/>
                    <a:pt x="26" y="294"/>
                    <a:pt x="26" y="294"/>
                  </a:cubicBezTo>
                  <a:cubicBezTo>
                    <a:pt x="26" y="295"/>
                    <a:pt x="27" y="296"/>
                    <a:pt x="27" y="297"/>
                  </a:cubicBezTo>
                  <a:cubicBezTo>
                    <a:pt x="27" y="298"/>
                    <a:pt x="28" y="299"/>
                    <a:pt x="28" y="299"/>
                  </a:cubicBezTo>
                  <a:cubicBezTo>
                    <a:pt x="28" y="300"/>
                    <a:pt x="26" y="296"/>
                    <a:pt x="27" y="297"/>
                  </a:cubicBezTo>
                  <a:cubicBezTo>
                    <a:pt x="28" y="300"/>
                    <a:pt x="28" y="301"/>
                    <a:pt x="29" y="304"/>
                  </a:cubicBezTo>
                  <a:cubicBezTo>
                    <a:pt x="30" y="305"/>
                    <a:pt x="30" y="305"/>
                    <a:pt x="31" y="307"/>
                  </a:cubicBezTo>
                  <a:cubicBezTo>
                    <a:pt x="32" y="309"/>
                    <a:pt x="32" y="309"/>
                    <a:pt x="32" y="311"/>
                  </a:cubicBezTo>
                  <a:cubicBezTo>
                    <a:pt x="33" y="312"/>
                    <a:pt x="35" y="316"/>
                    <a:pt x="37" y="320"/>
                  </a:cubicBezTo>
                  <a:cubicBezTo>
                    <a:pt x="38" y="320"/>
                    <a:pt x="38" y="322"/>
                    <a:pt x="39" y="323"/>
                  </a:cubicBezTo>
                  <a:cubicBezTo>
                    <a:pt x="37" y="319"/>
                    <a:pt x="36" y="318"/>
                    <a:pt x="36" y="316"/>
                  </a:cubicBezTo>
                  <a:cubicBezTo>
                    <a:pt x="36" y="317"/>
                    <a:pt x="37" y="318"/>
                    <a:pt x="37" y="318"/>
                  </a:cubicBezTo>
                  <a:cubicBezTo>
                    <a:pt x="36" y="316"/>
                    <a:pt x="36" y="316"/>
                    <a:pt x="35" y="315"/>
                  </a:cubicBezTo>
                  <a:cubicBezTo>
                    <a:pt x="36" y="315"/>
                    <a:pt x="33" y="310"/>
                    <a:pt x="33" y="309"/>
                  </a:cubicBezTo>
                  <a:cubicBezTo>
                    <a:pt x="33" y="309"/>
                    <a:pt x="33" y="310"/>
                    <a:pt x="33" y="309"/>
                  </a:cubicBezTo>
                  <a:cubicBezTo>
                    <a:pt x="31" y="305"/>
                    <a:pt x="28" y="298"/>
                    <a:pt x="27" y="295"/>
                  </a:cubicBezTo>
                  <a:cubicBezTo>
                    <a:pt x="27" y="297"/>
                    <a:pt x="23" y="287"/>
                    <a:pt x="25" y="290"/>
                  </a:cubicBezTo>
                  <a:cubicBezTo>
                    <a:pt x="24" y="286"/>
                    <a:pt x="25" y="289"/>
                    <a:pt x="24" y="287"/>
                  </a:cubicBezTo>
                  <a:cubicBezTo>
                    <a:pt x="23" y="286"/>
                    <a:pt x="23" y="285"/>
                    <a:pt x="23" y="285"/>
                  </a:cubicBezTo>
                  <a:cubicBezTo>
                    <a:pt x="26" y="292"/>
                    <a:pt x="28" y="296"/>
                    <a:pt x="30" y="303"/>
                  </a:cubicBezTo>
                  <a:cubicBezTo>
                    <a:pt x="33" y="308"/>
                    <a:pt x="34" y="310"/>
                    <a:pt x="35" y="313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36" y="313"/>
                    <a:pt x="39" y="322"/>
                    <a:pt x="38" y="319"/>
                  </a:cubicBezTo>
                  <a:cubicBezTo>
                    <a:pt x="37" y="317"/>
                    <a:pt x="35" y="312"/>
                    <a:pt x="35" y="312"/>
                  </a:cubicBezTo>
                  <a:cubicBezTo>
                    <a:pt x="38" y="317"/>
                    <a:pt x="39" y="319"/>
                    <a:pt x="41" y="324"/>
                  </a:cubicBezTo>
                  <a:cubicBezTo>
                    <a:pt x="40" y="323"/>
                    <a:pt x="41" y="324"/>
                    <a:pt x="42" y="326"/>
                  </a:cubicBezTo>
                  <a:cubicBezTo>
                    <a:pt x="42" y="325"/>
                    <a:pt x="45" y="330"/>
                    <a:pt x="44" y="330"/>
                  </a:cubicBezTo>
                  <a:cubicBezTo>
                    <a:pt x="46" y="333"/>
                    <a:pt x="47" y="336"/>
                    <a:pt x="50" y="340"/>
                  </a:cubicBezTo>
                  <a:cubicBezTo>
                    <a:pt x="52" y="344"/>
                    <a:pt x="54" y="347"/>
                    <a:pt x="56" y="351"/>
                  </a:cubicBezTo>
                  <a:cubicBezTo>
                    <a:pt x="57" y="352"/>
                    <a:pt x="58" y="353"/>
                    <a:pt x="58" y="355"/>
                  </a:cubicBezTo>
                  <a:cubicBezTo>
                    <a:pt x="59" y="356"/>
                    <a:pt x="61" y="358"/>
                    <a:pt x="61" y="359"/>
                  </a:cubicBezTo>
                  <a:cubicBezTo>
                    <a:pt x="61" y="359"/>
                    <a:pt x="61" y="359"/>
                    <a:pt x="61" y="358"/>
                  </a:cubicBezTo>
                  <a:cubicBezTo>
                    <a:pt x="63" y="361"/>
                    <a:pt x="63" y="362"/>
                    <a:pt x="64" y="363"/>
                  </a:cubicBezTo>
                  <a:cubicBezTo>
                    <a:pt x="66" y="365"/>
                    <a:pt x="62" y="360"/>
                    <a:pt x="63" y="362"/>
                  </a:cubicBezTo>
                  <a:cubicBezTo>
                    <a:pt x="65" y="364"/>
                    <a:pt x="66" y="366"/>
                    <a:pt x="67" y="367"/>
                  </a:cubicBezTo>
                  <a:cubicBezTo>
                    <a:pt x="68" y="369"/>
                    <a:pt x="71" y="373"/>
                    <a:pt x="74" y="377"/>
                  </a:cubicBezTo>
                  <a:cubicBezTo>
                    <a:pt x="77" y="380"/>
                    <a:pt x="79" y="384"/>
                    <a:pt x="81" y="386"/>
                  </a:cubicBezTo>
                  <a:cubicBezTo>
                    <a:pt x="83" y="388"/>
                    <a:pt x="88" y="394"/>
                    <a:pt x="93" y="399"/>
                  </a:cubicBezTo>
                  <a:cubicBezTo>
                    <a:pt x="97" y="404"/>
                    <a:pt x="100" y="407"/>
                    <a:pt x="96" y="403"/>
                  </a:cubicBezTo>
                  <a:cubicBezTo>
                    <a:pt x="100" y="408"/>
                    <a:pt x="105" y="413"/>
                    <a:pt x="108" y="416"/>
                  </a:cubicBezTo>
                  <a:cubicBezTo>
                    <a:pt x="105" y="413"/>
                    <a:pt x="109" y="417"/>
                    <a:pt x="108" y="416"/>
                  </a:cubicBezTo>
                  <a:cubicBezTo>
                    <a:pt x="110" y="418"/>
                    <a:pt x="110" y="418"/>
                    <a:pt x="111" y="419"/>
                  </a:cubicBezTo>
                  <a:cubicBezTo>
                    <a:pt x="111" y="419"/>
                    <a:pt x="115" y="423"/>
                    <a:pt x="117" y="424"/>
                  </a:cubicBezTo>
                  <a:cubicBezTo>
                    <a:pt x="116" y="424"/>
                    <a:pt x="116" y="423"/>
                    <a:pt x="117" y="424"/>
                  </a:cubicBezTo>
                  <a:cubicBezTo>
                    <a:pt x="117" y="425"/>
                    <a:pt x="117" y="425"/>
                    <a:pt x="118" y="426"/>
                  </a:cubicBezTo>
                  <a:cubicBezTo>
                    <a:pt x="116" y="425"/>
                    <a:pt x="116" y="424"/>
                    <a:pt x="113" y="422"/>
                  </a:cubicBezTo>
                  <a:cubicBezTo>
                    <a:pt x="114" y="423"/>
                    <a:pt x="113" y="422"/>
                    <a:pt x="112" y="421"/>
                  </a:cubicBezTo>
                  <a:cubicBezTo>
                    <a:pt x="116" y="425"/>
                    <a:pt x="118" y="427"/>
                    <a:pt x="119" y="428"/>
                  </a:cubicBezTo>
                  <a:cubicBezTo>
                    <a:pt x="121" y="430"/>
                    <a:pt x="122" y="431"/>
                    <a:pt x="126" y="434"/>
                  </a:cubicBezTo>
                  <a:cubicBezTo>
                    <a:pt x="126" y="434"/>
                    <a:pt x="123" y="431"/>
                    <a:pt x="123" y="431"/>
                  </a:cubicBezTo>
                  <a:cubicBezTo>
                    <a:pt x="126" y="434"/>
                    <a:pt x="126" y="434"/>
                    <a:pt x="126" y="434"/>
                  </a:cubicBezTo>
                  <a:cubicBezTo>
                    <a:pt x="126" y="433"/>
                    <a:pt x="126" y="433"/>
                    <a:pt x="125" y="432"/>
                  </a:cubicBezTo>
                  <a:cubicBezTo>
                    <a:pt x="125" y="433"/>
                    <a:pt x="123" y="430"/>
                    <a:pt x="122" y="430"/>
                  </a:cubicBezTo>
                  <a:cubicBezTo>
                    <a:pt x="121" y="429"/>
                    <a:pt x="120" y="428"/>
                    <a:pt x="120" y="428"/>
                  </a:cubicBezTo>
                  <a:cubicBezTo>
                    <a:pt x="121" y="429"/>
                    <a:pt x="123" y="431"/>
                    <a:pt x="123" y="430"/>
                  </a:cubicBezTo>
                  <a:cubicBezTo>
                    <a:pt x="121" y="429"/>
                    <a:pt x="120" y="428"/>
                    <a:pt x="119" y="427"/>
                  </a:cubicBezTo>
                  <a:cubicBezTo>
                    <a:pt x="121" y="428"/>
                    <a:pt x="124" y="431"/>
                    <a:pt x="127" y="433"/>
                  </a:cubicBezTo>
                  <a:cubicBezTo>
                    <a:pt x="128" y="435"/>
                    <a:pt x="130" y="436"/>
                    <a:pt x="132" y="437"/>
                  </a:cubicBezTo>
                  <a:cubicBezTo>
                    <a:pt x="133" y="439"/>
                    <a:pt x="135" y="440"/>
                    <a:pt x="136" y="441"/>
                  </a:cubicBezTo>
                  <a:cubicBezTo>
                    <a:pt x="137" y="442"/>
                    <a:pt x="140" y="445"/>
                    <a:pt x="144" y="447"/>
                  </a:cubicBezTo>
                  <a:cubicBezTo>
                    <a:pt x="147" y="450"/>
                    <a:pt x="150" y="452"/>
                    <a:pt x="150" y="452"/>
                  </a:cubicBezTo>
                  <a:cubicBezTo>
                    <a:pt x="151" y="453"/>
                    <a:pt x="151" y="452"/>
                    <a:pt x="152" y="454"/>
                  </a:cubicBezTo>
                  <a:cubicBezTo>
                    <a:pt x="150" y="452"/>
                    <a:pt x="145" y="448"/>
                    <a:pt x="145" y="448"/>
                  </a:cubicBezTo>
                  <a:cubicBezTo>
                    <a:pt x="148" y="451"/>
                    <a:pt x="152" y="454"/>
                    <a:pt x="149" y="452"/>
                  </a:cubicBezTo>
                  <a:cubicBezTo>
                    <a:pt x="151" y="454"/>
                    <a:pt x="151" y="453"/>
                    <a:pt x="153" y="454"/>
                  </a:cubicBezTo>
                  <a:cubicBezTo>
                    <a:pt x="153" y="455"/>
                    <a:pt x="153" y="455"/>
                    <a:pt x="153" y="455"/>
                  </a:cubicBezTo>
                  <a:cubicBezTo>
                    <a:pt x="151" y="454"/>
                    <a:pt x="146" y="450"/>
                    <a:pt x="149" y="452"/>
                  </a:cubicBezTo>
                  <a:cubicBezTo>
                    <a:pt x="150" y="453"/>
                    <a:pt x="153" y="455"/>
                    <a:pt x="154" y="456"/>
                  </a:cubicBezTo>
                  <a:cubicBezTo>
                    <a:pt x="155" y="456"/>
                    <a:pt x="157" y="458"/>
                    <a:pt x="159" y="459"/>
                  </a:cubicBezTo>
                  <a:cubicBezTo>
                    <a:pt x="161" y="461"/>
                    <a:pt x="164" y="462"/>
                    <a:pt x="164" y="463"/>
                  </a:cubicBezTo>
                  <a:cubicBezTo>
                    <a:pt x="164" y="463"/>
                    <a:pt x="163" y="463"/>
                    <a:pt x="163" y="462"/>
                  </a:cubicBezTo>
                  <a:cubicBezTo>
                    <a:pt x="160" y="461"/>
                    <a:pt x="157" y="458"/>
                    <a:pt x="156" y="458"/>
                  </a:cubicBezTo>
                  <a:cubicBezTo>
                    <a:pt x="155" y="457"/>
                    <a:pt x="155" y="457"/>
                    <a:pt x="156" y="457"/>
                  </a:cubicBezTo>
                  <a:cubicBezTo>
                    <a:pt x="153" y="455"/>
                    <a:pt x="156" y="457"/>
                    <a:pt x="154" y="456"/>
                  </a:cubicBezTo>
                  <a:cubicBezTo>
                    <a:pt x="153" y="455"/>
                    <a:pt x="152" y="454"/>
                    <a:pt x="151" y="454"/>
                  </a:cubicBezTo>
                  <a:cubicBezTo>
                    <a:pt x="152" y="455"/>
                    <a:pt x="155" y="457"/>
                    <a:pt x="159" y="460"/>
                  </a:cubicBezTo>
                  <a:cubicBezTo>
                    <a:pt x="163" y="463"/>
                    <a:pt x="167" y="465"/>
                    <a:pt x="169" y="467"/>
                  </a:cubicBezTo>
                  <a:cubicBezTo>
                    <a:pt x="171" y="468"/>
                    <a:pt x="174" y="470"/>
                    <a:pt x="176" y="471"/>
                  </a:cubicBezTo>
                  <a:cubicBezTo>
                    <a:pt x="179" y="473"/>
                    <a:pt x="182" y="474"/>
                    <a:pt x="182" y="475"/>
                  </a:cubicBezTo>
                  <a:cubicBezTo>
                    <a:pt x="184" y="476"/>
                    <a:pt x="188" y="479"/>
                    <a:pt x="189" y="479"/>
                  </a:cubicBezTo>
                  <a:cubicBezTo>
                    <a:pt x="191" y="481"/>
                    <a:pt x="190" y="480"/>
                    <a:pt x="193" y="481"/>
                  </a:cubicBezTo>
                  <a:cubicBezTo>
                    <a:pt x="197" y="484"/>
                    <a:pt x="196" y="484"/>
                    <a:pt x="198" y="485"/>
                  </a:cubicBezTo>
                  <a:cubicBezTo>
                    <a:pt x="198" y="485"/>
                    <a:pt x="204" y="488"/>
                    <a:pt x="207" y="489"/>
                  </a:cubicBezTo>
                  <a:cubicBezTo>
                    <a:pt x="207" y="489"/>
                    <a:pt x="205" y="489"/>
                    <a:pt x="205" y="489"/>
                  </a:cubicBezTo>
                  <a:cubicBezTo>
                    <a:pt x="208" y="490"/>
                    <a:pt x="209" y="490"/>
                    <a:pt x="211" y="492"/>
                  </a:cubicBezTo>
                  <a:cubicBezTo>
                    <a:pt x="213" y="493"/>
                    <a:pt x="207" y="490"/>
                    <a:pt x="210" y="491"/>
                  </a:cubicBezTo>
                  <a:cubicBezTo>
                    <a:pt x="212" y="492"/>
                    <a:pt x="213" y="493"/>
                    <a:pt x="215" y="494"/>
                  </a:cubicBezTo>
                  <a:cubicBezTo>
                    <a:pt x="217" y="494"/>
                    <a:pt x="217" y="494"/>
                    <a:pt x="218" y="495"/>
                  </a:cubicBezTo>
                  <a:cubicBezTo>
                    <a:pt x="219" y="495"/>
                    <a:pt x="222" y="497"/>
                    <a:pt x="226" y="498"/>
                  </a:cubicBezTo>
                  <a:cubicBezTo>
                    <a:pt x="230" y="500"/>
                    <a:pt x="233" y="501"/>
                    <a:pt x="232" y="501"/>
                  </a:cubicBezTo>
                  <a:cubicBezTo>
                    <a:pt x="239" y="504"/>
                    <a:pt x="249" y="507"/>
                    <a:pt x="258" y="511"/>
                  </a:cubicBezTo>
                  <a:cubicBezTo>
                    <a:pt x="262" y="512"/>
                    <a:pt x="267" y="513"/>
                    <a:pt x="271" y="515"/>
                  </a:cubicBezTo>
                  <a:cubicBezTo>
                    <a:pt x="275" y="516"/>
                    <a:pt x="279" y="517"/>
                    <a:pt x="283" y="518"/>
                  </a:cubicBezTo>
                  <a:cubicBezTo>
                    <a:pt x="283" y="518"/>
                    <a:pt x="283" y="518"/>
                    <a:pt x="280" y="518"/>
                  </a:cubicBezTo>
                  <a:cubicBezTo>
                    <a:pt x="280" y="518"/>
                    <a:pt x="279" y="517"/>
                    <a:pt x="277" y="517"/>
                  </a:cubicBezTo>
                  <a:cubicBezTo>
                    <a:pt x="279" y="517"/>
                    <a:pt x="279" y="517"/>
                    <a:pt x="279" y="518"/>
                  </a:cubicBezTo>
                  <a:cubicBezTo>
                    <a:pt x="276" y="517"/>
                    <a:pt x="274" y="516"/>
                    <a:pt x="272" y="516"/>
                  </a:cubicBezTo>
                  <a:cubicBezTo>
                    <a:pt x="275" y="517"/>
                    <a:pt x="280" y="518"/>
                    <a:pt x="282" y="519"/>
                  </a:cubicBezTo>
                  <a:cubicBezTo>
                    <a:pt x="283" y="519"/>
                    <a:pt x="282" y="518"/>
                    <a:pt x="285" y="519"/>
                  </a:cubicBezTo>
                  <a:cubicBezTo>
                    <a:pt x="283" y="519"/>
                    <a:pt x="288" y="519"/>
                    <a:pt x="290" y="520"/>
                  </a:cubicBezTo>
                  <a:cubicBezTo>
                    <a:pt x="287" y="520"/>
                    <a:pt x="289" y="521"/>
                    <a:pt x="291" y="521"/>
                  </a:cubicBezTo>
                  <a:cubicBezTo>
                    <a:pt x="289" y="520"/>
                    <a:pt x="290" y="520"/>
                    <a:pt x="291" y="521"/>
                  </a:cubicBezTo>
                  <a:cubicBezTo>
                    <a:pt x="295" y="521"/>
                    <a:pt x="296" y="522"/>
                    <a:pt x="299" y="523"/>
                  </a:cubicBezTo>
                  <a:cubicBezTo>
                    <a:pt x="299" y="522"/>
                    <a:pt x="295" y="522"/>
                    <a:pt x="296" y="522"/>
                  </a:cubicBezTo>
                  <a:cubicBezTo>
                    <a:pt x="297" y="522"/>
                    <a:pt x="301" y="523"/>
                    <a:pt x="303" y="523"/>
                  </a:cubicBezTo>
                  <a:cubicBezTo>
                    <a:pt x="305" y="523"/>
                    <a:pt x="309" y="524"/>
                    <a:pt x="313" y="524"/>
                  </a:cubicBezTo>
                  <a:cubicBezTo>
                    <a:pt x="310" y="524"/>
                    <a:pt x="312" y="524"/>
                    <a:pt x="312" y="525"/>
                  </a:cubicBezTo>
                  <a:cubicBezTo>
                    <a:pt x="317" y="526"/>
                    <a:pt x="321" y="526"/>
                    <a:pt x="326" y="527"/>
                  </a:cubicBezTo>
                  <a:cubicBezTo>
                    <a:pt x="324" y="527"/>
                    <a:pt x="317" y="526"/>
                    <a:pt x="320" y="526"/>
                  </a:cubicBezTo>
                  <a:cubicBezTo>
                    <a:pt x="324" y="527"/>
                    <a:pt x="325" y="527"/>
                    <a:pt x="323" y="527"/>
                  </a:cubicBezTo>
                  <a:cubicBezTo>
                    <a:pt x="327" y="527"/>
                    <a:pt x="327" y="528"/>
                    <a:pt x="330" y="528"/>
                  </a:cubicBezTo>
                  <a:cubicBezTo>
                    <a:pt x="330" y="528"/>
                    <a:pt x="331" y="528"/>
                    <a:pt x="331" y="528"/>
                  </a:cubicBezTo>
                  <a:cubicBezTo>
                    <a:pt x="331" y="528"/>
                    <a:pt x="330" y="528"/>
                    <a:pt x="328" y="528"/>
                  </a:cubicBezTo>
                  <a:cubicBezTo>
                    <a:pt x="331" y="529"/>
                    <a:pt x="332" y="529"/>
                    <a:pt x="335" y="530"/>
                  </a:cubicBezTo>
                  <a:cubicBezTo>
                    <a:pt x="336" y="529"/>
                    <a:pt x="332" y="529"/>
                    <a:pt x="334" y="529"/>
                  </a:cubicBezTo>
                  <a:cubicBezTo>
                    <a:pt x="338" y="530"/>
                    <a:pt x="337" y="529"/>
                    <a:pt x="340" y="529"/>
                  </a:cubicBezTo>
                  <a:cubicBezTo>
                    <a:pt x="340" y="530"/>
                    <a:pt x="344" y="530"/>
                    <a:pt x="346" y="530"/>
                  </a:cubicBezTo>
                  <a:cubicBezTo>
                    <a:pt x="343" y="531"/>
                    <a:pt x="339" y="529"/>
                    <a:pt x="337" y="530"/>
                  </a:cubicBezTo>
                  <a:cubicBezTo>
                    <a:pt x="339" y="530"/>
                    <a:pt x="342" y="530"/>
                    <a:pt x="341" y="531"/>
                  </a:cubicBezTo>
                  <a:cubicBezTo>
                    <a:pt x="339" y="530"/>
                    <a:pt x="335" y="530"/>
                    <a:pt x="335" y="530"/>
                  </a:cubicBezTo>
                  <a:cubicBezTo>
                    <a:pt x="339" y="531"/>
                    <a:pt x="342" y="531"/>
                    <a:pt x="344" y="531"/>
                  </a:cubicBezTo>
                  <a:cubicBezTo>
                    <a:pt x="345" y="531"/>
                    <a:pt x="351" y="532"/>
                    <a:pt x="354" y="532"/>
                  </a:cubicBezTo>
                  <a:cubicBezTo>
                    <a:pt x="355" y="532"/>
                    <a:pt x="353" y="532"/>
                    <a:pt x="355" y="532"/>
                  </a:cubicBezTo>
                  <a:cubicBezTo>
                    <a:pt x="357" y="532"/>
                    <a:pt x="359" y="533"/>
                    <a:pt x="359" y="532"/>
                  </a:cubicBezTo>
                  <a:cubicBezTo>
                    <a:pt x="357" y="532"/>
                    <a:pt x="359" y="532"/>
                    <a:pt x="360" y="532"/>
                  </a:cubicBezTo>
                  <a:cubicBezTo>
                    <a:pt x="360" y="532"/>
                    <a:pt x="363" y="533"/>
                    <a:pt x="365" y="533"/>
                  </a:cubicBezTo>
                  <a:cubicBezTo>
                    <a:pt x="365" y="533"/>
                    <a:pt x="367" y="533"/>
                    <a:pt x="366" y="533"/>
                  </a:cubicBezTo>
                  <a:cubicBezTo>
                    <a:pt x="371" y="533"/>
                    <a:pt x="374" y="533"/>
                    <a:pt x="378" y="533"/>
                  </a:cubicBezTo>
                  <a:cubicBezTo>
                    <a:pt x="382" y="533"/>
                    <a:pt x="385" y="533"/>
                    <a:pt x="389" y="533"/>
                  </a:cubicBezTo>
                  <a:cubicBezTo>
                    <a:pt x="390" y="533"/>
                    <a:pt x="389" y="534"/>
                    <a:pt x="390" y="533"/>
                  </a:cubicBezTo>
                  <a:cubicBezTo>
                    <a:pt x="392" y="533"/>
                    <a:pt x="395" y="533"/>
                    <a:pt x="397" y="533"/>
                  </a:cubicBezTo>
                  <a:cubicBezTo>
                    <a:pt x="397" y="533"/>
                    <a:pt x="396" y="533"/>
                    <a:pt x="396" y="533"/>
                  </a:cubicBezTo>
                  <a:cubicBezTo>
                    <a:pt x="399" y="533"/>
                    <a:pt x="412" y="532"/>
                    <a:pt x="408" y="533"/>
                  </a:cubicBezTo>
                  <a:cubicBezTo>
                    <a:pt x="411" y="532"/>
                    <a:pt x="419" y="531"/>
                    <a:pt x="419" y="532"/>
                  </a:cubicBezTo>
                  <a:cubicBezTo>
                    <a:pt x="421" y="531"/>
                    <a:pt x="419" y="531"/>
                    <a:pt x="420" y="531"/>
                  </a:cubicBezTo>
                  <a:cubicBezTo>
                    <a:pt x="425" y="531"/>
                    <a:pt x="430" y="530"/>
                    <a:pt x="434" y="530"/>
                  </a:cubicBezTo>
                  <a:cubicBezTo>
                    <a:pt x="439" y="529"/>
                    <a:pt x="444" y="528"/>
                    <a:pt x="448" y="527"/>
                  </a:cubicBezTo>
                  <a:cubicBezTo>
                    <a:pt x="448" y="527"/>
                    <a:pt x="450" y="527"/>
                    <a:pt x="453" y="527"/>
                  </a:cubicBezTo>
                  <a:cubicBezTo>
                    <a:pt x="455" y="526"/>
                    <a:pt x="457" y="526"/>
                    <a:pt x="458" y="525"/>
                  </a:cubicBezTo>
                  <a:cubicBezTo>
                    <a:pt x="459" y="525"/>
                    <a:pt x="460" y="525"/>
                    <a:pt x="461" y="525"/>
                  </a:cubicBezTo>
                  <a:cubicBezTo>
                    <a:pt x="458" y="526"/>
                    <a:pt x="456" y="526"/>
                    <a:pt x="453" y="527"/>
                  </a:cubicBezTo>
                  <a:cubicBezTo>
                    <a:pt x="451" y="527"/>
                    <a:pt x="449" y="528"/>
                    <a:pt x="447" y="528"/>
                  </a:cubicBezTo>
                  <a:cubicBezTo>
                    <a:pt x="443" y="529"/>
                    <a:pt x="439" y="530"/>
                    <a:pt x="433" y="531"/>
                  </a:cubicBezTo>
                  <a:cubicBezTo>
                    <a:pt x="433" y="531"/>
                    <a:pt x="438" y="530"/>
                    <a:pt x="438" y="530"/>
                  </a:cubicBezTo>
                  <a:cubicBezTo>
                    <a:pt x="433" y="532"/>
                    <a:pt x="428" y="532"/>
                    <a:pt x="424" y="533"/>
                  </a:cubicBezTo>
                  <a:cubicBezTo>
                    <a:pt x="422" y="533"/>
                    <a:pt x="419" y="534"/>
                    <a:pt x="417" y="534"/>
                  </a:cubicBezTo>
                  <a:cubicBezTo>
                    <a:pt x="415" y="534"/>
                    <a:pt x="413" y="534"/>
                    <a:pt x="411" y="535"/>
                  </a:cubicBezTo>
                  <a:cubicBezTo>
                    <a:pt x="406" y="535"/>
                    <a:pt x="402" y="536"/>
                    <a:pt x="397" y="536"/>
                  </a:cubicBezTo>
                  <a:cubicBezTo>
                    <a:pt x="393" y="536"/>
                    <a:pt x="389" y="536"/>
                    <a:pt x="384" y="536"/>
                  </a:cubicBezTo>
                  <a:cubicBezTo>
                    <a:pt x="364" y="537"/>
                    <a:pt x="343" y="535"/>
                    <a:pt x="325" y="534"/>
                  </a:cubicBezTo>
                  <a:cubicBezTo>
                    <a:pt x="319" y="533"/>
                    <a:pt x="313" y="532"/>
                    <a:pt x="305" y="531"/>
                  </a:cubicBezTo>
                  <a:cubicBezTo>
                    <a:pt x="302" y="530"/>
                    <a:pt x="298" y="530"/>
                    <a:pt x="295" y="529"/>
                  </a:cubicBezTo>
                  <a:cubicBezTo>
                    <a:pt x="293" y="528"/>
                    <a:pt x="291" y="528"/>
                    <a:pt x="290" y="528"/>
                  </a:cubicBezTo>
                  <a:cubicBezTo>
                    <a:pt x="288" y="527"/>
                    <a:pt x="286" y="527"/>
                    <a:pt x="285" y="526"/>
                  </a:cubicBezTo>
                  <a:cubicBezTo>
                    <a:pt x="286" y="527"/>
                    <a:pt x="288" y="528"/>
                    <a:pt x="290" y="528"/>
                  </a:cubicBezTo>
                  <a:cubicBezTo>
                    <a:pt x="292" y="529"/>
                    <a:pt x="295" y="529"/>
                    <a:pt x="297" y="529"/>
                  </a:cubicBezTo>
                  <a:cubicBezTo>
                    <a:pt x="302" y="530"/>
                    <a:pt x="307" y="531"/>
                    <a:pt x="311" y="532"/>
                  </a:cubicBezTo>
                  <a:cubicBezTo>
                    <a:pt x="310" y="532"/>
                    <a:pt x="310" y="533"/>
                    <a:pt x="309" y="533"/>
                  </a:cubicBezTo>
                  <a:cubicBezTo>
                    <a:pt x="315" y="534"/>
                    <a:pt x="319" y="535"/>
                    <a:pt x="322" y="535"/>
                  </a:cubicBezTo>
                  <a:cubicBezTo>
                    <a:pt x="327" y="536"/>
                    <a:pt x="332" y="537"/>
                    <a:pt x="337" y="537"/>
                  </a:cubicBezTo>
                  <a:cubicBezTo>
                    <a:pt x="339" y="538"/>
                    <a:pt x="341" y="538"/>
                    <a:pt x="343" y="538"/>
                  </a:cubicBezTo>
                  <a:cubicBezTo>
                    <a:pt x="345" y="538"/>
                    <a:pt x="347" y="539"/>
                    <a:pt x="349" y="539"/>
                  </a:cubicBezTo>
                  <a:cubicBezTo>
                    <a:pt x="352" y="539"/>
                    <a:pt x="350" y="539"/>
                    <a:pt x="353" y="539"/>
                  </a:cubicBezTo>
                  <a:cubicBezTo>
                    <a:pt x="353" y="539"/>
                    <a:pt x="355" y="539"/>
                    <a:pt x="354" y="539"/>
                  </a:cubicBezTo>
                  <a:cubicBezTo>
                    <a:pt x="357" y="539"/>
                    <a:pt x="360" y="540"/>
                    <a:pt x="361" y="540"/>
                  </a:cubicBezTo>
                  <a:cubicBezTo>
                    <a:pt x="367" y="540"/>
                    <a:pt x="367" y="540"/>
                    <a:pt x="372" y="540"/>
                  </a:cubicBezTo>
                  <a:cubicBezTo>
                    <a:pt x="372" y="540"/>
                    <a:pt x="372" y="540"/>
                    <a:pt x="372" y="540"/>
                  </a:cubicBezTo>
                  <a:cubicBezTo>
                    <a:pt x="382" y="540"/>
                    <a:pt x="389" y="540"/>
                    <a:pt x="398" y="540"/>
                  </a:cubicBezTo>
                  <a:cubicBezTo>
                    <a:pt x="398" y="540"/>
                    <a:pt x="399" y="540"/>
                    <a:pt x="399" y="540"/>
                  </a:cubicBezTo>
                  <a:cubicBezTo>
                    <a:pt x="404" y="540"/>
                    <a:pt x="407" y="539"/>
                    <a:pt x="409" y="540"/>
                  </a:cubicBezTo>
                  <a:cubicBezTo>
                    <a:pt x="424" y="538"/>
                    <a:pt x="437" y="537"/>
                    <a:pt x="452" y="533"/>
                  </a:cubicBezTo>
                  <a:cubicBezTo>
                    <a:pt x="453" y="533"/>
                    <a:pt x="454" y="533"/>
                    <a:pt x="455" y="533"/>
                  </a:cubicBezTo>
                  <a:cubicBezTo>
                    <a:pt x="461" y="531"/>
                    <a:pt x="473" y="529"/>
                    <a:pt x="479" y="527"/>
                  </a:cubicBezTo>
                  <a:cubicBezTo>
                    <a:pt x="480" y="526"/>
                    <a:pt x="481" y="526"/>
                    <a:pt x="482" y="525"/>
                  </a:cubicBezTo>
                  <a:cubicBezTo>
                    <a:pt x="484" y="525"/>
                    <a:pt x="480" y="526"/>
                    <a:pt x="483" y="525"/>
                  </a:cubicBezTo>
                  <a:cubicBezTo>
                    <a:pt x="487" y="524"/>
                    <a:pt x="480" y="526"/>
                    <a:pt x="483" y="525"/>
                  </a:cubicBezTo>
                  <a:cubicBezTo>
                    <a:pt x="484" y="525"/>
                    <a:pt x="485" y="524"/>
                    <a:pt x="487" y="524"/>
                  </a:cubicBezTo>
                  <a:cubicBezTo>
                    <a:pt x="486" y="524"/>
                    <a:pt x="490" y="523"/>
                    <a:pt x="493" y="522"/>
                  </a:cubicBezTo>
                  <a:cubicBezTo>
                    <a:pt x="497" y="520"/>
                    <a:pt x="506" y="517"/>
                    <a:pt x="509" y="514"/>
                  </a:cubicBezTo>
                  <a:cubicBezTo>
                    <a:pt x="515" y="512"/>
                    <a:pt x="519" y="510"/>
                    <a:pt x="522" y="509"/>
                  </a:cubicBezTo>
                  <a:cubicBezTo>
                    <a:pt x="526" y="507"/>
                    <a:pt x="528" y="506"/>
                    <a:pt x="531" y="504"/>
                  </a:cubicBezTo>
                  <a:cubicBezTo>
                    <a:pt x="532" y="504"/>
                    <a:pt x="533" y="503"/>
                    <a:pt x="535" y="502"/>
                  </a:cubicBezTo>
                  <a:cubicBezTo>
                    <a:pt x="533" y="503"/>
                    <a:pt x="532" y="503"/>
                    <a:pt x="531" y="503"/>
                  </a:cubicBezTo>
                  <a:cubicBezTo>
                    <a:pt x="532" y="502"/>
                    <a:pt x="532" y="502"/>
                    <a:pt x="534" y="502"/>
                  </a:cubicBezTo>
                  <a:cubicBezTo>
                    <a:pt x="534" y="502"/>
                    <a:pt x="533" y="502"/>
                    <a:pt x="533" y="502"/>
                  </a:cubicBezTo>
                  <a:cubicBezTo>
                    <a:pt x="536" y="501"/>
                    <a:pt x="537" y="500"/>
                    <a:pt x="539" y="499"/>
                  </a:cubicBezTo>
                  <a:cubicBezTo>
                    <a:pt x="537" y="500"/>
                    <a:pt x="538" y="500"/>
                    <a:pt x="539" y="499"/>
                  </a:cubicBezTo>
                  <a:cubicBezTo>
                    <a:pt x="541" y="498"/>
                    <a:pt x="543" y="497"/>
                    <a:pt x="543" y="497"/>
                  </a:cubicBezTo>
                  <a:cubicBezTo>
                    <a:pt x="542" y="497"/>
                    <a:pt x="541" y="498"/>
                    <a:pt x="540" y="498"/>
                  </a:cubicBezTo>
                  <a:cubicBezTo>
                    <a:pt x="538" y="499"/>
                    <a:pt x="537" y="500"/>
                    <a:pt x="536" y="500"/>
                  </a:cubicBezTo>
                  <a:cubicBezTo>
                    <a:pt x="536" y="500"/>
                    <a:pt x="535" y="500"/>
                    <a:pt x="536" y="500"/>
                  </a:cubicBezTo>
                  <a:cubicBezTo>
                    <a:pt x="538" y="499"/>
                    <a:pt x="541" y="498"/>
                    <a:pt x="543" y="496"/>
                  </a:cubicBezTo>
                  <a:cubicBezTo>
                    <a:pt x="546" y="495"/>
                    <a:pt x="548" y="494"/>
                    <a:pt x="551" y="492"/>
                  </a:cubicBezTo>
                  <a:cubicBezTo>
                    <a:pt x="552" y="491"/>
                    <a:pt x="549" y="493"/>
                    <a:pt x="554" y="491"/>
                  </a:cubicBezTo>
                  <a:cubicBezTo>
                    <a:pt x="554" y="491"/>
                    <a:pt x="557" y="489"/>
                    <a:pt x="554" y="491"/>
                  </a:cubicBezTo>
                  <a:cubicBezTo>
                    <a:pt x="558" y="489"/>
                    <a:pt x="557" y="489"/>
                    <a:pt x="560" y="487"/>
                  </a:cubicBezTo>
                  <a:cubicBezTo>
                    <a:pt x="560" y="488"/>
                    <a:pt x="560" y="488"/>
                    <a:pt x="560" y="488"/>
                  </a:cubicBezTo>
                  <a:cubicBezTo>
                    <a:pt x="563" y="486"/>
                    <a:pt x="562" y="487"/>
                    <a:pt x="564" y="485"/>
                  </a:cubicBezTo>
                  <a:cubicBezTo>
                    <a:pt x="568" y="483"/>
                    <a:pt x="571" y="482"/>
                    <a:pt x="574" y="480"/>
                  </a:cubicBezTo>
                  <a:cubicBezTo>
                    <a:pt x="570" y="483"/>
                    <a:pt x="566" y="485"/>
                    <a:pt x="563" y="486"/>
                  </a:cubicBezTo>
                  <a:cubicBezTo>
                    <a:pt x="565" y="485"/>
                    <a:pt x="567" y="484"/>
                    <a:pt x="568" y="484"/>
                  </a:cubicBezTo>
                  <a:cubicBezTo>
                    <a:pt x="564" y="486"/>
                    <a:pt x="563" y="487"/>
                    <a:pt x="559" y="489"/>
                  </a:cubicBezTo>
                  <a:cubicBezTo>
                    <a:pt x="556" y="491"/>
                    <a:pt x="553" y="492"/>
                    <a:pt x="550" y="494"/>
                  </a:cubicBezTo>
                  <a:cubicBezTo>
                    <a:pt x="547" y="495"/>
                    <a:pt x="544" y="497"/>
                    <a:pt x="543" y="498"/>
                  </a:cubicBezTo>
                  <a:cubicBezTo>
                    <a:pt x="549" y="494"/>
                    <a:pt x="555" y="492"/>
                    <a:pt x="557" y="491"/>
                  </a:cubicBezTo>
                  <a:cubicBezTo>
                    <a:pt x="557" y="491"/>
                    <a:pt x="553" y="493"/>
                    <a:pt x="553" y="493"/>
                  </a:cubicBezTo>
                  <a:cubicBezTo>
                    <a:pt x="554" y="492"/>
                    <a:pt x="554" y="492"/>
                    <a:pt x="556" y="491"/>
                  </a:cubicBezTo>
                  <a:cubicBezTo>
                    <a:pt x="559" y="490"/>
                    <a:pt x="559" y="489"/>
                    <a:pt x="564" y="487"/>
                  </a:cubicBezTo>
                  <a:cubicBezTo>
                    <a:pt x="562" y="488"/>
                    <a:pt x="568" y="485"/>
                    <a:pt x="564" y="487"/>
                  </a:cubicBezTo>
                  <a:cubicBezTo>
                    <a:pt x="566" y="486"/>
                    <a:pt x="571" y="483"/>
                    <a:pt x="571" y="483"/>
                  </a:cubicBezTo>
                  <a:cubicBezTo>
                    <a:pt x="570" y="484"/>
                    <a:pt x="566" y="486"/>
                    <a:pt x="566" y="486"/>
                  </a:cubicBezTo>
                  <a:cubicBezTo>
                    <a:pt x="569" y="485"/>
                    <a:pt x="563" y="488"/>
                    <a:pt x="567" y="486"/>
                  </a:cubicBezTo>
                  <a:cubicBezTo>
                    <a:pt x="570" y="484"/>
                    <a:pt x="572" y="484"/>
                    <a:pt x="575" y="481"/>
                  </a:cubicBezTo>
                  <a:cubicBezTo>
                    <a:pt x="575" y="482"/>
                    <a:pt x="574" y="482"/>
                    <a:pt x="574" y="482"/>
                  </a:cubicBezTo>
                  <a:cubicBezTo>
                    <a:pt x="577" y="481"/>
                    <a:pt x="576" y="481"/>
                    <a:pt x="578" y="480"/>
                  </a:cubicBezTo>
                  <a:cubicBezTo>
                    <a:pt x="579" y="479"/>
                    <a:pt x="575" y="481"/>
                    <a:pt x="576" y="481"/>
                  </a:cubicBezTo>
                  <a:cubicBezTo>
                    <a:pt x="584" y="476"/>
                    <a:pt x="586" y="474"/>
                    <a:pt x="590" y="472"/>
                  </a:cubicBezTo>
                  <a:cubicBezTo>
                    <a:pt x="589" y="473"/>
                    <a:pt x="588" y="473"/>
                    <a:pt x="588" y="474"/>
                  </a:cubicBezTo>
                  <a:cubicBezTo>
                    <a:pt x="589" y="473"/>
                    <a:pt x="590" y="473"/>
                    <a:pt x="590" y="473"/>
                  </a:cubicBezTo>
                  <a:cubicBezTo>
                    <a:pt x="593" y="470"/>
                    <a:pt x="594" y="469"/>
                    <a:pt x="596" y="468"/>
                  </a:cubicBezTo>
                  <a:cubicBezTo>
                    <a:pt x="600" y="465"/>
                    <a:pt x="606" y="461"/>
                    <a:pt x="611" y="457"/>
                  </a:cubicBezTo>
                  <a:cubicBezTo>
                    <a:pt x="614" y="455"/>
                    <a:pt x="617" y="453"/>
                    <a:pt x="620" y="450"/>
                  </a:cubicBezTo>
                  <a:cubicBezTo>
                    <a:pt x="623" y="448"/>
                    <a:pt x="626" y="445"/>
                    <a:pt x="629" y="442"/>
                  </a:cubicBezTo>
                  <a:cubicBezTo>
                    <a:pt x="629" y="442"/>
                    <a:pt x="627" y="444"/>
                    <a:pt x="628" y="444"/>
                  </a:cubicBezTo>
                  <a:cubicBezTo>
                    <a:pt x="631" y="441"/>
                    <a:pt x="633" y="438"/>
                    <a:pt x="630" y="440"/>
                  </a:cubicBezTo>
                  <a:cubicBezTo>
                    <a:pt x="632" y="439"/>
                    <a:pt x="632" y="439"/>
                    <a:pt x="634" y="437"/>
                  </a:cubicBezTo>
                  <a:cubicBezTo>
                    <a:pt x="633" y="437"/>
                    <a:pt x="633" y="437"/>
                    <a:pt x="633" y="437"/>
                  </a:cubicBezTo>
                  <a:cubicBezTo>
                    <a:pt x="636" y="435"/>
                    <a:pt x="637" y="433"/>
                    <a:pt x="637" y="433"/>
                  </a:cubicBezTo>
                  <a:cubicBezTo>
                    <a:pt x="636" y="434"/>
                    <a:pt x="636" y="433"/>
                    <a:pt x="634" y="435"/>
                  </a:cubicBezTo>
                  <a:cubicBezTo>
                    <a:pt x="633" y="436"/>
                    <a:pt x="631" y="437"/>
                    <a:pt x="629" y="439"/>
                  </a:cubicBezTo>
                  <a:cubicBezTo>
                    <a:pt x="629" y="440"/>
                    <a:pt x="631" y="439"/>
                    <a:pt x="628" y="441"/>
                  </a:cubicBezTo>
                  <a:cubicBezTo>
                    <a:pt x="629" y="439"/>
                    <a:pt x="628" y="441"/>
                    <a:pt x="625" y="443"/>
                  </a:cubicBezTo>
                  <a:cubicBezTo>
                    <a:pt x="625" y="442"/>
                    <a:pt x="629" y="439"/>
                    <a:pt x="631" y="437"/>
                  </a:cubicBezTo>
                  <a:cubicBezTo>
                    <a:pt x="631" y="437"/>
                    <a:pt x="631" y="437"/>
                    <a:pt x="631" y="437"/>
                  </a:cubicBezTo>
                  <a:cubicBezTo>
                    <a:pt x="627" y="440"/>
                    <a:pt x="625" y="442"/>
                    <a:pt x="623" y="445"/>
                  </a:cubicBezTo>
                  <a:cubicBezTo>
                    <a:pt x="623" y="444"/>
                    <a:pt x="625" y="442"/>
                    <a:pt x="626" y="442"/>
                  </a:cubicBezTo>
                  <a:cubicBezTo>
                    <a:pt x="624" y="443"/>
                    <a:pt x="622" y="445"/>
                    <a:pt x="619" y="447"/>
                  </a:cubicBezTo>
                  <a:cubicBezTo>
                    <a:pt x="617" y="449"/>
                    <a:pt x="614" y="451"/>
                    <a:pt x="612" y="453"/>
                  </a:cubicBezTo>
                  <a:cubicBezTo>
                    <a:pt x="606" y="457"/>
                    <a:pt x="602" y="460"/>
                    <a:pt x="602" y="460"/>
                  </a:cubicBezTo>
                  <a:cubicBezTo>
                    <a:pt x="599" y="462"/>
                    <a:pt x="596" y="464"/>
                    <a:pt x="592" y="467"/>
                  </a:cubicBezTo>
                  <a:cubicBezTo>
                    <a:pt x="592" y="467"/>
                    <a:pt x="594" y="465"/>
                    <a:pt x="595" y="465"/>
                  </a:cubicBezTo>
                  <a:cubicBezTo>
                    <a:pt x="592" y="468"/>
                    <a:pt x="589" y="470"/>
                    <a:pt x="587" y="470"/>
                  </a:cubicBezTo>
                  <a:cubicBezTo>
                    <a:pt x="588" y="470"/>
                    <a:pt x="583" y="473"/>
                    <a:pt x="582" y="474"/>
                  </a:cubicBezTo>
                  <a:cubicBezTo>
                    <a:pt x="582" y="474"/>
                    <a:pt x="579" y="476"/>
                    <a:pt x="577" y="477"/>
                  </a:cubicBezTo>
                  <a:cubicBezTo>
                    <a:pt x="578" y="477"/>
                    <a:pt x="578" y="476"/>
                    <a:pt x="578" y="476"/>
                  </a:cubicBezTo>
                  <a:cubicBezTo>
                    <a:pt x="579" y="476"/>
                    <a:pt x="580" y="475"/>
                    <a:pt x="581" y="474"/>
                  </a:cubicBezTo>
                  <a:cubicBezTo>
                    <a:pt x="578" y="476"/>
                    <a:pt x="578" y="476"/>
                    <a:pt x="577" y="476"/>
                  </a:cubicBezTo>
                  <a:cubicBezTo>
                    <a:pt x="576" y="477"/>
                    <a:pt x="575" y="478"/>
                    <a:pt x="574" y="479"/>
                  </a:cubicBezTo>
                  <a:cubicBezTo>
                    <a:pt x="575" y="478"/>
                    <a:pt x="577" y="477"/>
                    <a:pt x="578" y="476"/>
                  </a:cubicBezTo>
                  <a:cubicBezTo>
                    <a:pt x="577" y="477"/>
                    <a:pt x="576" y="478"/>
                    <a:pt x="574" y="479"/>
                  </a:cubicBezTo>
                  <a:cubicBezTo>
                    <a:pt x="569" y="482"/>
                    <a:pt x="571" y="480"/>
                    <a:pt x="580" y="474"/>
                  </a:cubicBezTo>
                  <a:cubicBezTo>
                    <a:pt x="582" y="473"/>
                    <a:pt x="583" y="473"/>
                    <a:pt x="586" y="470"/>
                  </a:cubicBezTo>
                  <a:cubicBezTo>
                    <a:pt x="587" y="470"/>
                    <a:pt x="583" y="472"/>
                    <a:pt x="585" y="470"/>
                  </a:cubicBezTo>
                  <a:cubicBezTo>
                    <a:pt x="588" y="469"/>
                    <a:pt x="588" y="469"/>
                    <a:pt x="590" y="467"/>
                  </a:cubicBezTo>
                  <a:cubicBezTo>
                    <a:pt x="590" y="466"/>
                    <a:pt x="587" y="470"/>
                    <a:pt x="587" y="469"/>
                  </a:cubicBezTo>
                  <a:cubicBezTo>
                    <a:pt x="589" y="467"/>
                    <a:pt x="592" y="465"/>
                    <a:pt x="595" y="462"/>
                  </a:cubicBezTo>
                  <a:cubicBezTo>
                    <a:pt x="596" y="462"/>
                    <a:pt x="596" y="463"/>
                    <a:pt x="596" y="462"/>
                  </a:cubicBezTo>
                  <a:cubicBezTo>
                    <a:pt x="598" y="461"/>
                    <a:pt x="600" y="459"/>
                    <a:pt x="602" y="457"/>
                  </a:cubicBezTo>
                  <a:cubicBezTo>
                    <a:pt x="605" y="456"/>
                    <a:pt x="607" y="453"/>
                    <a:pt x="611" y="451"/>
                  </a:cubicBezTo>
                  <a:cubicBezTo>
                    <a:pt x="610" y="451"/>
                    <a:pt x="613" y="449"/>
                    <a:pt x="613" y="449"/>
                  </a:cubicBezTo>
                  <a:cubicBezTo>
                    <a:pt x="617" y="446"/>
                    <a:pt x="621" y="443"/>
                    <a:pt x="622" y="441"/>
                  </a:cubicBezTo>
                  <a:cubicBezTo>
                    <a:pt x="617" y="447"/>
                    <a:pt x="609" y="453"/>
                    <a:pt x="604" y="457"/>
                  </a:cubicBezTo>
                  <a:cubicBezTo>
                    <a:pt x="605" y="456"/>
                    <a:pt x="609" y="453"/>
                    <a:pt x="611" y="452"/>
                  </a:cubicBezTo>
                  <a:cubicBezTo>
                    <a:pt x="613" y="450"/>
                    <a:pt x="612" y="451"/>
                    <a:pt x="614" y="449"/>
                  </a:cubicBezTo>
                  <a:cubicBezTo>
                    <a:pt x="616" y="448"/>
                    <a:pt x="618" y="447"/>
                    <a:pt x="615" y="449"/>
                  </a:cubicBezTo>
                  <a:cubicBezTo>
                    <a:pt x="618" y="447"/>
                    <a:pt x="618" y="446"/>
                    <a:pt x="620" y="445"/>
                  </a:cubicBezTo>
                  <a:cubicBezTo>
                    <a:pt x="619" y="446"/>
                    <a:pt x="618" y="447"/>
                    <a:pt x="617" y="447"/>
                  </a:cubicBezTo>
                  <a:cubicBezTo>
                    <a:pt x="618" y="446"/>
                    <a:pt x="622" y="443"/>
                    <a:pt x="624" y="441"/>
                  </a:cubicBezTo>
                  <a:cubicBezTo>
                    <a:pt x="623" y="441"/>
                    <a:pt x="621" y="443"/>
                    <a:pt x="620" y="444"/>
                  </a:cubicBezTo>
                  <a:cubicBezTo>
                    <a:pt x="623" y="441"/>
                    <a:pt x="623" y="441"/>
                    <a:pt x="626" y="439"/>
                  </a:cubicBezTo>
                  <a:cubicBezTo>
                    <a:pt x="626" y="439"/>
                    <a:pt x="625" y="439"/>
                    <a:pt x="625" y="439"/>
                  </a:cubicBezTo>
                  <a:cubicBezTo>
                    <a:pt x="627" y="437"/>
                    <a:pt x="629" y="435"/>
                    <a:pt x="631" y="433"/>
                  </a:cubicBezTo>
                  <a:cubicBezTo>
                    <a:pt x="633" y="431"/>
                    <a:pt x="635" y="429"/>
                    <a:pt x="636" y="428"/>
                  </a:cubicBezTo>
                  <a:cubicBezTo>
                    <a:pt x="635" y="429"/>
                    <a:pt x="633" y="431"/>
                    <a:pt x="632" y="431"/>
                  </a:cubicBezTo>
                  <a:cubicBezTo>
                    <a:pt x="635" y="428"/>
                    <a:pt x="639" y="425"/>
                    <a:pt x="643" y="422"/>
                  </a:cubicBezTo>
                  <a:cubicBezTo>
                    <a:pt x="642" y="423"/>
                    <a:pt x="640" y="425"/>
                    <a:pt x="638" y="426"/>
                  </a:cubicBezTo>
                  <a:cubicBezTo>
                    <a:pt x="640" y="425"/>
                    <a:pt x="642" y="423"/>
                    <a:pt x="643" y="421"/>
                  </a:cubicBezTo>
                  <a:cubicBezTo>
                    <a:pt x="645" y="420"/>
                    <a:pt x="645" y="420"/>
                    <a:pt x="645" y="420"/>
                  </a:cubicBezTo>
                  <a:cubicBezTo>
                    <a:pt x="647" y="418"/>
                    <a:pt x="643" y="421"/>
                    <a:pt x="645" y="419"/>
                  </a:cubicBezTo>
                  <a:cubicBezTo>
                    <a:pt x="646" y="418"/>
                    <a:pt x="646" y="418"/>
                    <a:pt x="646" y="418"/>
                  </a:cubicBezTo>
                  <a:cubicBezTo>
                    <a:pt x="646" y="419"/>
                    <a:pt x="647" y="418"/>
                    <a:pt x="648" y="417"/>
                  </a:cubicBezTo>
                  <a:cubicBezTo>
                    <a:pt x="648" y="417"/>
                    <a:pt x="649" y="416"/>
                    <a:pt x="649" y="415"/>
                  </a:cubicBezTo>
                  <a:cubicBezTo>
                    <a:pt x="648" y="417"/>
                    <a:pt x="647" y="417"/>
                    <a:pt x="647" y="418"/>
                  </a:cubicBezTo>
                  <a:cubicBezTo>
                    <a:pt x="649" y="415"/>
                    <a:pt x="650" y="414"/>
                    <a:pt x="653" y="411"/>
                  </a:cubicBezTo>
                  <a:cubicBezTo>
                    <a:pt x="653" y="411"/>
                    <a:pt x="656" y="408"/>
                    <a:pt x="657" y="406"/>
                  </a:cubicBezTo>
                  <a:cubicBezTo>
                    <a:pt x="656" y="408"/>
                    <a:pt x="654" y="409"/>
                    <a:pt x="654" y="410"/>
                  </a:cubicBezTo>
                  <a:cubicBezTo>
                    <a:pt x="657" y="407"/>
                    <a:pt x="659" y="403"/>
                    <a:pt x="661" y="401"/>
                  </a:cubicBezTo>
                  <a:cubicBezTo>
                    <a:pt x="661" y="401"/>
                    <a:pt x="659" y="402"/>
                    <a:pt x="658" y="404"/>
                  </a:cubicBezTo>
                  <a:cubicBezTo>
                    <a:pt x="658" y="404"/>
                    <a:pt x="660" y="401"/>
                    <a:pt x="659" y="403"/>
                  </a:cubicBezTo>
                  <a:cubicBezTo>
                    <a:pt x="656" y="406"/>
                    <a:pt x="654" y="408"/>
                    <a:pt x="652" y="411"/>
                  </a:cubicBezTo>
                  <a:cubicBezTo>
                    <a:pt x="650" y="413"/>
                    <a:pt x="650" y="412"/>
                    <a:pt x="649" y="414"/>
                  </a:cubicBezTo>
                  <a:cubicBezTo>
                    <a:pt x="650" y="412"/>
                    <a:pt x="648" y="414"/>
                    <a:pt x="649" y="412"/>
                  </a:cubicBezTo>
                  <a:cubicBezTo>
                    <a:pt x="647" y="414"/>
                    <a:pt x="647" y="415"/>
                    <a:pt x="648" y="414"/>
                  </a:cubicBezTo>
                  <a:cubicBezTo>
                    <a:pt x="646" y="416"/>
                    <a:pt x="646" y="415"/>
                    <a:pt x="645" y="417"/>
                  </a:cubicBezTo>
                  <a:cubicBezTo>
                    <a:pt x="643" y="418"/>
                    <a:pt x="642" y="419"/>
                    <a:pt x="639" y="422"/>
                  </a:cubicBezTo>
                  <a:cubicBezTo>
                    <a:pt x="639" y="422"/>
                    <a:pt x="642" y="419"/>
                    <a:pt x="641" y="421"/>
                  </a:cubicBezTo>
                  <a:cubicBezTo>
                    <a:pt x="639" y="422"/>
                    <a:pt x="639" y="422"/>
                    <a:pt x="637" y="424"/>
                  </a:cubicBezTo>
                  <a:cubicBezTo>
                    <a:pt x="637" y="424"/>
                    <a:pt x="645" y="417"/>
                    <a:pt x="644" y="418"/>
                  </a:cubicBezTo>
                  <a:cubicBezTo>
                    <a:pt x="642" y="420"/>
                    <a:pt x="641" y="421"/>
                    <a:pt x="639" y="423"/>
                  </a:cubicBezTo>
                  <a:cubicBezTo>
                    <a:pt x="639" y="423"/>
                    <a:pt x="635" y="426"/>
                    <a:pt x="633" y="428"/>
                  </a:cubicBezTo>
                  <a:cubicBezTo>
                    <a:pt x="634" y="427"/>
                    <a:pt x="636" y="425"/>
                    <a:pt x="636" y="425"/>
                  </a:cubicBezTo>
                  <a:cubicBezTo>
                    <a:pt x="634" y="427"/>
                    <a:pt x="637" y="423"/>
                    <a:pt x="637" y="423"/>
                  </a:cubicBezTo>
                  <a:cubicBezTo>
                    <a:pt x="637" y="423"/>
                    <a:pt x="635" y="425"/>
                    <a:pt x="636" y="424"/>
                  </a:cubicBezTo>
                  <a:cubicBezTo>
                    <a:pt x="638" y="422"/>
                    <a:pt x="641" y="419"/>
                    <a:pt x="643" y="417"/>
                  </a:cubicBezTo>
                  <a:cubicBezTo>
                    <a:pt x="645" y="415"/>
                    <a:pt x="647" y="412"/>
                    <a:pt x="648" y="411"/>
                  </a:cubicBezTo>
                  <a:cubicBezTo>
                    <a:pt x="647" y="412"/>
                    <a:pt x="645" y="414"/>
                    <a:pt x="643" y="417"/>
                  </a:cubicBezTo>
                  <a:cubicBezTo>
                    <a:pt x="641" y="419"/>
                    <a:pt x="639" y="421"/>
                    <a:pt x="637" y="422"/>
                  </a:cubicBezTo>
                  <a:cubicBezTo>
                    <a:pt x="637" y="423"/>
                    <a:pt x="636" y="422"/>
                    <a:pt x="637" y="422"/>
                  </a:cubicBezTo>
                  <a:cubicBezTo>
                    <a:pt x="635" y="424"/>
                    <a:pt x="634" y="424"/>
                    <a:pt x="633" y="426"/>
                  </a:cubicBezTo>
                  <a:cubicBezTo>
                    <a:pt x="633" y="426"/>
                    <a:pt x="633" y="426"/>
                    <a:pt x="632" y="427"/>
                  </a:cubicBezTo>
                  <a:cubicBezTo>
                    <a:pt x="631" y="427"/>
                    <a:pt x="631" y="427"/>
                    <a:pt x="631" y="427"/>
                  </a:cubicBezTo>
                  <a:cubicBezTo>
                    <a:pt x="635" y="423"/>
                    <a:pt x="638" y="420"/>
                    <a:pt x="639" y="419"/>
                  </a:cubicBezTo>
                  <a:cubicBezTo>
                    <a:pt x="639" y="419"/>
                    <a:pt x="638" y="420"/>
                    <a:pt x="638" y="420"/>
                  </a:cubicBezTo>
                  <a:cubicBezTo>
                    <a:pt x="640" y="418"/>
                    <a:pt x="640" y="418"/>
                    <a:pt x="641" y="416"/>
                  </a:cubicBezTo>
                  <a:cubicBezTo>
                    <a:pt x="643" y="415"/>
                    <a:pt x="649" y="408"/>
                    <a:pt x="653" y="405"/>
                  </a:cubicBezTo>
                  <a:cubicBezTo>
                    <a:pt x="650" y="408"/>
                    <a:pt x="652" y="407"/>
                    <a:pt x="651" y="407"/>
                  </a:cubicBezTo>
                  <a:cubicBezTo>
                    <a:pt x="652" y="406"/>
                    <a:pt x="656" y="402"/>
                    <a:pt x="656" y="403"/>
                  </a:cubicBezTo>
                  <a:cubicBezTo>
                    <a:pt x="654" y="405"/>
                    <a:pt x="654" y="404"/>
                    <a:pt x="652" y="406"/>
                  </a:cubicBezTo>
                  <a:cubicBezTo>
                    <a:pt x="653" y="406"/>
                    <a:pt x="655" y="404"/>
                    <a:pt x="656" y="402"/>
                  </a:cubicBezTo>
                  <a:cubicBezTo>
                    <a:pt x="655" y="402"/>
                    <a:pt x="656" y="401"/>
                    <a:pt x="658" y="399"/>
                  </a:cubicBezTo>
                  <a:cubicBezTo>
                    <a:pt x="658" y="399"/>
                    <a:pt x="660" y="397"/>
                    <a:pt x="660" y="398"/>
                  </a:cubicBezTo>
                  <a:cubicBezTo>
                    <a:pt x="664" y="393"/>
                    <a:pt x="663" y="395"/>
                    <a:pt x="664" y="393"/>
                  </a:cubicBezTo>
                  <a:cubicBezTo>
                    <a:pt x="667" y="390"/>
                    <a:pt x="663" y="394"/>
                    <a:pt x="665" y="392"/>
                  </a:cubicBezTo>
                  <a:cubicBezTo>
                    <a:pt x="669" y="387"/>
                    <a:pt x="671" y="385"/>
                    <a:pt x="674" y="381"/>
                  </a:cubicBezTo>
                  <a:cubicBezTo>
                    <a:pt x="674" y="381"/>
                    <a:pt x="674" y="381"/>
                    <a:pt x="674" y="382"/>
                  </a:cubicBezTo>
                  <a:cubicBezTo>
                    <a:pt x="675" y="379"/>
                    <a:pt x="678" y="377"/>
                    <a:pt x="677" y="377"/>
                  </a:cubicBezTo>
                  <a:cubicBezTo>
                    <a:pt x="676" y="379"/>
                    <a:pt x="675" y="379"/>
                    <a:pt x="675" y="380"/>
                  </a:cubicBezTo>
                  <a:cubicBezTo>
                    <a:pt x="676" y="379"/>
                    <a:pt x="676" y="379"/>
                    <a:pt x="676" y="379"/>
                  </a:cubicBezTo>
                  <a:cubicBezTo>
                    <a:pt x="678" y="377"/>
                    <a:pt x="679" y="375"/>
                    <a:pt x="680" y="375"/>
                  </a:cubicBezTo>
                  <a:cubicBezTo>
                    <a:pt x="680" y="374"/>
                    <a:pt x="684" y="368"/>
                    <a:pt x="685" y="366"/>
                  </a:cubicBezTo>
                  <a:cubicBezTo>
                    <a:pt x="686" y="366"/>
                    <a:pt x="684" y="369"/>
                    <a:pt x="684" y="370"/>
                  </a:cubicBezTo>
                  <a:cubicBezTo>
                    <a:pt x="685" y="368"/>
                    <a:pt x="685" y="367"/>
                    <a:pt x="685" y="367"/>
                  </a:cubicBezTo>
                  <a:cubicBezTo>
                    <a:pt x="685" y="368"/>
                    <a:pt x="684" y="369"/>
                    <a:pt x="684" y="370"/>
                  </a:cubicBezTo>
                  <a:cubicBezTo>
                    <a:pt x="685" y="368"/>
                    <a:pt x="686" y="366"/>
                    <a:pt x="687" y="365"/>
                  </a:cubicBezTo>
                  <a:cubicBezTo>
                    <a:pt x="684" y="368"/>
                    <a:pt x="689" y="361"/>
                    <a:pt x="689" y="359"/>
                  </a:cubicBezTo>
                  <a:cubicBezTo>
                    <a:pt x="691" y="357"/>
                    <a:pt x="691" y="356"/>
                    <a:pt x="693" y="353"/>
                  </a:cubicBezTo>
                  <a:cubicBezTo>
                    <a:pt x="692" y="355"/>
                    <a:pt x="693" y="354"/>
                    <a:pt x="694" y="351"/>
                  </a:cubicBezTo>
                  <a:cubicBezTo>
                    <a:pt x="693" y="352"/>
                    <a:pt x="693" y="350"/>
                    <a:pt x="695" y="347"/>
                  </a:cubicBezTo>
                  <a:cubicBezTo>
                    <a:pt x="694" y="348"/>
                    <a:pt x="694" y="348"/>
                    <a:pt x="694" y="348"/>
                  </a:cubicBezTo>
                  <a:cubicBezTo>
                    <a:pt x="693" y="349"/>
                    <a:pt x="692" y="352"/>
                    <a:pt x="691" y="353"/>
                  </a:cubicBezTo>
                  <a:cubicBezTo>
                    <a:pt x="692" y="351"/>
                    <a:pt x="692" y="352"/>
                    <a:pt x="693" y="349"/>
                  </a:cubicBezTo>
                  <a:cubicBezTo>
                    <a:pt x="692" y="350"/>
                    <a:pt x="695" y="347"/>
                    <a:pt x="694" y="348"/>
                  </a:cubicBezTo>
                  <a:cubicBezTo>
                    <a:pt x="692" y="350"/>
                    <a:pt x="691" y="352"/>
                    <a:pt x="691" y="352"/>
                  </a:cubicBezTo>
                  <a:cubicBezTo>
                    <a:pt x="688" y="357"/>
                    <a:pt x="688" y="358"/>
                    <a:pt x="685" y="362"/>
                  </a:cubicBezTo>
                  <a:cubicBezTo>
                    <a:pt x="685" y="362"/>
                    <a:pt x="685" y="362"/>
                    <a:pt x="685" y="362"/>
                  </a:cubicBezTo>
                  <a:cubicBezTo>
                    <a:pt x="683" y="365"/>
                    <a:pt x="680" y="369"/>
                    <a:pt x="679" y="372"/>
                  </a:cubicBezTo>
                  <a:cubicBezTo>
                    <a:pt x="678" y="372"/>
                    <a:pt x="678" y="373"/>
                    <a:pt x="678" y="373"/>
                  </a:cubicBezTo>
                  <a:cubicBezTo>
                    <a:pt x="678" y="372"/>
                    <a:pt x="679" y="371"/>
                    <a:pt x="679" y="370"/>
                  </a:cubicBezTo>
                  <a:cubicBezTo>
                    <a:pt x="681" y="368"/>
                    <a:pt x="680" y="368"/>
                    <a:pt x="682" y="367"/>
                  </a:cubicBezTo>
                  <a:cubicBezTo>
                    <a:pt x="682" y="367"/>
                    <a:pt x="683" y="364"/>
                    <a:pt x="683" y="365"/>
                  </a:cubicBezTo>
                  <a:cubicBezTo>
                    <a:pt x="682" y="366"/>
                    <a:pt x="680" y="368"/>
                    <a:pt x="681" y="367"/>
                  </a:cubicBezTo>
                  <a:cubicBezTo>
                    <a:pt x="679" y="370"/>
                    <a:pt x="678" y="371"/>
                    <a:pt x="677" y="372"/>
                  </a:cubicBezTo>
                  <a:cubicBezTo>
                    <a:pt x="679" y="370"/>
                    <a:pt x="679" y="370"/>
                    <a:pt x="679" y="369"/>
                  </a:cubicBezTo>
                  <a:cubicBezTo>
                    <a:pt x="680" y="368"/>
                    <a:pt x="682" y="365"/>
                    <a:pt x="680" y="367"/>
                  </a:cubicBezTo>
                  <a:cubicBezTo>
                    <a:pt x="682" y="365"/>
                    <a:pt x="683" y="363"/>
                    <a:pt x="684" y="362"/>
                  </a:cubicBezTo>
                  <a:cubicBezTo>
                    <a:pt x="683" y="363"/>
                    <a:pt x="682" y="364"/>
                    <a:pt x="683" y="362"/>
                  </a:cubicBezTo>
                  <a:cubicBezTo>
                    <a:pt x="685" y="360"/>
                    <a:pt x="685" y="360"/>
                    <a:pt x="686" y="359"/>
                  </a:cubicBezTo>
                  <a:cubicBezTo>
                    <a:pt x="687" y="357"/>
                    <a:pt x="685" y="360"/>
                    <a:pt x="686" y="357"/>
                  </a:cubicBezTo>
                  <a:cubicBezTo>
                    <a:pt x="686" y="360"/>
                    <a:pt x="688" y="356"/>
                    <a:pt x="689" y="354"/>
                  </a:cubicBezTo>
                  <a:cubicBezTo>
                    <a:pt x="688" y="354"/>
                    <a:pt x="689" y="352"/>
                    <a:pt x="690" y="351"/>
                  </a:cubicBezTo>
                  <a:cubicBezTo>
                    <a:pt x="690" y="350"/>
                    <a:pt x="691" y="348"/>
                    <a:pt x="693" y="343"/>
                  </a:cubicBezTo>
                  <a:cubicBezTo>
                    <a:pt x="694" y="341"/>
                    <a:pt x="694" y="341"/>
                    <a:pt x="695" y="338"/>
                  </a:cubicBezTo>
                  <a:cubicBezTo>
                    <a:pt x="696" y="337"/>
                    <a:pt x="695" y="338"/>
                    <a:pt x="696" y="337"/>
                  </a:cubicBezTo>
                  <a:cubicBezTo>
                    <a:pt x="696" y="337"/>
                    <a:pt x="696" y="336"/>
                    <a:pt x="697" y="335"/>
                  </a:cubicBezTo>
                  <a:cubicBezTo>
                    <a:pt x="698" y="334"/>
                    <a:pt x="697" y="335"/>
                    <a:pt x="697" y="334"/>
                  </a:cubicBezTo>
                  <a:cubicBezTo>
                    <a:pt x="699" y="331"/>
                    <a:pt x="698" y="334"/>
                    <a:pt x="700" y="330"/>
                  </a:cubicBezTo>
                  <a:cubicBezTo>
                    <a:pt x="700" y="330"/>
                    <a:pt x="699" y="331"/>
                    <a:pt x="699" y="331"/>
                  </a:cubicBezTo>
                  <a:cubicBezTo>
                    <a:pt x="701" y="328"/>
                    <a:pt x="702" y="326"/>
                    <a:pt x="702" y="325"/>
                  </a:cubicBezTo>
                  <a:cubicBezTo>
                    <a:pt x="703" y="323"/>
                    <a:pt x="704" y="321"/>
                    <a:pt x="705" y="319"/>
                  </a:cubicBezTo>
                  <a:cubicBezTo>
                    <a:pt x="705" y="320"/>
                    <a:pt x="707" y="317"/>
                    <a:pt x="708" y="315"/>
                  </a:cubicBezTo>
                  <a:cubicBezTo>
                    <a:pt x="708" y="316"/>
                    <a:pt x="707" y="317"/>
                    <a:pt x="709" y="314"/>
                  </a:cubicBezTo>
                  <a:cubicBezTo>
                    <a:pt x="708" y="315"/>
                    <a:pt x="708" y="317"/>
                    <a:pt x="708" y="317"/>
                  </a:cubicBezTo>
                  <a:cubicBezTo>
                    <a:pt x="708" y="316"/>
                    <a:pt x="709" y="315"/>
                    <a:pt x="709" y="315"/>
                  </a:cubicBezTo>
                  <a:cubicBezTo>
                    <a:pt x="709" y="316"/>
                    <a:pt x="708" y="318"/>
                    <a:pt x="708" y="318"/>
                  </a:cubicBezTo>
                  <a:cubicBezTo>
                    <a:pt x="710" y="314"/>
                    <a:pt x="709" y="317"/>
                    <a:pt x="711" y="313"/>
                  </a:cubicBezTo>
                  <a:cubicBezTo>
                    <a:pt x="710" y="315"/>
                    <a:pt x="710" y="312"/>
                    <a:pt x="711" y="309"/>
                  </a:cubicBezTo>
                  <a:cubicBezTo>
                    <a:pt x="711" y="310"/>
                    <a:pt x="710" y="312"/>
                    <a:pt x="710" y="312"/>
                  </a:cubicBezTo>
                  <a:cubicBezTo>
                    <a:pt x="712" y="307"/>
                    <a:pt x="711" y="308"/>
                    <a:pt x="714" y="301"/>
                  </a:cubicBezTo>
                  <a:cubicBezTo>
                    <a:pt x="714" y="300"/>
                    <a:pt x="714" y="301"/>
                    <a:pt x="715" y="299"/>
                  </a:cubicBezTo>
                  <a:cubicBezTo>
                    <a:pt x="715" y="299"/>
                    <a:pt x="715" y="298"/>
                    <a:pt x="715" y="296"/>
                  </a:cubicBezTo>
                  <a:cubicBezTo>
                    <a:pt x="716" y="295"/>
                    <a:pt x="716" y="293"/>
                    <a:pt x="717" y="292"/>
                  </a:cubicBezTo>
                  <a:cubicBezTo>
                    <a:pt x="717" y="290"/>
                    <a:pt x="718" y="289"/>
                    <a:pt x="719" y="287"/>
                  </a:cubicBezTo>
                  <a:cubicBezTo>
                    <a:pt x="718" y="288"/>
                    <a:pt x="718" y="289"/>
                    <a:pt x="718" y="290"/>
                  </a:cubicBezTo>
                  <a:cubicBezTo>
                    <a:pt x="719" y="285"/>
                    <a:pt x="720" y="284"/>
                    <a:pt x="720" y="286"/>
                  </a:cubicBezTo>
                  <a:cubicBezTo>
                    <a:pt x="721" y="283"/>
                    <a:pt x="721" y="282"/>
                    <a:pt x="722" y="279"/>
                  </a:cubicBezTo>
                  <a:cubicBezTo>
                    <a:pt x="722" y="280"/>
                    <a:pt x="723" y="277"/>
                    <a:pt x="723" y="277"/>
                  </a:cubicBezTo>
                  <a:cubicBezTo>
                    <a:pt x="723" y="277"/>
                    <a:pt x="723" y="279"/>
                    <a:pt x="722" y="280"/>
                  </a:cubicBezTo>
                  <a:cubicBezTo>
                    <a:pt x="722" y="282"/>
                    <a:pt x="721" y="283"/>
                    <a:pt x="721" y="284"/>
                  </a:cubicBezTo>
                  <a:cubicBezTo>
                    <a:pt x="723" y="281"/>
                    <a:pt x="718" y="294"/>
                    <a:pt x="718" y="296"/>
                  </a:cubicBezTo>
                  <a:cubicBezTo>
                    <a:pt x="719" y="294"/>
                    <a:pt x="719" y="291"/>
                    <a:pt x="721" y="286"/>
                  </a:cubicBezTo>
                  <a:cubicBezTo>
                    <a:pt x="722" y="284"/>
                    <a:pt x="722" y="283"/>
                    <a:pt x="722" y="284"/>
                  </a:cubicBezTo>
                  <a:cubicBezTo>
                    <a:pt x="724" y="279"/>
                    <a:pt x="724" y="275"/>
                    <a:pt x="726" y="271"/>
                  </a:cubicBezTo>
                  <a:cubicBezTo>
                    <a:pt x="727" y="269"/>
                    <a:pt x="725" y="273"/>
                    <a:pt x="726" y="270"/>
                  </a:cubicBezTo>
                  <a:cubicBezTo>
                    <a:pt x="726" y="269"/>
                    <a:pt x="727" y="269"/>
                    <a:pt x="727" y="268"/>
                  </a:cubicBezTo>
                  <a:cubicBezTo>
                    <a:pt x="726" y="269"/>
                    <a:pt x="726" y="270"/>
                    <a:pt x="726" y="270"/>
                  </a:cubicBezTo>
                  <a:cubicBezTo>
                    <a:pt x="727" y="268"/>
                    <a:pt x="728" y="266"/>
                    <a:pt x="729" y="264"/>
                  </a:cubicBezTo>
                  <a:cubicBezTo>
                    <a:pt x="728" y="265"/>
                    <a:pt x="729" y="261"/>
                    <a:pt x="729" y="260"/>
                  </a:cubicBezTo>
                  <a:cubicBezTo>
                    <a:pt x="729" y="261"/>
                    <a:pt x="729" y="261"/>
                    <a:pt x="729" y="262"/>
                  </a:cubicBezTo>
                  <a:cubicBezTo>
                    <a:pt x="728" y="267"/>
                    <a:pt x="727" y="270"/>
                    <a:pt x="727" y="271"/>
                  </a:cubicBezTo>
                  <a:cubicBezTo>
                    <a:pt x="729" y="267"/>
                    <a:pt x="730" y="264"/>
                    <a:pt x="732" y="259"/>
                  </a:cubicBezTo>
                  <a:cubicBezTo>
                    <a:pt x="731" y="263"/>
                    <a:pt x="730" y="265"/>
                    <a:pt x="730" y="265"/>
                  </a:cubicBezTo>
                  <a:cubicBezTo>
                    <a:pt x="730" y="266"/>
                    <a:pt x="729" y="269"/>
                    <a:pt x="729" y="269"/>
                  </a:cubicBezTo>
                  <a:cubicBezTo>
                    <a:pt x="730" y="267"/>
                    <a:pt x="731" y="263"/>
                    <a:pt x="731" y="263"/>
                  </a:cubicBezTo>
                  <a:cubicBezTo>
                    <a:pt x="732" y="262"/>
                    <a:pt x="731" y="265"/>
                    <a:pt x="731" y="265"/>
                  </a:cubicBezTo>
                  <a:cubicBezTo>
                    <a:pt x="732" y="261"/>
                    <a:pt x="734" y="256"/>
                    <a:pt x="734" y="257"/>
                  </a:cubicBezTo>
                  <a:cubicBezTo>
                    <a:pt x="735" y="254"/>
                    <a:pt x="734" y="255"/>
                    <a:pt x="735" y="253"/>
                  </a:cubicBezTo>
                  <a:cubicBezTo>
                    <a:pt x="735" y="252"/>
                    <a:pt x="735" y="255"/>
                    <a:pt x="736" y="253"/>
                  </a:cubicBezTo>
                  <a:cubicBezTo>
                    <a:pt x="736" y="251"/>
                    <a:pt x="736" y="251"/>
                    <a:pt x="736" y="249"/>
                  </a:cubicBezTo>
                  <a:cubicBezTo>
                    <a:pt x="736" y="248"/>
                    <a:pt x="736" y="247"/>
                    <a:pt x="737" y="247"/>
                  </a:cubicBezTo>
                  <a:cubicBezTo>
                    <a:pt x="737" y="247"/>
                    <a:pt x="735" y="252"/>
                    <a:pt x="736" y="251"/>
                  </a:cubicBezTo>
                  <a:cubicBezTo>
                    <a:pt x="737" y="249"/>
                    <a:pt x="737" y="248"/>
                    <a:pt x="738" y="245"/>
                  </a:cubicBezTo>
                  <a:cubicBezTo>
                    <a:pt x="737" y="245"/>
                    <a:pt x="736" y="248"/>
                    <a:pt x="737" y="244"/>
                  </a:cubicBezTo>
                  <a:cubicBezTo>
                    <a:pt x="738" y="243"/>
                    <a:pt x="738" y="241"/>
                    <a:pt x="739" y="240"/>
                  </a:cubicBezTo>
                  <a:cubicBezTo>
                    <a:pt x="738" y="242"/>
                    <a:pt x="737" y="242"/>
                    <a:pt x="737" y="239"/>
                  </a:cubicBezTo>
                  <a:cubicBezTo>
                    <a:pt x="737" y="242"/>
                    <a:pt x="736" y="241"/>
                    <a:pt x="736" y="242"/>
                  </a:cubicBezTo>
                  <a:cubicBezTo>
                    <a:pt x="736" y="241"/>
                    <a:pt x="737" y="237"/>
                    <a:pt x="737" y="238"/>
                  </a:cubicBezTo>
                  <a:cubicBezTo>
                    <a:pt x="736" y="241"/>
                    <a:pt x="736" y="240"/>
                    <a:pt x="736" y="242"/>
                  </a:cubicBezTo>
                  <a:cubicBezTo>
                    <a:pt x="736" y="241"/>
                    <a:pt x="736" y="247"/>
                    <a:pt x="735" y="250"/>
                  </a:cubicBezTo>
                  <a:cubicBezTo>
                    <a:pt x="735" y="249"/>
                    <a:pt x="735" y="248"/>
                    <a:pt x="734" y="249"/>
                  </a:cubicBezTo>
                  <a:cubicBezTo>
                    <a:pt x="734" y="252"/>
                    <a:pt x="734" y="252"/>
                    <a:pt x="733" y="253"/>
                  </a:cubicBezTo>
                  <a:cubicBezTo>
                    <a:pt x="734" y="249"/>
                    <a:pt x="733" y="254"/>
                    <a:pt x="733" y="254"/>
                  </a:cubicBezTo>
                  <a:cubicBezTo>
                    <a:pt x="732" y="255"/>
                    <a:pt x="732" y="255"/>
                    <a:pt x="732" y="255"/>
                  </a:cubicBezTo>
                  <a:cubicBezTo>
                    <a:pt x="733" y="251"/>
                    <a:pt x="734" y="247"/>
                    <a:pt x="734" y="245"/>
                  </a:cubicBezTo>
                  <a:cubicBezTo>
                    <a:pt x="735" y="246"/>
                    <a:pt x="733" y="250"/>
                    <a:pt x="734" y="249"/>
                  </a:cubicBezTo>
                  <a:cubicBezTo>
                    <a:pt x="735" y="246"/>
                    <a:pt x="735" y="244"/>
                    <a:pt x="736" y="242"/>
                  </a:cubicBezTo>
                  <a:cubicBezTo>
                    <a:pt x="736" y="240"/>
                    <a:pt x="736" y="240"/>
                    <a:pt x="736" y="239"/>
                  </a:cubicBezTo>
                  <a:cubicBezTo>
                    <a:pt x="735" y="240"/>
                    <a:pt x="735" y="242"/>
                    <a:pt x="735" y="242"/>
                  </a:cubicBezTo>
                  <a:cubicBezTo>
                    <a:pt x="735" y="241"/>
                    <a:pt x="735" y="241"/>
                    <a:pt x="735" y="239"/>
                  </a:cubicBezTo>
                  <a:cubicBezTo>
                    <a:pt x="735" y="239"/>
                    <a:pt x="735" y="239"/>
                    <a:pt x="735" y="239"/>
                  </a:cubicBezTo>
                  <a:cubicBezTo>
                    <a:pt x="735" y="240"/>
                    <a:pt x="735" y="240"/>
                    <a:pt x="735" y="240"/>
                  </a:cubicBezTo>
                  <a:cubicBezTo>
                    <a:pt x="734" y="243"/>
                    <a:pt x="734" y="246"/>
                    <a:pt x="733" y="248"/>
                  </a:cubicBezTo>
                  <a:cubicBezTo>
                    <a:pt x="733" y="250"/>
                    <a:pt x="732" y="251"/>
                    <a:pt x="732" y="252"/>
                  </a:cubicBezTo>
                  <a:cubicBezTo>
                    <a:pt x="733" y="249"/>
                    <a:pt x="733" y="250"/>
                    <a:pt x="734" y="245"/>
                  </a:cubicBezTo>
                  <a:cubicBezTo>
                    <a:pt x="734" y="245"/>
                    <a:pt x="734" y="245"/>
                    <a:pt x="734" y="245"/>
                  </a:cubicBezTo>
                  <a:cubicBezTo>
                    <a:pt x="734" y="242"/>
                    <a:pt x="735" y="242"/>
                    <a:pt x="735" y="239"/>
                  </a:cubicBezTo>
                  <a:cubicBezTo>
                    <a:pt x="734" y="241"/>
                    <a:pt x="734" y="243"/>
                    <a:pt x="734" y="243"/>
                  </a:cubicBezTo>
                  <a:cubicBezTo>
                    <a:pt x="733" y="246"/>
                    <a:pt x="732" y="251"/>
                    <a:pt x="731" y="255"/>
                  </a:cubicBezTo>
                  <a:cubicBezTo>
                    <a:pt x="732" y="250"/>
                    <a:pt x="731" y="254"/>
                    <a:pt x="731" y="254"/>
                  </a:cubicBezTo>
                  <a:cubicBezTo>
                    <a:pt x="730" y="257"/>
                    <a:pt x="731" y="255"/>
                    <a:pt x="730" y="260"/>
                  </a:cubicBezTo>
                  <a:cubicBezTo>
                    <a:pt x="730" y="258"/>
                    <a:pt x="730" y="257"/>
                    <a:pt x="730" y="258"/>
                  </a:cubicBezTo>
                  <a:cubicBezTo>
                    <a:pt x="729" y="261"/>
                    <a:pt x="729" y="261"/>
                    <a:pt x="728" y="262"/>
                  </a:cubicBezTo>
                  <a:cubicBezTo>
                    <a:pt x="729" y="260"/>
                    <a:pt x="729" y="259"/>
                    <a:pt x="729" y="258"/>
                  </a:cubicBezTo>
                  <a:cubicBezTo>
                    <a:pt x="728" y="261"/>
                    <a:pt x="730" y="254"/>
                    <a:pt x="729" y="257"/>
                  </a:cubicBezTo>
                  <a:cubicBezTo>
                    <a:pt x="728" y="260"/>
                    <a:pt x="728" y="260"/>
                    <a:pt x="728" y="262"/>
                  </a:cubicBezTo>
                  <a:cubicBezTo>
                    <a:pt x="727" y="262"/>
                    <a:pt x="725" y="269"/>
                    <a:pt x="726" y="265"/>
                  </a:cubicBezTo>
                  <a:cubicBezTo>
                    <a:pt x="727" y="263"/>
                    <a:pt x="727" y="262"/>
                    <a:pt x="728" y="259"/>
                  </a:cubicBezTo>
                  <a:cubicBezTo>
                    <a:pt x="728" y="258"/>
                    <a:pt x="727" y="260"/>
                    <a:pt x="727" y="260"/>
                  </a:cubicBezTo>
                  <a:cubicBezTo>
                    <a:pt x="728" y="258"/>
                    <a:pt x="728" y="255"/>
                    <a:pt x="728" y="253"/>
                  </a:cubicBezTo>
                  <a:cubicBezTo>
                    <a:pt x="728" y="254"/>
                    <a:pt x="727" y="255"/>
                    <a:pt x="728" y="254"/>
                  </a:cubicBezTo>
                  <a:cubicBezTo>
                    <a:pt x="728" y="252"/>
                    <a:pt x="729" y="247"/>
                    <a:pt x="730" y="244"/>
                  </a:cubicBezTo>
                  <a:cubicBezTo>
                    <a:pt x="729" y="247"/>
                    <a:pt x="729" y="246"/>
                    <a:pt x="730" y="244"/>
                  </a:cubicBezTo>
                  <a:cubicBezTo>
                    <a:pt x="729" y="246"/>
                    <a:pt x="728" y="249"/>
                    <a:pt x="728" y="249"/>
                  </a:cubicBezTo>
                  <a:cubicBezTo>
                    <a:pt x="729" y="245"/>
                    <a:pt x="730" y="242"/>
                    <a:pt x="730" y="239"/>
                  </a:cubicBezTo>
                  <a:cubicBezTo>
                    <a:pt x="730" y="239"/>
                    <a:pt x="731" y="237"/>
                    <a:pt x="731" y="237"/>
                  </a:cubicBezTo>
                  <a:cubicBezTo>
                    <a:pt x="731" y="236"/>
                    <a:pt x="732" y="235"/>
                    <a:pt x="732" y="234"/>
                  </a:cubicBezTo>
                  <a:cubicBezTo>
                    <a:pt x="731" y="238"/>
                    <a:pt x="731" y="234"/>
                    <a:pt x="731" y="235"/>
                  </a:cubicBezTo>
                  <a:cubicBezTo>
                    <a:pt x="731" y="232"/>
                    <a:pt x="731" y="233"/>
                    <a:pt x="731" y="231"/>
                  </a:cubicBezTo>
                  <a:cubicBezTo>
                    <a:pt x="732" y="230"/>
                    <a:pt x="732" y="228"/>
                    <a:pt x="732" y="230"/>
                  </a:cubicBezTo>
                  <a:cubicBezTo>
                    <a:pt x="733" y="227"/>
                    <a:pt x="733" y="226"/>
                    <a:pt x="733" y="223"/>
                  </a:cubicBezTo>
                  <a:cubicBezTo>
                    <a:pt x="734" y="222"/>
                    <a:pt x="734" y="220"/>
                    <a:pt x="735" y="216"/>
                  </a:cubicBezTo>
                  <a:cubicBezTo>
                    <a:pt x="735" y="214"/>
                    <a:pt x="735" y="217"/>
                    <a:pt x="735" y="214"/>
                  </a:cubicBezTo>
                  <a:cubicBezTo>
                    <a:pt x="735" y="214"/>
                    <a:pt x="736" y="211"/>
                    <a:pt x="736" y="211"/>
                  </a:cubicBezTo>
                  <a:cubicBezTo>
                    <a:pt x="736" y="213"/>
                    <a:pt x="735" y="215"/>
                    <a:pt x="736" y="214"/>
                  </a:cubicBezTo>
                  <a:cubicBezTo>
                    <a:pt x="736" y="209"/>
                    <a:pt x="737" y="207"/>
                    <a:pt x="737" y="205"/>
                  </a:cubicBezTo>
                  <a:cubicBezTo>
                    <a:pt x="737" y="207"/>
                    <a:pt x="737" y="213"/>
                    <a:pt x="736" y="216"/>
                  </a:cubicBezTo>
                  <a:cubicBezTo>
                    <a:pt x="736" y="216"/>
                    <a:pt x="736" y="214"/>
                    <a:pt x="736" y="215"/>
                  </a:cubicBezTo>
                  <a:cubicBezTo>
                    <a:pt x="735" y="218"/>
                    <a:pt x="735" y="219"/>
                    <a:pt x="735" y="222"/>
                  </a:cubicBezTo>
                  <a:cubicBezTo>
                    <a:pt x="735" y="222"/>
                    <a:pt x="735" y="223"/>
                    <a:pt x="735" y="222"/>
                  </a:cubicBezTo>
                  <a:cubicBezTo>
                    <a:pt x="735" y="221"/>
                    <a:pt x="736" y="220"/>
                    <a:pt x="736" y="220"/>
                  </a:cubicBezTo>
                  <a:cubicBezTo>
                    <a:pt x="736" y="219"/>
                    <a:pt x="736" y="223"/>
                    <a:pt x="735" y="226"/>
                  </a:cubicBezTo>
                  <a:cubicBezTo>
                    <a:pt x="736" y="222"/>
                    <a:pt x="737" y="221"/>
                    <a:pt x="737" y="222"/>
                  </a:cubicBezTo>
                  <a:cubicBezTo>
                    <a:pt x="738" y="220"/>
                    <a:pt x="738" y="218"/>
                    <a:pt x="738" y="215"/>
                  </a:cubicBezTo>
                  <a:cubicBezTo>
                    <a:pt x="738" y="218"/>
                    <a:pt x="739" y="213"/>
                    <a:pt x="739" y="212"/>
                  </a:cubicBezTo>
                  <a:cubicBezTo>
                    <a:pt x="739" y="214"/>
                    <a:pt x="739" y="213"/>
                    <a:pt x="740" y="211"/>
                  </a:cubicBezTo>
                  <a:cubicBezTo>
                    <a:pt x="740" y="210"/>
                    <a:pt x="739" y="214"/>
                    <a:pt x="740" y="214"/>
                  </a:cubicBezTo>
                  <a:cubicBezTo>
                    <a:pt x="740" y="212"/>
                    <a:pt x="740" y="210"/>
                    <a:pt x="740" y="208"/>
                  </a:cubicBezTo>
                  <a:cubicBezTo>
                    <a:pt x="740" y="209"/>
                    <a:pt x="740" y="209"/>
                    <a:pt x="740" y="208"/>
                  </a:cubicBezTo>
                  <a:cubicBezTo>
                    <a:pt x="739" y="211"/>
                    <a:pt x="739" y="210"/>
                    <a:pt x="739" y="213"/>
                  </a:cubicBezTo>
                  <a:cubicBezTo>
                    <a:pt x="738" y="213"/>
                    <a:pt x="739" y="209"/>
                    <a:pt x="739" y="209"/>
                  </a:cubicBezTo>
                  <a:cubicBezTo>
                    <a:pt x="739" y="211"/>
                    <a:pt x="738" y="212"/>
                    <a:pt x="738" y="213"/>
                  </a:cubicBezTo>
                  <a:cubicBezTo>
                    <a:pt x="738" y="213"/>
                    <a:pt x="739" y="212"/>
                    <a:pt x="739" y="214"/>
                  </a:cubicBezTo>
                  <a:cubicBezTo>
                    <a:pt x="738" y="215"/>
                    <a:pt x="737" y="218"/>
                    <a:pt x="737" y="219"/>
                  </a:cubicBezTo>
                  <a:cubicBezTo>
                    <a:pt x="737" y="213"/>
                    <a:pt x="738" y="214"/>
                    <a:pt x="739" y="209"/>
                  </a:cubicBezTo>
                  <a:cubicBezTo>
                    <a:pt x="739" y="210"/>
                    <a:pt x="739" y="208"/>
                    <a:pt x="739" y="208"/>
                  </a:cubicBezTo>
                  <a:cubicBezTo>
                    <a:pt x="739" y="205"/>
                    <a:pt x="739" y="207"/>
                    <a:pt x="739" y="203"/>
                  </a:cubicBezTo>
                  <a:cubicBezTo>
                    <a:pt x="739" y="201"/>
                    <a:pt x="740" y="203"/>
                    <a:pt x="740" y="201"/>
                  </a:cubicBezTo>
                  <a:cubicBezTo>
                    <a:pt x="740" y="200"/>
                    <a:pt x="739" y="202"/>
                    <a:pt x="739" y="201"/>
                  </a:cubicBezTo>
                  <a:cubicBezTo>
                    <a:pt x="739" y="204"/>
                    <a:pt x="739" y="205"/>
                    <a:pt x="739" y="205"/>
                  </a:cubicBezTo>
                  <a:cubicBezTo>
                    <a:pt x="739" y="201"/>
                    <a:pt x="740" y="197"/>
                    <a:pt x="740" y="195"/>
                  </a:cubicBezTo>
                  <a:cubicBezTo>
                    <a:pt x="739" y="196"/>
                    <a:pt x="739" y="198"/>
                    <a:pt x="739" y="199"/>
                  </a:cubicBezTo>
                  <a:cubicBezTo>
                    <a:pt x="739" y="199"/>
                    <a:pt x="739" y="202"/>
                    <a:pt x="739" y="199"/>
                  </a:cubicBezTo>
                  <a:cubicBezTo>
                    <a:pt x="739" y="197"/>
                    <a:pt x="739" y="196"/>
                    <a:pt x="739" y="194"/>
                  </a:cubicBezTo>
                  <a:cubicBezTo>
                    <a:pt x="739" y="196"/>
                    <a:pt x="738" y="197"/>
                    <a:pt x="738" y="199"/>
                  </a:cubicBezTo>
                  <a:cubicBezTo>
                    <a:pt x="738" y="197"/>
                    <a:pt x="737" y="200"/>
                    <a:pt x="738" y="198"/>
                  </a:cubicBezTo>
                  <a:cubicBezTo>
                    <a:pt x="738" y="196"/>
                    <a:pt x="739" y="196"/>
                    <a:pt x="738" y="194"/>
                  </a:cubicBezTo>
                  <a:cubicBezTo>
                    <a:pt x="738" y="196"/>
                    <a:pt x="738" y="195"/>
                    <a:pt x="738" y="196"/>
                  </a:cubicBezTo>
                  <a:cubicBezTo>
                    <a:pt x="737" y="199"/>
                    <a:pt x="738" y="199"/>
                    <a:pt x="737" y="200"/>
                  </a:cubicBezTo>
                  <a:cubicBezTo>
                    <a:pt x="737" y="198"/>
                    <a:pt x="738" y="193"/>
                    <a:pt x="738" y="193"/>
                  </a:cubicBezTo>
                  <a:cubicBezTo>
                    <a:pt x="738" y="194"/>
                    <a:pt x="737" y="196"/>
                    <a:pt x="737" y="197"/>
                  </a:cubicBezTo>
                  <a:cubicBezTo>
                    <a:pt x="737" y="193"/>
                    <a:pt x="737" y="192"/>
                    <a:pt x="737" y="189"/>
                  </a:cubicBezTo>
                  <a:cubicBezTo>
                    <a:pt x="737" y="191"/>
                    <a:pt x="737" y="184"/>
                    <a:pt x="738" y="184"/>
                  </a:cubicBezTo>
                  <a:cubicBezTo>
                    <a:pt x="738" y="184"/>
                    <a:pt x="737" y="187"/>
                    <a:pt x="737" y="190"/>
                  </a:cubicBezTo>
                  <a:cubicBezTo>
                    <a:pt x="738" y="189"/>
                    <a:pt x="738" y="189"/>
                    <a:pt x="738" y="190"/>
                  </a:cubicBezTo>
                  <a:cubicBezTo>
                    <a:pt x="738" y="187"/>
                    <a:pt x="738" y="185"/>
                    <a:pt x="739" y="186"/>
                  </a:cubicBezTo>
                  <a:cubicBezTo>
                    <a:pt x="738" y="182"/>
                    <a:pt x="739" y="178"/>
                    <a:pt x="739" y="171"/>
                  </a:cubicBezTo>
                  <a:cubicBezTo>
                    <a:pt x="738" y="172"/>
                    <a:pt x="739" y="168"/>
                    <a:pt x="739" y="168"/>
                  </a:cubicBezTo>
                  <a:cubicBezTo>
                    <a:pt x="739" y="168"/>
                    <a:pt x="738" y="170"/>
                    <a:pt x="738" y="168"/>
                  </a:cubicBezTo>
                  <a:cubicBezTo>
                    <a:pt x="738" y="167"/>
                    <a:pt x="738" y="167"/>
                    <a:pt x="738" y="165"/>
                  </a:cubicBezTo>
                  <a:cubicBezTo>
                    <a:pt x="738" y="165"/>
                    <a:pt x="738" y="163"/>
                    <a:pt x="737" y="163"/>
                  </a:cubicBezTo>
                  <a:cubicBezTo>
                    <a:pt x="737" y="163"/>
                    <a:pt x="737" y="164"/>
                    <a:pt x="737" y="164"/>
                  </a:cubicBezTo>
                  <a:cubicBezTo>
                    <a:pt x="738" y="162"/>
                    <a:pt x="737" y="158"/>
                    <a:pt x="737" y="156"/>
                  </a:cubicBezTo>
                  <a:cubicBezTo>
                    <a:pt x="738" y="157"/>
                    <a:pt x="739" y="155"/>
                    <a:pt x="738" y="151"/>
                  </a:cubicBezTo>
                  <a:cubicBezTo>
                    <a:pt x="739" y="152"/>
                    <a:pt x="739" y="158"/>
                    <a:pt x="740" y="156"/>
                  </a:cubicBezTo>
                  <a:cubicBezTo>
                    <a:pt x="739" y="155"/>
                    <a:pt x="739" y="154"/>
                    <a:pt x="739" y="152"/>
                  </a:cubicBezTo>
                  <a:cubicBezTo>
                    <a:pt x="739" y="151"/>
                    <a:pt x="740" y="154"/>
                    <a:pt x="740" y="151"/>
                  </a:cubicBezTo>
                  <a:cubicBezTo>
                    <a:pt x="739" y="147"/>
                    <a:pt x="739" y="150"/>
                    <a:pt x="738" y="148"/>
                  </a:cubicBezTo>
                  <a:cubicBezTo>
                    <a:pt x="738" y="149"/>
                    <a:pt x="738" y="151"/>
                    <a:pt x="738" y="151"/>
                  </a:cubicBezTo>
                  <a:cubicBezTo>
                    <a:pt x="738" y="148"/>
                    <a:pt x="738" y="148"/>
                    <a:pt x="738" y="146"/>
                  </a:cubicBezTo>
                  <a:cubicBezTo>
                    <a:pt x="737" y="144"/>
                    <a:pt x="736" y="144"/>
                    <a:pt x="735" y="141"/>
                  </a:cubicBezTo>
                  <a:cubicBezTo>
                    <a:pt x="736" y="144"/>
                    <a:pt x="736" y="143"/>
                    <a:pt x="736" y="146"/>
                  </a:cubicBezTo>
                  <a:cubicBezTo>
                    <a:pt x="736" y="146"/>
                    <a:pt x="736" y="143"/>
                    <a:pt x="735" y="144"/>
                  </a:cubicBezTo>
                  <a:cubicBezTo>
                    <a:pt x="736" y="145"/>
                    <a:pt x="736" y="147"/>
                    <a:pt x="735" y="146"/>
                  </a:cubicBezTo>
                  <a:cubicBezTo>
                    <a:pt x="735" y="145"/>
                    <a:pt x="735" y="144"/>
                    <a:pt x="735" y="144"/>
                  </a:cubicBezTo>
                  <a:cubicBezTo>
                    <a:pt x="735" y="145"/>
                    <a:pt x="735" y="147"/>
                    <a:pt x="735" y="148"/>
                  </a:cubicBezTo>
                  <a:cubicBezTo>
                    <a:pt x="734" y="141"/>
                    <a:pt x="734" y="143"/>
                    <a:pt x="734" y="148"/>
                  </a:cubicBezTo>
                  <a:cubicBezTo>
                    <a:pt x="734" y="147"/>
                    <a:pt x="733" y="145"/>
                    <a:pt x="733" y="142"/>
                  </a:cubicBezTo>
                  <a:cubicBezTo>
                    <a:pt x="733" y="139"/>
                    <a:pt x="733" y="142"/>
                    <a:pt x="734" y="142"/>
                  </a:cubicBezTo>
                  <a:cubicBezTo>
                    <a:pt x="733" y="135"/>
                    <a:pt x="732" y="138"/>
                    <a:pt x="733" y="141"/>
                  </a:cubicBezTo>
                  <a:cubicBezTo>
                    <a:pt x="732" y="140"/>
                    <a:pt x="732" y="138"/>
                    <a:pt x="732" y="136"/>
                  </a:cubicBezTo>
                  <a:cubicBezTo>
                    <a:pt x="732" y="137"/>
                    <a:pt x="732" y="133"/>
                    <a:pt x="731" y="133"/>
                  </a:cubicBezTo>
                  <a:cubicBezTo>
                    <a:pt x="732" y="135"/>
                    <a:pt x="732" y="137"/>
                    <a:pt x="732" y="137"/>
                  </a:cubicBezTo>
                  <a:cubicBezTo>
                    <a:pt x="731" y="136"/>
                    <a:pt x="731" y="134"/>
                    <a:pt x="731" y="133"/>
                  </a:cubicBezTo>
                  <a:cubicBezTo>
                    <a:pt x="730" y="135"/>
                    <a:pt x="730" y="134"/>
                    <a:pt x="730" y="134"/>
                  </a:cubicBezTo>
                  <a:cubicBezTo>
                    <a:pt x="730" y="136"/>
                    <a:pt x="730" y="138"/>
                    <a:pt x="730" y="139"/>
                  </a:cubicBezTo>
                  <a:cubicBezTo>
                    <a:pt x="729" y="138"/>
                    <a:pt x="729" y="138"/>
                    <a:pt x="729" y="139"/>
                  </a:cubicBezTo>
                  <a:cubicBezTo>
                    <a:pt x="729" y="137"/>
                    <a:pt x="729" y="136"/>
                    <a:pt x="729" y="136"/>
                  </a:cubicBezTo>
                  <a:cubicBezTo>
                    <a:pt x="728" y="135"/>
                    <a:pt x="729" y="138"/>
                    <a:pt x="728" y="138"/>
                  </a:cubicBezTo>
                  <a:cubicBezTo>
                    <a:pt x="728" y="135"/>
                    <a:pt x="728" y="132"/>
                    <a:pt x="728" y="131"/>
                  </a:cubicBezTo>
                  <a:cubicBezTo>
                    <a:pt x="728" y="131"/>
                    <a:pt x="727" y="130"/>
                    <a:pt x="727" y="130"/>
                  </a:cubicBezTo>
                  <a:cubicBezTo>
                    <a:pt x="727" y="133"/>
                    <a:pt x="728" y="135"/>
                    <a:pt x="728" y="136"/>
                  </a:cubicBezTo>
                  <a:cubicBezTo>
                    <a:pt x="728" y="137"/>
                    <a:pt x="727" y="134"/>
                    <a:pt x="727" y="132"/>
                  </a:cubicBezTo>
                  <a:cubicBezTo>
                    <a:pt x="727" y="132"/>
                    <a:pt x="726" y="129"/>
                    <a:pt x="726" y="127"/>
                  </a:cubicBezTo>
                  <a:cubicBezTo>
                    <a:pt x="725" y="125"/>
                    <a:pt x="725" y="125"/>
                    <a:pt x="725" y="129"/>
                  </a:cubicBezTo>
                  <a:cubicBezTo>
                    <a:pt x="725" y="128"/>
                    <a:pt x="725" y="128"/>
                    <a:pt x="725" y="126"/>
                  </a:cubicBezTo>
                  <a:cubicBezTo>
                    <a:pt x="725" y="128"/>
                    <a:pt x="725" y="127"/>
                    <a:pt x="725" y="129"/>
                  </a:cubicBezTo>
                  <a:cubicBezTo>
                    <a:pt x="724" y="128"/>
                    <a:pt x="724" y="128"/>
                    <a:pt x="724" y="127"/>
                  </a:cubicBezTo>
                  <a:cubicBezTo>
                    <a:pt x="724" y="125"/>
                    <a:pt x="724" y="125"/>
                    <a:pt x="723" y="123"/>
                  </a:cubicBezTo>
                  <a:cubicBezTo>
                    <a:pt x="723" y="121"/>
                    <a:pt x="722" y="121"/>
                    <a:pt x="722" y="123"/>
                  </a:cubicBezTo>
                  <a:cubicBezTo>
                    <a:pt x="722" y="125"/>
                    <a:pt x="723" y="128"/>
                    <a:pt x="723" y="132"/>
                  </a:cubicBezTo>
                  <a:cubicBezTo>
                    <a:pt x="723" y="132"/>
                    <a:pt x="723" y="131"/>
                    <a:pt x="723" y="130"/>
                  </a:cubicBezTo>
                  <a:cubicBezTo>
                    <a:pt x="723" y="127"/>
                    <a:pt x="722" y="124"/>
                    <a:pt x="722" y="121"/>
                  </a:cubicBezTo>
                  <a:cubicBezTo>
                    <a:pt x="721" y="114"/>
                    <a:pt x="722" y="108"/>
                    <a:pt x="724" y="116"/>
                  </a:cubicBezTo>
                  <a:cubicBezTo>
                    <a:pt x="724" y="119"/>
                    <a:pt x="725" y="122"/>
                    <a:pt x="725" y="123"/>
                  </a:cubicBezTo>
                  <a:cubicBezTo>
                    <a:pt x="725" y="119"/>
                    <a:pt x="724" y="118"/>
                    <a:pt x="724" y="116"/>
                  </a:cubicBezTo>
                  <a:cubicBezTo>
                    <a:pt x="724" y="116"/>
                    <a:pt x="723" y="114"/>
                    <a:pt x="723" y="111"/>
                  </a:cubicBezTo>
                  <a:cubicBezTo>
                    <a:pt x="722" y="108"/>
                    <a:pt x="722" y="104"/>
                    <a:pt x="721" y="103"/>
                  </a:cubicBezTo>
                  <a:cubicBezTo>
                    <a:pt x="721" y="102"/>
                    <a:pt x="721" y="102"/>
                    <a:pt x="721" y="99"/>
                  </a:cubicBezTo>
                  <a:cubicBezTo>
                    <a:pt x="720" y="98"/>
                    <a:pt x="720" y="97"/>
                    <a:pt x="720" y="96"/>
                  </a:cubicBezTo>
                  <a:cubicBezTo>
                    <a:pt x="719" y="92"/>
                    <a:pt x="718" y="87"/>
                    <a:pt x="716" y="80"/>
                  </a:cubicBezTo>
                  <a:cubicBezTo>
                    <a:pt x="716" y="80"/>
                    <a:pt x="716" y="81"/>
                    <a:pt x="716" y="81"/>
                  </a:cubicBezTo>
                  <a:cubicBezTo>
                    <a:pt x="715" y="77"/>
                    <a:pt x="714" y="73"/>
                    <a:pt x="713" y="69"/>
                  </a:cubicBezTo>
                  <a:cubicBezTo>
                    <a:pt x="711" y="65"/>
                    <a:pt x="710" y="61"/>
                    <a:pt x="709" y="57"/>
                  </a:cubicBezTo>
                  <a:cubicBezTo>
                    <a:pt x="707" y="54"/>
                    <a:pt x="707" y="52"/>
                    <a:pt x="706" y="49"/>
                  </a:cubicBezTo>
                  <a:cubicBezTo>
                    <a:pt x="706" y="48"/>
                    <a:pt x="705" y="47"/>
                    <a:pt x="705" y="46"/>
                  </a:cubicBezTo>
                  <a:cubicBezTo>
                    <a:pt x="700" y="37"/>
                    <a:pt x="701" y="44"/>
                    <a:pt x="706" y="59"/>
                  </a:cubicBezTo>
                  <a:cubicBezTo>
                    <a:pt x="707" y="61"/>
                    <a:pt x="707" y="63"/>
                    <a:pt x="708" y="66"/>
                  </a:cubicBezTo>
                  <a:cubicBezTo>
                    <a:pt x="709" y="68"/>
                    <a:pt x="709" y="70"/>
                    <a:pt x="710" y="73"/>
                  </a:cubicBezTo>
                  <a:cubicBezTo>
                    <a:pt x="711" y="77"/>
                    <a:pt x="713" y="83"/>
                    <a:pt x="714" y="88"/>
                  </a:cubicBezTo>
                  <a:cubicBezTo>
                    <a:pt x="714" y="90"/>
                    <a:pt x="714" y="88"/>
                    <a:pt x="714" y="90"/>
                  </a:cubicBezTo>
                  <a:cubicBezTo>
                    <a:pt x="716" y="95"/>
                    <a:pt x="716" y="99"/>
                    <a:pt x="716" y="101"/>
                  </a:cubicBezTo>
                  <a:cubicBezTo>
                    <a:pt x="716" y="102"/>
                    <a:pt x="716" y="103"/>
                    <a:pt x="717" y="104"/>
                  </a:cubicBezTo>
                  <a:cubicBezTo>
                    <a:pt x="717" y="103"/>
                    <a:pt x="716" y="101"/>
                    <a:pt x="717" y="100"/>
                  </a:cubicBezTo>
                  <a:cubicBezTo>
                    <a:pt x="718" y="108"/>
                    <a:pt x="719" y="110"/>
                    <a:pt x="720" y="118"/>
                  </a:cubicBezTo>
                  <a:cubicBezTo>
                    <a:pt x="719" y="117"/>
                    <a:pt x="718" y="110"/>
                    <a:pt x="717" y="111"/>
                  </a:cubicBezTo>
                  <a:cubicBezTo>
                    <a:pt x="717" y="112"/>
                    <a:pt x="718" y="115"/>
                    <a:pt x="717" y="115"/>
                  </a:cubicBezTo>
                  <a:cubicBezTo>
                    <a:pt x="717" y="117"/>
                    <a:pt x="718" y="118"/>
                    <a:pt x="718" y="119"/>
                  </a:cubicBezTo>
                  <a:cubicBezTo>
                    <a:pt x="718" y="121"/>
                    <a:pt x="719" y="127"/>
                    <a:pt x="720" y="133"/>
                  </a:cubicBezTo>
                  <a:cubicBezTo>
                    <a:pt x="719" y="134"/>
                    <a:pt x="719" y="134"/>
                    <a:pt x="719" y="136"/>
                  </a:cubicBezTo>
                  <a:cubicBezTo>
                    <a:pt x="719" y="137"/>
                    <a:pt x="719" y="134"/>
                    <a:pt x="719" y="135"/>
                  </a:cubicBezTo>
                  <a:cubicBezTo>
                    <a:pt x="719" y="135"/>
                    <a:pt x="719" y="136"/>
                    <a:pt x="719" y="136"/>
                  </a:cubicBezTo>
                  <a:cubicBezTo>
                    <a:pt x="719" y="137"/>
                    <a:pt x="719" y="138"/>
                    <a:pt x="719" y="139"/>
                  </a:cubicBezTo>
                  <a:cubicBezTo>
                    <a:pt x="719" y="142"/>
                    <a:pt x="720" y="161"/>
                    <a:pt x="718" y="152"/>
                  </a:cubicBezTo>
                  <a:cubicBezTo>
                    <a:pt x="718" y="150"/>
                    <a:pt x="718" y="146"/>
                    <a:pt x="718" y="145"/>
                  </a:cubicBezTo>
                  <a:cubicBezTo>
                    <a:pt x="717" y="144"/>
                    <a:pt x="717" y="138"/>
                    <a:pt x="717" y="136"/>
                  </a:cubicBezTo>
                  <a:cubicBezTo>
                    <a:pt x="717" y="141"/>
                    <a:pt x="717" y="143"/>
                    <a:pt x="718" y="147"/>
                  </a:cubicBezTo>
                  <a:cubicBezTo>
                    <a:pt x="717" y="146"/>
                    <a:pt x="717" y="151"/>
                    <a:pt x="717" y="147"/>
                  </a:cubicBezTo>
                  <a:cubicBezTo>
                    <a:pt x="717" y="151"/>
                    <a:pt x="717" y="152"/>
                    <a:pt x="717" y="154"/>
                  </a:cubicBezTo>
                  <a:cubicBezTo>
                    <a:pt x="717" y="152"/>
                    <a:pt x="717" y="155"/>
                    <a:pt x="717" y="154"/>
                  </a:cubicBezTo>
                  <a:cubicBezTo>
                    <a:pt x="717" y="150"/>
                    <a:pt x="716" y="150"/>
                    <a:pt x="716" y="148"/>
                  </a:cubicBezTo>
                  <a:cubicBezTo>
                    <a:pt x="716" y="146"/>
                    <a:pt x="716" y="142"/>
                    <a:pt x="716" y="138"/>
                  </a:cubicBezTo>
                  <a:cubicBezTo>
                    <a:pt x="715" y="138"/>
                    <a:pt x="715" y="139"/>
                    <a:pt x="715" y="138"/>
                  </a:cubicBezTo>
                  <a:cubicBezTo>
                    <a:pt x="715" y="136"/>
                    <a:pt x="715" y="134"/>
                    <a:pt x="715" y="130"/>
                  </a:cubicBezTo>
                  <a:cubicBezTo>
                    <a:pt x="714" y="130"/>
                    <a:pt x="714" y="128"/>
                    <a:pt x="714" y="130"/>
                  </a:cubicBezTo>
                  <a:cubicBezTo>
                    <a:pt x="712" y="123"/>
                    <a:pt x="713" y="132"/>
                    <a:pt x="711" y="125"/>
                  </a:cubicBezTo>
                  <a:cubicBezTo>
                    <a:pt x="713" y="128"/>
                    <a:pt x="712" y="134"/>
                    <a:pt x="713" y="137"/>
                  </a:cubicBezTo>
                  <a:cubicBezTo>
                    <a:pt x="713" y="138"/>
                    <a:pt x="713" y="140"/>
                    <a:pt x="713" y="143"/>
                  </a:cubicBezTo>
                  <a:cubicBezTo>
                    <a:pt x="714" y="143"/>
                    <a:pt x="714" y="152"/>
                    <a:pt x="714" y="153"/>
                  </a:cubicBezTo>
                  <a:cubicBezTo>
                    <a:pt x="714" y="156"/>
                    <a:pt x="714" y="158"/>
                    <a:pt x="715" y="160"/>
                  </a:cubicBezTo>
                  <a:cubicBezTo>
                    <a:pt x="715" y="160"/>
                    <a:pt x="715" y="161"/>
                    <a:pt x="715" y="161"/>
                  </a:cubicBezTo>
                  <a:cubicBezTo>
                    <a:pt x="714" y="160"/>
                    <a:pt x="714" y="158"/>
                    <a:pt x="714" y="156"/>
                  </a:cubicBezTo>
                  <a:cubicBezTo>
                    <a:pt x="714" y="157"/>
                    <a:pt x="714" y="158"/>
                    <a:pt x="714" y="157"/>
                  </a:cubicBezTo>
                  <a:cubicBezTo>
                    <a:pt x="714" y="159"/>
                    <a:pt x="714" y="162"/>
                    <a:pt x="714" y="163"/>
                  </a:cubicBezTo>
                  <a:cubicBezTo>
                    <a:pt x="714" y="161"/>
                    <a:pt x="713" y="157"/>
                    <a:pt x="713" y="158"/>
                  </a:cubicBezTo>
                  <a:cubicBezTo>
                    <a:pt x="714" y="163"/>
                    <a:pt x="713" y="158"/>
                    <a:pt x="713" y="161"/>
                  </a:cubicBezTo>
                  <a:cubicBezTo>
                    <a:pt x="713" y="159"/>
                    <a:pt x="713" y="156"/>
                    <a:pt x="713" y="154"/>
                  </a:cubicBezTo>
                  <a:cubicBezTo>
                    <a:pt x="712" y="153"/>
                    <a:pt x="712" y="155"/>
                    <a:pt x="712" y="153"/>
                  </a:cubicBezTo>
                  <a:cubicBezTo>
                    <a:pt x="712" y="145"/>
                    <a:pt x="711" y="140"/>
                    <a:pt x="711" y="135"/>
                  </a:cubicBezTo>
                  <a:cubicBezTo>
                    <a:pt x="711" y="138"/>
                    <a:pt x="710" y="136"/>
                    <a:pt x="710" y="133"/>
                  </a:cubicBezTo>
                  <a:cubicBezTo>
                    <a:pt x="710" y="132"/>
                    <a:pt x="709" y="129"/>
                    <a:pt x="709" y="128"/>
                  </a:cubicBezTo>
                  <a:cubicBezTo>
                    <a:pt x="710" y="129"/>
                    <a:pt x="710" y="130"/>
                    <a:pt x="710" y="133"/>
                  </a:cubicBezTo>
                  <a:cubicBezTo>
                    <a:pt x="710" y="134"/>
                    <a:pt x="710" y="132"/>
                    <a:pt x="711" y="134"/>
                  </a:cubicBezTo>
                  <a:cubicBezTo>
                    <a:pt x="710" y="130"/>
                    <a:pt x="710" y="134"/>
                    <a:pt x="710" y="131"/>
                  </a:cubicBezTo>
                  <a:cubicBezTo>
                    <a:pt x="710" y="130"/>
                    <a:pt x="710" y="129"/>
                    <a:pt x="710" y="128"/>
                  </a:cubicBezTo>
                  <a:cubicBezTo>
                    <a:pt x="710" y="128"/>
                    <a:pt x="710" y="130"/>
                    <a:pt x="710" y="130"/>
                  </a:cubicBezTo>
                  <a:cubicBezTo>
                    <a:pt x="710" y="126"/>
                    <a:pt x="710" y="126"/>
                    <a:pt x="710" y="126"/>
                  </a:cubicBezTo>
                  <a:cubicBezTo>
                    <a:pt x="710" y="124"/>
                    <a:pt x="710" y="124"/>
                    <a:pt x="710" y="122"/>
                  </a:cubicBezTo>
                  <a:cubicBezTo>
                    <a:pt x="710" y="122"/>
                    <a:pt x="710" y="123"/>
                    <a:pt x="710" y="123"/>
                  </a:cubicBezTo>
                  <a:cubicBezTo>
                    <a:pt x="709" y="122"/>
                    <a:pt x="709" y="120"/>
                    <a:pt x="709" y="119"/>
                  </a:cubicBezTo>
                  <a:cubicBezTo>
                    <a:pt x="709" y="121"/>
                    <a:pt x="709" y="116"/>
                    <a:pt x="708" y="115"/>
                  </a:cubicBezTo>
                  <a:cubicBezTo>
                    <a:pt x="708" y="116"/>
                    <a:pt x="709" y="117"/>
                    <a:pt x="709" y="118"/>
                  </a:cubicBezTo>
                  <a:cubicBezTo>
                    <a:pt x="708" y="113"/>
                    <a:pt x="708" y="112"/>
                    <a:pt x="707" y="110"/>
                  </a:cubicBezTo>
                  <a:cubicBezTo>
                    <a:pt x="707" y="111"/>
                    <a:pt x="707" y="111"/>
                    <a:pt x="707" y="112"/>
                  </a:cubicBezTo>
                  <a:cubicBezTo>
                    <a:pt x="707" y="110"/>
                    <a:pt x="706" y="107"/>
                    <a:pt x="706" y="106"/>
                  </a:cubicBezTo>
                  <a:cubicBezTo>
                    <a:pt x="706" y="108"/>
                    <a:pt x="707" y="109"/>
                    <a:pt x="707" y="110"/>
                  </a:cubicBezTo>
                  <a:cubicBezTo>
                    <a:pt x="706" y="107"/>
                    <a:pt x="706" y="112"/>
                    <a:pt x="707" y="114"/>
                  </a:cubicBezTo>
                  <a:cubicBezTo>
                    <a:pt x="706" y="108"/>
                    <a:pt x="708" y="113"/>
                    <a:pt x="707" y="112"/>
                  </a:cubicBezTo>
                  <a:cubicBezTo>
                    <a:pt x="707" y="115"/>
                    <a:pt x="707" y="113"/>
                    <a:pt x="708" y="115"/>
                  </a:cubicBezTo>
                  <a:cubicBezTo>
                    <a:pt x="707" y="116"/>
                    <a:pt x="707" y="115"/>
                    <a:pt x="707" y="114"/>
                  </a:cubicBezTo>
                  <a:cubicBezTo>
                    <a:pt x="706" y="112"/>
                    <a:pt x="706" y="110"/>
                    <a:pt x="705" y="109"/>
                  </a:cubicBezTo>
                  <a:cubicBezTo>
                    <a:pt x="706" y="111"/>
                    <a:pt x="706" y="113"/>
                    <a:pt x="707" y="115"/>
                  </a:cubicBezTo>
                  <a:cubicBezTo>
                    <a:pt x="706" y="117"/>
                    <a:pt x="706" y="123"/>
                    <a:pt x="707" y="129"/>
                  </a:cubicBezTo>
                  <a:cubicBezTo>
                    <a:pt x="707" y="126"/>
                    <a:pt x="707" y="126"/>
                    <a:pt x="706" y="126"/>
                  </a:cubicBezTo>
                  <a:cubicBezTo>
                    <a:pt x="707" y="129"/>
                    <a:pt x="707" y="129"/>
                    <a:pt x="706" y="130"/>
                  </a:cubicBezTo>
                  <a:cubicBezTo>
                    <a:pt x="707" y="132"/>
                    <a:pt x="707" y="133"/>
                    <a:pt x="707" y="136"/>
                  </a:cubicBezTo>
                  <a:cubicBezTo>
                    <a:pt x="707" y="137"/>
                    <a:pt x="707" y="136"/>
                    <a:pt x="708" y="138"/>
                  </a:cubicBezTo>
                  <a:cubicBezTo>
                    <a:pt x="708" y="140"/>
                    <a:pt x="708" y="144"/>
                    <a:pt x="708" y="142"/>
                  </a:cubicBezTo>
                  <a:cubicBezTo>
                    <a:pt x="708" y="145"/>
                    <a:pt x="708" y="149"/>
                    <a:pt x="709" y="150"/>
                  </a:cubicBezTo>
                  <a:cubicBezTo>
                    <a:pt x="709" y="149"/>
                    <a:pt x="709" y="148"/>
                    <a:pt x="709" y="148"/>
                  </a:cubicBezTo>
                  <a:cubicBezTo>
                    <a:pt x="709" y="148"/>
                    <a:pt x="709" y="149"/>
                    <a:pt x="709" y="150"/>
                  </a:cubicBezTo>
                  <a:cubicBezTo>
                    <a:pt x="709" y="145"/>
                    <a:pt x="711" y="156"/>
                    <a:pt x="710" y="159"/>
                  </a:cubicBezTo>
                  <a:cubicBezTo>
                    <a:pt x="710" y="158"/>
                    <a:pt x="710" y="153"/>
                    <a:pt x="710" y="156"/>
                  </a:cubicBezTo>
                  <a:cubicBezTo>
                    <a:pt x="710" y="158"/>
                    <a:pt x="710" y="159"/>
                    <a:pt x="710" y="158"/>
                  </a:cubicBezTo>
                  <a:cubicBezTo>
                    <a:pt x="710" y="157"/>
                    <a:pt x="709" y="155"/>
                    <a:pt x="709" y="155"/>
                  </a:cubicBezTo>
                  <a:cubicBezTo>
                    <a:pt x="709" y="158"/>
                    <a:pt x="709" y="158"/>
                    <a:pt x="709" y="160"/>
                  </a:cubicBezTo>
                  <a:cubicBezTo>
                    <a:pt x="710" y="163"/>
                    <a:pt x="710" y="171"/>
                    <a:pt x="710" y="176"/>
                  </a:cubicBezTo>
                  <a:cubicBezTo>
                    <a:pt x="710" y="176"/>
                    <a:pt x="710" y="177"/>
                    <a:pt x="710" y="177"/>
                  </a:cubicBezTo>
                  <a:cubicBezTo>
                    <a:pt x="710" y="176"/>
                    <a:pt x="710" y="175"/>
                    <a:pt x="710" y="175"/>
                  </a:cubicBezTo>
                  <a:cubicBezTo>
                    <a:pt x="710" y="180"/>
                    <a:pt x="710" y="180"/>
                    <a:pt x="710" y="184"/>
                  </a:cubicBezTo>
                  <a:cubicBezTo>
                    <a:pt x="709" y="184"/>
                    <a:pt x="709" y="187"/>
                    <a:pt x="710" y="185"/>
                  </a:cubicBezTo>
                  <a:cubicBezTo>
                    <a:pt x="710" y="189"/>
                    <a:pt x="709" y="191"/>
                    <a:pt x="709" y="190"/>
                  </a:cubicBezTo>
                  <a:cubicBezTo>
                    <a:pt x="709" y="186"/>
                    <a:pt x="709" y="188"/>
                    <a:pt x="709" y="185"/>
                  </a:cubicBezTo>
                  <a:cubicBezTo>
                    <a:pt x="709" y="187"/>
                    <a:pt x="709" y="188"/>
                    <a:pt x="708" y="190"/>
                  </a:cubicBezTo>
                  <a:cubicBezTo>
                    <a:pt x="708" y="190"/>
                    <a:pt x="708" y="188"/>
                    <a:pt x="708" y="187"/>
                  </a:cubicBezTo>
                  <a:cubicBezTo>
                    <a:pt x="708" y="191"/>
                    <a:pt x="708" y="191"/>
                    <a:pt x="708" y="193"/>
                  </a:cubicBezTo>
                  <a:cubicBezTo>
                    <a:pt x="708" y="194"/>
                    <a:pt x="708" y="195"/>
                    <a:pt x="708" y="197"/>
                  </a:cubicBezTo>
                  <a:cubicBezTo>
                    <a:pt x="708" y="197"/>
                    <a:pt x="708" y="197"/>
                    <a:pt x="708" y="198"/>
                  </a:cubicBezTo>
                  <a:cubicBezTo>
                    <a:pt x="708" y="198"/>
                    <a:pt x="708" y="198"/>
                    <a:pt x="708" y="199"/>
                  </a:cubicBezTo>
                  <a:cubicBezTo>
                    <a:pt x="708" y="201"/>
                    <a:pt x="708" y="200"/>
                    <a:pt x="708" y="201"/>
                  </a:cubicBezTo>
                  <a:cubicBezTo>
                    <a:pt x="708" y="201"/>
                    <a:pt x="708" y="202"/>
                    <a:pt x="708" y="204"/>
                  </a:cubicBezTo>
                  <a:cubicBezTo>
                    <a:pt x="708" y="204"/>
                    <a:pt x="708" y="206"/>
                    <a:pt x="708" y="203"/>
                  </a:cubicBezTo>
                  <a:cubicBezTo>
                    <a:pt x="708" y="202"/>
                    <a:pt x="708" y="205"/>
                    <a:pt x="708" y="203"/>
                  </a:cubicBezTo>
                  <a:cubicBezTo>
                    <a:pt x="708" y="200"/>
                    <a:pt x="708" y="200"/>
                    <a:pt x="709" y="199"/>
                  </a:cubicBezTo>
                  <a:cubicBezTo>
                    <a:pt x="709" y="201"/>
                    <a:pt x="708" y="207"/>
                    <a:pt x="708" y="209"/>
                  </a:cubicBezTo>
                  <a:cubicBezTo>
                    <a:pt x="708" y="208"/>
                    <a:pt x="708" y="208"/>
                    <a:pt x="708" y="209"/>
                  </a:cubicBezTo>
                  <a:cubicBezTo>
                    <a:pt x="708" y="210"/>
                    <a:pt x="708" y="208"/>
                    <a:pt x="707" y="209"/>
                  </a:cubicBezTo>
                  <a:cubicBezTo>
                    <a:pt x="707" y="213"/>
                    <a:pt x="707" y="213"/>
                    <a:pt x="707" y="216"/>
                  </a:cubicBezTo>
                  <a:cubicBezTo>
                    <a:pt x="707" y="216"/>
                    <a:pt x="706" y="217"/>
                    <a:pt x="706" y="217"/>
                  </a:cubicBezTo>
                  <a:cubicBezTo>
                    <a:pt x="706" y="214"/>
                    <a:pt x="706" y="225"/>
                    <a:pt x="705" y="227"/>
                  </a:cubicBezTo>
                  <a:cubicBezTo>
                    <a:pt x="705" y="227"/>
                    <a:pt x="705" y="228"/>
                    <a:pt x="705" y="228"/>
                  </a:cubicBezTo>
                  <a:cubicBezTo>
                    <a:pt x="705" y="227"/>
                    <a:pt x="705" y="227"/>
                    <a:pt x="705" y="225"/>
                  </a:cubicBezTo>
                  <a:cubicBezTo>
                    <a:pt x="705" y="223"/>
                    <a:pt x="706" y="221"/>
                    <a:pt x="706" y="220"/>
                  </a:cubicBezTo>
                  <a:cubicBezTo>
                    <a:pt x="705" y="223"/>
                    <a:pt x="705" y="225"/>
                    <a:pt x="704" y="226"/>
                  </a:cubicBezTo>
                  <a:cubicBezTo>
                    <a:pt x="705" y="223"/>
                    <a:pt x="704" y="225"/>
                    <a:pt x="704" y="222"/>
                  </a:cubicBezTo>
                  <a:cubicBezTo>
                    <a:pt x="705" y="220"/>
                    <a:pt x="706" y="216"/>
                    <a:pt x="706" y="216"/>
                  </a:cubicBezTo>
                  <a:cubicBezTo>
                    <a:pt x="705" y="217"/>
                    <a:pt x="705" y="217"/>
                    <a:pt x="705" y="217"/>
                  </a:cubicBezTo>
                  <a:cubicBezTo>
                    <a:pt x="706" y="213"/>
                    <a:pt x="707" y="210"/>
                    <a:pt x="706" y="207"/>
                  </a:cubicBezTo>
                  <a:cubicBezTo>
                    <a:pt x="706" y="210"/>
                    <a:pt x="706" y="213"/>
                    <a:pt x="705" y="216"/>
                  </a:cubicBezTo>
                  <a:cubicBezTo>
                    <a:pt x="705" y="215"/>
                    <a:pt x="705" y="214"/>
                    <a:pt x="706" y="211"/>
                  </a:cubicBezTo>
                  <a:cubicBezTo>
                    <a:pt x="706" y="210"/>
                    <a:pt x="706" y="208"/>
                    <a:pt x="706" y="206"/>
                  </a:cubicBezTo>
                  <a:cubicBezTo>
                    <a:pt x="706" y="205"/>
                    <a:pt x="705" y="208"/>
                    <a:pt x="705" y="205"/>
                  </a:cubicBezTo>
                  <a:cubicBezTo>
                    <a:pt x="705" y="207"/>
                    <a:pt x="705" y="212"/>
                    <a:pt x="704" y="213"/>
                  </a:cubicBezTo>
                  <a:cubicBezTo>
                    <a:pt x="705" y="211"/>
                    <a:pt x="705" y="210"/>
                    <a:pt x="705" y="209"/>
                  </a:cubicBezTo>
                  <a:cubicBezTo>
                    <a:pt x="705" y="216"/>
                    <a:pt x="703" y="218"/>
                    <a:pt x="703" y="218"/>
                  </a:cubicBezTo>
                  <a:cubicBezTo>
                    <a:pt x="703" y="220"/>
                    <a:pt x="702" y="222"/>
                    <a:pt x="702" y="223"/>
                  </a:cubicBezTo>
                  <a:cubicBezTo>
                    <a:pt x="702" y="223"/>
                    <a:pt x="703" y="217"/>
                    <a:pt x="702" y="218"/>
                  </a:cubicBezTo>
                  <a:cubicBezTo>
                    <a:pt x="702" y="220"/>
                    <a:pt x="702" y="220"/>
                    <a:pt x="702" y="221"/>
                  </a:cubicBezTo>
                  <a:cubicBezTo>
                    <a:pt x="702" y="218"/>
                    <a:pt x="701" y="222"/>
                    <a:pt x="702" y="218"/>
                  </a:cubicBezTo>
                  <a:cubicBezTo>
                    <a:pt x="702" y="218"/>
                    <a:pt x="702" y="218"/>
                    <a:pt x="702" y="218"/>
                  </a:cubicBezTo>
                  <a:cubicBezTo>
                    <a:pt x="703" y="214"/>
                    <a:pt x="701" y="217"/>
                    <a:pt x="702" y="214"/>
                  </a:cubicBezTo>
                  <a:cubicBezTo>
                    <a:pt x="702" y="214"/>
                    <a:pt x="702" y="211"/>
                    <a:pt x="702" y="211"/>
                  </a:cubicBezTo>
                  <a:cubicBezTo>
                    <a:pt x="702" y="211"/>
                    <a:pt x="702" y="215"/>
                    <a:pt x="701" y="214"/>
                  </a:cubicBezTo>
                  <a:cubicBezTo>
                    <a:pt x="701" y="214"/>
                    <a:pt x="702" y="212"/>
                    <a:pt x="701" y="212"/>
                  </a:cubicBezTo>
                  <a:cubicBezTo>
                    <a:pt x="701" y="214"/>
                    <a:pt x="701" y="211"/>
                    <a:pt x="701" y="212"/>
                  </a:cubicBezTo>
                  <a:cubicBezTo>
                    <a:pt x="701" y="214"/>
                    <a:pt x="700" y="217"/>
                    <a:pt x="700" y="217"/>
                  </a:cubicBezTo>
                  <a:cubicBezTo>
                    <a:pt x="700" y="217"/>
                    <a:pt x="700" y="219"/>
                    <a:pt x="701" y="217"/>
                  </a:cubicBezTo>
                  <a:cubicBezTo>
                    <a:pt x="700" y="218"/>
                    <a:pt x="700" y="221"/>
                    <a:pt x="700" y="220"/>
                  </a:cubicBezTo>
                  <a:cubicBezTo>
                    <a:pt x="699" y="223"/>
                    <a:pt x="699" y="226"/>
                    <a:pt x="698" y="230"/>
                  </a:cubicBezTo>
                  <a:cubicBezTo>
                    <a:pt x="697" y="233"/>
                    <a:pt x="697" y="236"/>
                    <a:pt x="696" y="239"/>
                  </a:cubicBezTo>
                  <a:cubicBezTo>
                    <a:pt x="696" y="240"/>
                    <a:pt x="695" y="242"/>
                    <a:pt x="695" y="243"/>
                  </a:cubicBezTo>
                  <a:cubicBezTo>
                    <a:pt x="694" y="243"/>
                    <a:pt x="695" y="240"/>
                    <a:pt x="695" y="240"/>
                  </a:cubicBezTo>
                  <a:cubicBezTo>
                    <a:pt x="695" y="241"/>
                    <a:pt x="695" y="240"/>
                    <a:pt x="695" y="240"/>
                  </a:cubicBezTo>
                  <a:cubicBezTo>
                    <a:pt x="694" y="242"/>
                    <a:pt x="694" y="244"/>
                    <a:pt x="693" y="246"/>
                  </a:cubicBezTo>
                  <a:cubicBezTo>
                    <a:pt x="694" y="241"/>
                    <a:pt x="693" y="243"/>
                    <a:pt x="694" y="239"/>
                  </a:cubicBezTo>
                  <a:cubicBezTo>
                    <a:pt x="694" y="240"/>
                    <a:pt x="696" y="234"/>
                    <a:pt x="696" y="233"/>
                  </a:cubicBezTo>
                  <a:cubicBezTo>
                    <a:pt x="695" y="235"/>
                    <a:pt x="694" y="239"/>
                    <a:pt x="694" y="239"/>
                  </a:cubicBezTo>
                  <a:cubicBezTo>
                    <a:pt x="694" y="237"/>
                    <a:pt x="695" y="234"/>
                    <a:pt x="695" y="234"/>
                  </a:cubicBezTo>
                  <a:cubicBezTo>
                    <a:pt x="694" y="237"/>
                    <a:pt x="693" y="239"/>
                    <a:pt x="693" y="241"/>
                  </a:cubicBezTo>
                  <a:cubicBezTo>
                    <a:pt x="693" y="240"/>
                    <a:pt x="695" y="230"/>
                    <a:pt x="695" y="228"/>
                  </a:cubicBezTo>
                  <a:cubicBezTo>
                    <a:pt x="694" y="234"/>
                    <a:pt x="693" y="236"/>
                    <a:pt x="693" y="237"/>
                  </a:cubicBezTo>
                  <a:cubicBezTo>
                    <a:pt x="692" y="239"/>
                    <a:pt x="692" y="241"/>
                    <a:pt x="692" y="242"/>
                  </a:cubicBezTo>
                  <a:cubicBezTo>
                    <a:pt x="692" y="238"/>
                    <a:pt x="690" y="244"/>
                    <a:pt x="691" y="245"/>
                  </a:cubicBezTo>
                  <a:cubicBezTo>
                    <a:pt x="691" y="242"/>
                    <a:pt x="691" y="243"/>
                    <a:pt x="691" y="245"/>
                  </a:cubicBezTo>
                  <a:cubicBezTo>
                    <a:pt x="691" y="244"/>
                    <a:pt x="690" y="245"/>
                    <a:pt x="690" y="246"/>
                  </a:cubicBezTo>
                  <a:cubicBezTo>
                    <a:pt x="690" y="249"/>
                    <a:pt x="689" y="251"/>
                    <a:pt x="688" y="253"/>
                  </a:cubicBezTo>
                  <a:cubicBezTo>
                    <a:pt x="688" y="255"/>
                    <a:pt x="687" y="257"/>
                    <a:pt x="687" y="258"/>
                  </a:cubicBezTo>
                  <a:cubicBezTo>
                    <a:pt x="688" y="256"/>
                    <a:pt x="688" y="256"/>
                    <a:pt x="688" y="254"/>
                  </a:cubicBezTo>
                  <a:cubicBezTo>
                    <a:pt x="689" y="252"/>
                    <a:pt x="689" y="253"/>
                    <a:pt x="691" y="249"/>
                  </a:cubicBezTo>
                  <a:cubicBezTo>
                    <a:pt x="690" y="253"/>
                    <a:pt x="690" y="252"/>
                    <a:pt x="689" y="254"/>
                  </a:cubicBezTo>
                  <a:cubicBezTo>
                    <a:pt x="689" y="255"/>
                    <a:pt x="690" y="252"/>
                    <a:pt x="689" y="255"/>
                  </a:cubicBezTo>
                  <a:cubicBezTo>
                    <a:pt x="689" y="257"/>
                    <a:pt x="687" y="262"/>
                    <a:pt x="686" y="264"/>
                  </a:cubicBezTo>
                  <a:cubicBezTo>
                    <a:pt x="686" y="265"/>
                    <a:pt x="686" y="267"/>
                    <a:pt x="685" y="268"/>
                  </a:cubicBezTo>
                  <a:cubicBezTo>
                    <a:pt x="685" y="270"/>
                    <a:pt x="684" y="272"/>
                    <a:pt x="684" y="274"/>
                  </a:cubicBezTo>
                  <a:cubicBezTo>
                    <a:pt x="682" y="277"/>
                    <a:pt x="681" y="280"/>
                    <a:pt x="681" y="281"/>
                  </a:cubicBezTo>
                  <a:cubicBezTo>
                    <a:pt x="680" y="282"/>
                    <a:pt x="680" y="282"/>
                    <a:pt x="680" y="283"/>
                  </a:cubicBezTo>
                  <a:cubicBezTo>
                    <a:pt x="679" y="285"/>
                    <a:pt x="681" y="281"/>
                    <a:pt x="681" y="282"/>
                  </a:cubicBezTo>
                  <a:cubicBezTo>
                    <a:pt x="680" y="283"/>
                    <a:pt x="680" y="283"/>
                    <a:pt x="680" y="283"/>
                  </a:cubicBezTo>
                  <a:cubicBezTo>
                    <a:pt x="680" y="284"/>
                    <a:pt x="679" y="286"/>
                    <a:pt x="678" y="287"/>
                  </a:cubicBezTo>
                  <a:cubicBezTo>
                    <a:pt x="678" y="288"/>
                    <a:pt x="677" y="291"/>
                    <a:pt x="676" y="294"/>
                  </a:cubicBezTo>
                  <a:cubicBezTo>
                    <a:pt x="675" y="298"/>
                    <a:pt x="673" y="302"/>
                    <a:pt x="672" y="304"/>
                  </a:cubicBezTo>
                  <a:cubicBezTo>
                    <a:pt x="672" y="304"/>
                    <a:pt x="670" y="309"/>
                    <a:pt x="669" y="309"/>
                  </a:cubicBezTo>
                  <a:cubicBezTo>
                    <a:pt x="670" y="309"/>
                    <a:pt x="671" y="307"/>
                    <a:pt x="670" y="309"/>
                  </a:cubicBezTo>
                  <a:cubicBezTo>
                    <a:pt x="669" y="310"/>
                    <a:pt x="668" y="311"/>
                    <a:pt x="668" y="312"/>
                  </a:cubicBezTo>
                  <a:cubicBezTo>
                    <a:pt x="668" y="312"/>
                    <a:pt x="669" y="311"/>
                    <a:pt x="668" y="312"/>
                  </a:cubicBezTo>
                  <a:cubicBezTo>
                    <a:pt x="667" y="315"/>
                    <a:pt x="666" y="315"/>
                    <a:pt x="665" y="316"/>
                  </a:cubicBezTo>
                  <a:cubicBezTo>
                    <a:pt x="665" y="316"/>
                    <a:pt x="667" y="313"/>
                    <a:pt x="665" y="315"/>
                  </a:cubicBezTo>
                  <a:cubicBezTo>
                    <a:pt x="665" y="316"/>
                    <a:pt x="661" y="323"/>
                    <a:pt x="660" y="324"/>
                  </a:cubicBezTo>
                  <a:cubicBezTo>
                    <a:pt x="661" y="322"/>
                    <a:pt x="662" y="319"/>
                    <a:pt x="664" y="316"/>
                  </a:cubicBezTo>
                  <a:cubicBezTo>
                    <a:pt x="664" y="315"/>
                    <a:pt x="664" y="314"/>
                    <a:pt x="666" y="312"/>
                  </a:cubicBezTo>
                  <a:cubicBezTo>
                    <a:pt x="665" y="313"/>
                    <a:pt x="666" y="311"/>
                    <a:pt x="667" y="310"/>
                  </a:cubicBezTo>
                  <a:cubicBezTo>
                    <a:pt x="666" y="311"/>
                    <a:pt x="666" y="310"/>
                    <a:pt x="667" y="310"/>
                  </a:cubicBezTo>
                  <a:cubicBezTo>
                    <a:pt x="666" y="310"/>
                    <a:pt x="668" y="307"/>
                    <a:pt x="668" y="307"/>
                  </a:cubicBezTo>
                  <a:cubicBezTo>
                    <a:pt x="666" y="310"/>
                    <a:pt x="666" y="311"/>
                    <a:pt x="664" y="314"/>
                  </a:cubicBezTo>
                  <a:cubicBezTo>
                    <a:pt x="666" y="310"/>
                    <a:pt x="668" y="305"/>
                    <a:pt x="668" y="303"/>
                  </a:cubicBezTo>
                  <a:cubicBezTo>
                    <a:pt x="670" y="299"/>
                    <a:pt x="671" y="298"/>
                    <a:pt x="672" y="296"/>
                  </a:cubicBezTo>
                  <a:cubicBezTo>
                    <a:pt x="671" y="298"/>
                    <a:pt x="673" y="292"/>
                    <a:pt x="673" y="292"/>
                  </a:cubicBezTo>
                  <a:cubicBezTo>
                    <a:pt x="673" y="291"/>
                    <a:pt x="672" y="294"/>
                    <a:pt x="672" y="293"/>
                  </a:cubicBezTo>
                  <a:cubicBezTo>
                    <a:pt x="671" y="295"/>
                    <a:pt x="671" y="297"/>
                    <a:pt x="670" y="297"/>
                  </a:cubicBezTo>
                  <a:cubicBezTo>
                    <a:pt x="672" y="294"/>
                    <a:pt x="673" y="291"/>
                    <a:pt x="674" y="288"/>
                  </a:cubicBezTo>
                  <a:cubicBezTo>
                    <a:pt x="673" y="289"/>
                    <a:pt x="675" y="285"/>
                    <a:pt x="675" y="284"/>
                  </a:cubicBezTo>
                  <a:cubicBezTo>
                    <a:pt x="675" y="285"/>
                    <a:pt x="675" y="285"/>
                    <a:pt x="675" y="284"/>
                  </a:cubicBezTo>
                  <a:cubicBezTo>
                    <a:pt x="674" y="286"/>
                    <a:pt x="674" y="287"/>
                    <a:pt x="673" y="288"/>
                  </a:cubicBezTo>
                  <a:cubicBezTo>
                    <a:pt x="674" y="285"/>
                    <a:pt x="672" y="289"/>
                    <a:pt x="672" y="289"/>
                  </a:cubicBezTo>
                  <a:cubicBezTo>
                    <a:pt x="672" y="288"/>
                    <a:pt x="674" y="285"/>
                    <a:pt x="673" y="286"/>
                  </a:cubicBezTo>
                  <a:cubicBezTo>
                    <a:pt x="672" y="287"/>
                    <a:pt x="671" y="291"/>
                    <a:pt x="671" y="291"/>
                  </a:cubicBezTo>
                  <a:cubicBezTo>
                    <a:pt x="672" y="288"/>
                    <a:pt x="672" y="291"/>
                    <a:pt x="671" y="293"/>
                  </a:cubicBezTo>
                  <a:cubicBezTo>
                    <a:pt x="670" y="295"/>
                    <a:pt x="668" y="301"/>
                    <a:pt x="666" y="302"/>
                  </a:cubicBezTo>
                  <a:cubicBezTo>
                    <a:pt x="666" y="302"/>
                    <a:pt x="666" y="303"/>
                    <a:pt x="666" y="304"/>
                  </a:cubicBezTo>
                  <a:cubicBezTo>
                    <a:pt x="664" y="307"/>
                    <a:pt x="663" y="309"/>
                    <a:pt x="663" y="307"/>
                  </a:cubicBezTo>
                  <a:cubicBezTo>
                    <a:pt x="663" y="309"/>
                    <a:pt x="662" y="309"/>
                    <a:pt x="662" y="310"/>
                  </a:cubicBezTo>
                  <a:cubicBezTo>
                    <a:pt x="662" y="309"/>
                    <a:pt x="664" y="305"/>
                    <a:pt x="665" y="304"/>
                  </a:cubicBezTo>
                  <a:cubicBezTo>
                    <a:pt x="665" y="303"/>
                    <a:pt x="665" y="302"/>
                    <a:pt x="666" y="301"/>
                  </a:cubicBezTo>
                  <a:cubicBezTo>
                    <a:pt x="666" y="300"/>
                    <a:pt x="667" y="299"/>
                    <a:pt x="667" y="298"/>
                  </a:cubicBezTo>
                  <a:cubicBezTo>
                    <a:pt x="669" y="295"/>
                    <a:pt x="668" y="295"/>
                    <a:pt x="669" y="292"/>
                  </a:cubicBezTo>
                  <a:cubicBezTo>
                    <a:pt x="669" y="292"/>
                    <a:pt x="669" y="292"/>
                    <a:pt x="669" y="292"/>
                  </a:cubicBezTo>
                  <a:cubicBezTo>
                    <a:pt x="668" y="294"/>
                    <a:pt x="668" y="295"/>
                    <a:pt x="667" y="296"/>
                  </a:cubicBezTo>
                  <a:cubicBezTo>
                    <a:pt x="668" y="294"/>
                    <a:pt x="668" y="292"/>
                    <a:pt x="667" y="294"/>
                  </a:cubicBezTo>
                  <a:cubicBezTo>
                    <a:pt x="668" y="293"/>
                    <a:pt x="668" y="292"/>
                    <a:pt x="668" y="291"/>
                  </a:cubicBezTo>
                  <a:cubicBezTo>
                    <a:pt x="668" y="292"/>
                    <a:pt x="667" y="293"/>
                    <a:pt x="668" y="291"/>
                  </a:cubicBezTo>
                  <a:cubicBezTo>
                    <a:pt x="667" y="293"/>
                    <a:pt x="666" y="294"/>
                    <a:pt x="666" y="294"/>
                  </a:cubicBezTo>
                  <a:cubicBezTo>
                    <a:pt x="666" y="295"/>
                    <a:pt x="666" y="295"/>
                    <a:pt x="665" y="297"/>
                  </a:cubicBezTo>
                  <a:cubicBezTo>
                    <a:pt x="665" y="297"/>
                    <a:pt x="665" y="297"/>
                    <a:pt x="664" y="297"/>
                  </a:cubicBezTo>
                  <a:cubicBezTo>
                    <a:pt x="665" y="295"/>
                    <a:pt x="665" y="295"/>
                    <a:pt x="665" y="293"/>
                  </a:cubicBezTo>
                  <a:cubicBezTo>
                    <a:pt x="665" y="294"/>
                    <a:pt x="665" y="294"/>
                    <a:pt x="665" y="294"/>
                  </a:cubicBezTo>
                  <a:cubicBezTo>
                    <a:pt x="664" y="297"/>
                    <a:pt x="663" y="297"/>
                    <a:pt x="663" y="299"/>
                  </a:cubicBezTo>
                  <a:cubicBezTo>
                    <a:pt x="662" y="300"/>
                    <a:pt x="662" y="299"/>
                    <a:pt x="662" y="299"/>
                  </a:cubicBezTo>
                  <a:cubicBezTo>
                    <a:pt x="662" y="298"/>
                    <a:pt x="663" y="296"/>
                    <a:pt x="663" y="296"/>
                  </a:cubicBezTo>
                  <a:cubicBezTo>
                    <a:pt x="662" y="299"/>
                    <a:pt x="661" y="301"/>
                    <a:pt x="660" y="303"/>
                  </a:cubicBezTo>
                  <a:cubicBezTo>
                    <a:pt x="660" y="304"/>
                    <a:pt x="658" y="307"/>
                    <a:pt x="659" y="305"/>
                  </a:cubicBezTo>
                  <a:cubicBezTo>
                    <a:pt x="659" y="305"/>
                    <a:pt x="659" y="305"/>
                    <a:pt x="659" y="304"/>
                  </a:cubicBezTo>
                  <a:cubicBezTo>
                    <a:pt x="659" y="305"/>
                    <a:pt x="657" y="308"/>
                    <a:pt x="657" y="310"/>
                  </a:cubicBezTo>
                  <a:cubicBezTo>
                    <a:pt x="656" y="309"/>
                    <a:pt x="654" y="314"/>
                    <a:pt x="655" y="312"/>
                  </a:cubicBezTo>
                  <a:cubicBezTo>
                    <a:pt x="654" y="314"/>
                    <a:pt x="655" y="312"/>
                    <a:pt x="654" y="314"/>
                  </a:cubicBezTo>
                  <a:cubicBezTo>
                    <a:pt x="652" y="318"/>
                    <a:pt x="647" y="327"/>
                    <a:pt x="643" y="333"/>
                  </a:cubicBezTo>
                  <a:cubicBezTo>
                    <a:pt x="643" y="333"/>
                    <a:pt x="644" y="332"/>
                    <a:pt x="644" y="332"/>
                  </a:cubicBezTo>
                  <a:cubicBezTo>
                    <a:pt x="642" y="335"/>
                    <a:pt x="640" y="338"/>
                    <a:pt x="638" y="341"/>
                  </a:cubicBezTo>
                  <a:cubicBezTo>
                    <a:pt x="636" y="343"/>
                    <a:pt x="634" y="346"/>
                    <a:pt x="633" y="348"/>
                  </a:cubicBezTo>
                  <a:cubicBezTo>
                    <a:pt x="632" y="349"/>
                    <a:pt x="634" y="347"/>
                    <a:pt x="633" y="348"/>
                  </a:cubicBezTo>
                  <a:cubicBezTo>
                    <a:pt x="633" y="348"/>
                    <a:pt x="632" y="349"/>
                    <a:pt x="632" y="350"/>
                  </a:cubicBezTo>
                  <a:cubicBezTo>
                    <a:pt x="632" y="349"/>
                    <a:pt x="632" y="349"/>
                    <a:pt x="632" y="349"/>
                  </a:cubicBezTo>
                  <a:cubicBezTo>
                    <a:pt x="633" y="347"/>
                    <a:pt x="634" y="347"/>
                    <a:pt x="633" y="347"/>
                  </a:cubicBezTo>
                  <a:cubicBezTo>
                    <a:pt x="630" y="351"/>
                    <a:pt x="627" y="355"/>
                    <a:pt x="624" y="359"/>
                  </a:cubicBezTo>
                  <a:cubicBezTo>
                    <a:pt x="620" y="363"/>
                    <a:pt x="617" y="368"/>
                    <a:pt x="614" y="371"/>
                  </a:cubicBezTo>
                  <a:cubicBezTo>
                    <a:pt x="613" y="372"/>
                    <a:pt x="612" y="374"/>
                    <a:pt x="611" y="375"/>
                  </a:cubicBezTo>
                  <a:cubicBezTo>
                    <a:pt x="611" y="375"/>
                    <a:pt x="611" y="374"/>
                    <a:pt x="612" y="374"/>
                  </a:cubicBezTo>
                  <a:cubicBezTo>
                    <a:pt x="611" y="375"/>
                    <a:pt x="611" y="375"/>
                    <a:pt x="610" y="376"/>
                  </a:cubicBezTo>
                  <a:cubicBezTo>
                    <a:pt x="608" y="377"/>
                    <a:pt x="605" y="381"/>
                    <a:pt x="603" y="384"/>
                  </a:cubicBezTo>
                  <a:cubicBezTo>
                    <a:pt x="599" y="387"/>
                    <a:pt x="597" y="390"/>
                    <a:pt x="594" y="392"/>
                  </a:cubicBezTo>
                  <a:cubicBezTo>
                    <a:pt x="592" y="395"/>
                    <a:pt x="589" y="397"/>
                    <a:pt x="587" y="399"/>
                  </a:cubicBezTo>
                  <a:cubicBezTo>
                    <a:pt x="583" y="403"/>
                    <a:pt x="572" y="411"/>
                    <a:pt x="568" y="415"/>
                  </a:cubicBezTo>
                  <a:cubicBezTo>
                    <a:pt x="567" y="415"/>
                    <a:pt x="566" y="416"/>
                    <a:pt x="566" y="415"/>
                  </a:cubicBezTo>
                  <a:cubicBezTo>
                    <a:pt x="564" y="417"/>
                    <a:pt x="566" y="416"/>
                    <a:pt x="563" y="418"/>
                  </a:cubicBezTo>
                  <a:cubicBezTo>
                    <a:pt x="562" y="419"/>
                    <a:pt x="562" y="419"/>
                    <a:pt x="561" y="419"/>
                  </a:cubicBezTo>
                  <a:cubicBezTo>
                    <a:pt x="560" y="421"/>
                    <a:pt x="558" y="422"/>
                    <a:pt x="559" y="421"/>
                  </a:cubicBezTo>
                  <a:cubicBezTo>
                    <a:pt x="557" y="422"/>
                    <a:pt x="557" y="423"/>
                    <a:pt x="555" y="424"/>
                  </a:cubicBezTo>
                  <a:cubicBezTo>
                    <a:pt x="554" y="425"/>
                    <a:pt x="551" y="426"/>
                    <a:pt x="550" y="427"/>
                  </a:cubicBezTo>
                  <a:cubicBezTo>
                    <a:pt x="548" y="428"/>
                    <a:pt x="546" y="430"/>
                    <a:pt x="544" y="431"/>
                  </a:cubicBezTo>
                  <a:cubicBezTo>
                    <a:pt x="541" y="433"/>
                    <a:pt x="539" y="434"/>
                    <a:pt x="536" y="436"/>
                  </a:cubicBezTo>
                  <a:cubicBezTo>
                    <a:pt x="534" y="437"/>
                    <a:pt x="531" y="439"/>
                    <a:pt x="528" y="440"/>
                  </a:cubicBezTo>
                  <a:cubicBezTo>
                    <a:pt x="526" y="442"/>
                    <a:pt x="523" y="443"/>
                    <a:pt x="521" y="445"/>
                  </a:cubicBezTo>
                  <a:cubicBezTo>
                    <a:pt x="523" y="444"/>
                    <a:pt x="527" y="441"/>
                    <a:pt x="524" y="443"/>
                  </a:cubicBezTo>
                  <a:cubicBezTo>
                    <a:pt x="526" y="442"/>
                    <a:pt x="530" y="440"/>
                    <a:pt x="532" y="438"/>
                  </a:cubicBezTo>
                  <a:cubicBezTo>
                    <a:pt x="534" y="437"/>
                    <a:pt x="538" y="435"/>
                    <a:pt x="540" y="433"/>
                  </a:cubicBezTo>
                  <a:cubicBezTo>
                    <a:pt x="542" y="432"/>
                    <a:pt x="542" y="432"/>
                    <a:pt x="545" y="431"/>
                  </a:cubicBezTo>
                  <a:cubicBezTo>
                    <a:pt x="545" y="431"/>
                    <a:pt x="546" y="430"/>
                    <a:pt x="546" y="430"/>
                  </a:cubicBezTo>
                  <a:cubicBezTo>
                    <a:pt x="543" y="433"/>
                    <a:pt x="538" y="435"/>
                    <a:pt x="532" y="439"/>
                  </a:cubicBezTo>
                  <a:cubicBezTo>
                    <a:pt x="539" y="435"/>
                    <a:pt x="543" y="433"/>
                    <a:pt x="550" y="428"/>
                  </a:cubicBezTo>
                  <a:cubicBezTo>
                    <a:pt x="550" y="428"/>
                    <a:pt x="550" y="428"/>
                    <a:pt x="552" y="428"/>
                  </a:cubicBezTo>
                  <a:cubicBezTo>
                    <a:pt x="554" y="426"/>
                    <a:pt x="565" y="418"/>
                    <a:pt x="568" y="416"/>
                  </a:cubicBezTo>
                  <a:cubicBezTo>
                    <a:pt x="572" y="413"/>
                    <a:pt x="576" y="409"/>
                    <a:pt x="579" y="407"/>
                  </a:cubicBezTo>
                  <a:cubicBezTo>
                    <a:pt x="578" y="408"/>
                    <a:pt x="580" y="406"/>
                    <a:pt x="582" y="404"/>
                  </a:cubicBezTo>
                  <a:cubicBezTo>
                    <a:pt x="584" y="403"/>
                    <a:pt x="586" y="401"/>
                    <a:pt x="586" y="401"/>
                  </a:cubicBezTo>
                  <a:cubicBezTo>
                    <a:pt x="586" y="401"/>
                    <a:pt x="585" y="402"/>
                    <a:pt x="585" y="403"/>
                  </a:cubicBezTo>
                  <a:cubicBezTo>
                    <a:pt x="586" y="401"/>
                    <a:pt x="589" y="399"/>
                    <a:pt x="590" y="398"/>
                  </a:cubicBezTo>
                  <a:cubicBezTo>
                    <a:pt x="591" y="397"/>
                    <a:pt x="593" y="395"/>
                    <a:pt x="596" y="392"/>
                  </a:cubicBezTo>
                  <a:cubicBezTo>
                    <a:pt x="598" y="390"/>
                    <a:pt x="601" y="387"/>
                    <a:pt x="602" y="386"/>
                  </a:cubicBezTo>
                  <a:cubicBezTo>
                    <a:pt x="604" y="384"/>
                    <a:pt x="604" y="384"/>
                    <a:pt x="604" y="385"/>
                  </a:cubicBezTo>
                  <a:cubicBezTo>
                    <a:pt x="606" y="383"/>
                    <a:pt x="606" y="382"/>
                    <a:pt x="609" y="378"/>
                  </a:cubicBezTo>
                  <a:cubicBezTo>
                    <a:pt x="611" y="377"/>
                    <a:pt x="614" y="374"/>
                    <a:pt x="617" y="371"/>
                  </a:cubicBezTo>
                  <a:cubicBezTo>
                    <a:pt x="620" y="367"/>
                    <a:pt x="623" y="363"/>
                    <a:pt x="624" y="362"/>
                  </a:cubicBezTo>
                  <a:cubicBezTo>
                    <a:pt x="621" y="366"/>
                    <a:pt x="618" y="371"/>
                    <a:pt x="613" y="376"/>
                  </a:cubicBezTo>
                  <a:cubicBezTo>
                    <a:pt x="611" y="378"/>
                    <a:pt x="609" y="381"/>
                    <a:pt x="606" y="383"/>
                  </a:cubicBezTo>
                  <a:cubicBezTo>
                    <a:pt x="604" y="385"/>
                    <a:pt x="602" y="388"/>
                    <a:pt x="600" y="390"/>
                  </a:cubicBezTo>
                  <a:cubicBezTo>
                    <a:pt x="603" y="387"/>
                    <a:pt x="607" y="384"/>
                    <a:pt x="608" y="381"/>
                  </a:cubicBezTo>
                  <a:cubicBezTo>
                    <a:pt x="608" y="382"/>
                    <a:pt x="612" y="377"/>
                    <a:pt x="613" y="377"/>
                  </a:cubicBezTo>
                  <a:cubicBezTo>
                    <a:pt x="611" y="379"/>
                    <a:pt x="608" y="383"/>
                    <a:pt x="606" y="385"/>
                  </a:cubicBezTo>
                  <a:cubicBezTo>
                    <a:pt x="603" y="388"/>
                    <a:pt x="600" y="390"/>
                    <a:pt x="599" y="391"/>
                  </a:cubicBezTo>
                  <a:cubicBezTo>
                    <a:pt x="599" y="391"/>
                    <a:pt x="601" y="389"/>
                    <a:pt x="602" y="389"/>
                  </a:cubicBezTo>
                  <a:cubicBezTo>
                    <a:pt x="600" y="391"/>
                    <a:pt x="598" y="393"/>
                    <a:pt x="596" y="394"/>
                  </a:cubicBezTo>
                  <a:cubicBezTo>
                    <a:pt x="595" y="396"/>
                    <a:pt x="593" y="397"/>
                    <a:pt x="591" y="399"/>
                  </a:cubicBezTo>
                  <a:cubicBezTo>
                    <a:pt x="591" y="399"/>
                    <a:pt x="591" y="399"/>
                    <a:pt x="590" y="400"/>
                  </a:cubicBezTo>
                  <a:cubicBezTo>
                    <a:pt x="588" y="402"/>
                    <a:pt x="585" y="404"/>
                    <a:pt x="583" y="406"/>
                  </a:cubicBezTo>
                  <a:cubicBezTo>
                    <a:pt x="581" y="408"/>
                    <a:pt x="578" y="410"/>
                    <a:pt x="577" y="411"/>
                  </a:cubicBezTo>
                  <a:cubicBezTo>
                    <a:pt x="575" y="412"/>
                    <a:pt x="573" y="414"/>
                    <a:pt x="571" y="415"/>
                  </a:cubicBezTo>
                  <a:cubicBezTo>
                    <a:pt x="569" y="417"/>
                    <a:pt x="568" y="418"/>
                    <a:pt x="566" y="419"/>
                  </a:cubicBezTo>
                  <a:cubicBezTo>
                    <a:pt x="565" y="420"/>
                    <a:pt x="560" y="423"/>
                    <a:pt x="562" y="422"/>
                  </a:cubicBezTo>
                  <a:cubicBezTo>
                    <a:pt x="560" y="423"/>
                    <a:pt x="559" y="424"/>
                    <a:pt x="557" y="425"/>
                  </a:cubicBezTo>
                  <a:cubicBezTo>
                    <a:pt x="556" y="426"/>
                    <a:pt x="554" y="427"/>
                    <a:pt x="553" y="428"/>
                  </a:cubicBezTo>
                  <a:cubicBezTo>
                    <a:pt x="553" y="427"/>
                    <a:pt x="548" y="431"/>
                    <a:pt x="548" y="431"/>
                  </a:cubicBezTo>
                  <a:cubicBezTo>
                    <a:pt x="546" y="432"/>
                    <a:pt x="546" y="433"/>
                    <a:pt x="542" y="435"/>
                  </a:cubicBezTo>
                  <a:cubicBezTo>
                    <a:pt x="542" y="435"/>
                    <a:pt x="540" y="435"/>
                    <a:pt x="538" y="437"/>
                  </a:cubicBezTo>
                  <a:cubicBezTo>
                    <a:pt x="536" y="438"/>
                    <a:pt x="533" y="440"/>
                    <a:pt x="531" y="441"/>
                  </a:cubicBezTo>
                  <a:cubicBezTo>
                    <a:pt x="528" y="443"/>
                    <a:pt x="525" y="444"/>
                    <a:pt x="521" y="446"/>
                  </a:cubicBezTo>
                  <a:cubicBezTo>
                    <a:pt x="521" y="446"/>
                    <a:pt x="521" y="446"/>
                    <a:pt x="520" y="447"/>
                  </a:cubicBezTo>
                  <a:cubicBezTo>
                    <a:pt x="515" y="450"/>
                    <a:pt x="510" y="452"/>
                    <a:pt x="507" y="453"/>
                  </a:cubicBezTo>
                  <a:cubicBezTo>
                    <a:pt x="505" y="455"/>
                    <a:pt x="501" y="456"/>
                    <a:pt x="499" y="457"/>
                  </a:cubicBezTo>
                  <a:cubicBezTo>
                    <a:pt x="495" y="458"/>
                    <a:pt x="488" y="462"/>
                    <a:pt x="487" y="461"/>
                  </a:cubicBezTo>
                  <a:cubicBezTo>
                    <a:pt x="486" y="462"/>
                    <a:pt x="487" y="462"/>
                    <a:pt x="485" y="462"/>
                  </a:cubicBezTo>
                  <a:cubicBezTo>
                    <a:pt x="485" y="462"/>
                    <a:pt x="483" y="463"/>
                    <a:pt x="482" y="463"/>
                  </a:cubicBezTo>
                  <a:cubicBezTo>
                    <a:pt x="480" y="464"/>
                    <a:pt x="472" y="466"/>
                    <a:pt x="470" y="467"/>
                  </a:cubicBezTo>
                  <a:cubicBezTo>
                    <a:pt x="463" y="469"/>
                    <a:pt x="456" y="472"/>
                    <a:pt x="449" y="473"/>
                  </a:cubicBezTo>
                  <a:cubicBezTo>
                    <a:pt x="449" y="473"/>
                    <a:pt x="449" y="473"/>
                    <a:pt x="447" y="473"/>
                  </a:cubicBezTo>
                  <a:cubicBezTo>
                    <a:pt x="448" y="473"/>
                    <a:pt x="449" y="473"/>
                    <a:pt x="447" y="474"/>
                  </a:cubicBezTo>
                  <a:cubicBezTo>
                    <a:pt x="444" y="474"/>
                    <a:pt x="442" y="475"/>
                    <a:pt x="440" y="475"/>
                  </a:cubicBezTo>
                  <a:cubicBezTo>
                    <a:pt x="440" y="475"/>
                    <a:pt x="442" y="475"/>
                    <a:pt x="440" y="475"/>
                  </a:cubicBezTo>
                  <a:cubicBezTo>
                    <a:pt x="438" y="476"/>
                    <a:pt x="430" y="477"/>
                    <a:pt x="429" y="477"/>
                  </a:cubicBezTo>
                  <a:cubicBezTo>
                    <a:pt x="427" y="478"/>
                    <a:pt x="425" y="478"/>
                    <a:pt x="423" y="478"/>
                  </a:cubicBezTo>
                  <a:cubicBezTo>
                    <a:pt x="420" y="479"/>
                    <a:pt x="418" y="479"/>
                    <a:pt x="416" y="479"/>
                  </a:cubicBezTo>
                  <a:cubicBezTo>
                    <a:pt x="415" y="479"/>
                    <a:pt x="413" y="480"/>
                    <a:pt x="411" y="480"/>
                  </a:cubicBezTo>
                  <a:cubicBezTo>
                    <a:pt x="409" y="480"/>
                    <a:pt x="407" y="480"/>
                    <a:pt x="405" y="480"/>
                  </a:cubicBezTo>
                  <a:cubicBezTo>
                    <a:pt x="404" y="480"/>
                    <a:pt x="397" y="481"/>
                    <a:pt x="393" y="481"/>
                  </a:cubicBezTo>
                  <a:cubicBezTo>
                    <a:pt x="391" y="481"/>
                    <a:pt x="390" y="481"/>
                    <a:pt x="388" y="481"/>
                  </a:cubicBezTo>
                  <a:cubicBezTo>
                    <a:pt x="386" y="481"/>
                    <a:pt x="381" y="482"/>
                    <a:pt x="377" y="481"/>
                  </a:cubicBezTo>
                  <a:cubicBezTo>
                    <a:pt x="373" y="481"/>
                    <a:pt x="371" y="481"/>
                    <a:pt x="368" y="481"/>
                  </a:cubicBezTo>
                  <a:cubicBezTo>
                    <a:pt x="366" y="481"/>
                    <a:pt x="363" y="481"/>
                    <a:pt x="359" y="481"/>
                  </a:cubicBezTo>
                  <a:cubicBezTo>
                    <a:pt x="359" y="481"/>
                    <a:pt x="362" y="481"/>
                    <a:pt x="361" y="481"/>
                  </a:cubicBezTo>
                  <a:cubicBezTo>
                    <a:pt x="359" y="481"/>
                    <a:pt x="359" y="481"/>
                    <a:pt x="356" y="481"/>
                  </a:cubicBezTo>
                  <a:cubicBezTo>
                    <a:pt x="355" y="481"/>
                    <a:pt x="347" y="481"/>
                    <a:pt x="349" y="480"/>
                  </a:cubicBezTo>
                  <a:cubicBezTo>
                    <a:pt x="345" y="480"/>
                    <a:pt x="346" y="480"/>
                    <a:pt x="342" y="480"/>
                  </a:cubicBezTo>
                  <a:cubicBezTo>
                    <a:pt x="340" y="480"/>
                    <a:pt x="340" y="480"/>
                    <a:pt x="338" y="480"/>
                  </a:cubicBezTo>
                  <a:cubicBezTo>
                    <a:pt x="338" y="480"/>
                    <a:pt x="336" y="480"/>
                    <a:pt x="334" y="479"/>
                  </a:cubicBezTo>
                  <a:cubicBezTo>
                    <a:pt x="333" y="479"/>
                    <a:pt x="333" y="479"/>
                    <a:pt x="334" y="479"/>
                  </a:cubicBezTo>
                  <a:cubicBezTo>
                    <a:pt x="329" y="479"/>
                    <a:pt x="326" y="478"/>
                    <a:pt x="323" y="478"/>
                  </a:cubicBezTo>
                  <a:cubicBezTo>
                    <a:pt x="321" y="477"/>
                    <a:pt x="318" y="477"/>
                    <a:pt x="313" y="476"/>
                  </a:cubicBezTo>
                  <a:cubicBezTo>
                    <a:pt x="314" y="476"/>
                    <a:pt x="314" y="476"/>
                    <a:pt x="311" y="476"/>
                  </a:cubicBezTo>
                  <a:cubicBezTo>
                    <a:pt x="312" y="476"/>
                    <a:pt x="306" y="474"/>
                    <a:pt x="303" y="474"/>
                  </a:cubicBezTo>
                  <a:cubicBezTo>
                    <a:pt x="303" y="474"/>
                    <a:pt x="307" y="474"/>
                    <a:pt x="306" y="475"/>
                  </a:cubicBezTo>
                  <a:cubicBezTo>
                    <a:pt x="304" y="474"/>
                    <a:pt x="303" y="474"/>
                    <a:pt x="302" y="474"/>
                  </a:cubicBezTo>
                  <a:cubicBezTo>
                    <a:pt x="301" y="474"/>
                    <a:pt x="302" y="474"/>
                    <a:pt x="299" y="473"/>
                  </a:cubicBezTo>
                  <a:cubicBezTo>
                    <a:pt x="300" y="473"/>
                    <a:pt x="300" y="473"/>
                    <a:pt x="297" y="473"/>
                  </a:cubicBezTo>
                  <a:cubicBezTo>
                    <a:pt x="298" y="473"/>
                    <a:pt x="296" y="472"/>
                    <a:pt x="297" y="472"/>
                  </a:cubicBezTo>
                  <a:cubicBezTo>
                    <a:pt x="294" y="472"/>
                    <a:pt x="291" y="471"/>
                    <a:pt x="288" y="470"/>
                  </a:cubicBezTo>
                  <a:cubicBezTo>
                    <a:pt x="284" y="470"/>
                    <a:pt x="281" y="468"/>
                    <a:pt x="278" y="467"/>
                  </a:cubicBezTo>
                  <a:cubicBezTo>
                    <a:pt x="271" y="466"/>
                    <a:pt x="264" y="463"/>
                    <a:pt x="256" y="461"/>
                  </a:cubicBezTo>
                  <a:cubicBezTo>
                    <a:pt x="250" y="458"/>
                    <a:pt x="240" y="454"/>
                    <a:pt x="235" y="452"/>
                  </a:cubicBezTo>
                  <a:cubicBezTo>
                    <a:pt x="227" y="448"/>
                    <a:pt x="221" y="445"/>
                    <a:pt x="213" y="441"/>
                  </a:cubicBezTo>
                  <a:cubicBezTo>
                    <a:pt x="212" y="440"/>
                    <a:pt x="210" y="439"/>
                    <a:pt x="208" y="438"/>
                  </a:cubicBezTo>
                  <a:cubicBezTo>
                    <a:pt x="209" y="439"/>
                    <a:pt x="208" y="439"/>
                    <a:pt x="208" y="438"/>
                  </a:cubicBezTo>
                  <a:cubicBezTo>
                    <a:pt x="207" y="437"/>
                    <a:pt x="206" y="437"/>
                    <a:pt x="204" y="436"/>
                  </a:cubicBezTo>
                  <a:cubicBezTo>
                    <a:pt x="204" y="436"/>
                    <a:pt x="203" y="435"/>
                    <a:pt x="202" y="435"/>
                  </a:cubicBezTo>
                  <a:cubicBezTo>
                    <a:pt x="200" y="433"/>
                    <a:pt x="195" y="431"/>
                    <a:pt x="191" y="428"/>
                  </a:cubicBezTo>
                  <a:cubicBezTo>
                    <a:pt x="189" y="427"/>
                    <a:pt x="187" y="426"/>
                    <a:pt x="185" y="424"/>
                  </a:cubicBezTo>
                  <a:cubicBezTo>
                    <a:pt x="182" y="423"/>
                    <a:pt x="180" y="421"/>
                    <a:pt x="178" y="419"/>
                  </a:cubicBezTo>
                  <a:cubicBezTo>
                    <a:pt x="175" y="417"/>
                    <a:pt x="173" y="416"/>
                    <a:pt x="171" y="414"/>
                  </a:cubicBezTo>
                  <a:cubicBezTo>
                    <a:pt x="169" y="413"/>
                    <a:pt x="167" y="411"/>
                    <a:pt x="166" y="411"/>
                  </a:cubicBezTo>
                  <a:cubicBezTo>
                    <a:pt x="168" y="413"/>
                    <a:pt x="169" y="412"/>
                    <a:pt x="170" y="414"/>
                  </a:cubicBezTo>
                  <a:cubicBezTo>
                    <a:pt x="168" y="413"/>
                    <a:pt x="166" y="411"/>
                    <a:pt x="163" y="409"/>
                  </a:cubicBezTo>
                  <a:cubicBezTo>
                    <a:pt x="162" y="408"/>
                    <a:pt x="160" y="407"/>
                    <a:pt x="159" y="406"/>
                  </a:cubicBezTo>
                  <a:cubicBezTo>
                    <a:pt x="157" y="405"/>
                    <a:pt x="156" y="403"/>
                    <a:pt x="154" y="402"/>
                  </a:cubicBezTo>
                  <a:cubicBezTo>
                    <a:pt x="154" y="402"/>
                    <a:pt x="154" y="402"/>
                    <a:pt x="154" y="403"/>
                  </a:cubicBezTo>
                  <a:cubicBezTo>
                    <a:pt x="152" y="401"/>
                    <a:pt x="147" y="396"/>
                    <a:pt x="145" y="395"/>
                  </a:cubicBezTo>
                  <a:cubicBezTo>
                    <a:pt x="144" y="393"/>
                    <a:pt x="141" y="391"/>
                    <a:pt x="138" y="388"/>
                  </a:cubicBezTo>
                  <a:cubicBezTo>
                    <a:pt x="136" y="386"/>
                    <a:pt x="135" y="385"/>
                    <a:pt x="134" y="383"/>
                  </a:cubicBezTo>
                  <a:cubicBezTo>
                    <a:pt x="132" y="382"/>
                    <a:pt x="131" y="380"/>
                    <a:pt x="130" y="379"/>
                  </a:cubicBezTo>
                  <a:cubicBezTo>
                    <a:pt x="130" y="379"/>
                    <a:pt x="128" y="378"/>
                    <a:pt x="128" y="378"/>
                  </a:cubicBezTo>
                  <a:cubicBezTo>
                    <a:pt x="128" y="377"/>
                    <a:pt x="128" y="377"/>
                    <a:pt x="127" y="376"/>
                  </a:cubicBezTo>
                  <a:cubicBezTo>
                    <a:pt x="126" y="375"/>
                    <a:pt x="125" y="374"/>
                    <a:pt x="123" y="372"/>
                  </a:cubicBezTo>
                  <a:cubicBezTo>
                    <a:pt x="121" y="370"/>
                    <a:pt x="119" y="368"/>
                    <a:pt x="118" y="367"/>
                  </a:cubicBezTo>
                  <a:cubicBezTo>
                    <a:pt x="117" y="365"/>
                    <a:pt x="116" y="363"/>
                    <a:pt x="114" y="361"/>
                  </a:cubicBezTo>
                  <a:cubicBezTo>
                    <a:pt x="113" y="360"/>
                    <a:pt x="113" y="360"/>
                    <a:pt x="112" y="359"/>
                  </a:cubicBezTo>
                  <a:cubicBezTo>
                    <a:pt x="111" y="358"/>
                    <a:pt x="110" y="357"/>
                    <a:pt x="110" y="356"/>
                  </a:cubicBezTo>
                  <a:cubicBezTo>
                    <a:pt x="109" y="355"/>
                    <a:pt x="105" y="350"/>
                    <a:pt x="103" y="347"/>
                  </a:cubicBezTo>
                  <a:cubicBezTo>
                    <a:pt x="103" y="347"/>
                    <a:pt x="103" y="348"/>
                    <a:pt x="103" y="348"/>
                  </a:cubicBezTo>
                  <a:cubicBezTo>
                    <a:pt x="102" y="346"/>
                    <a:pt x="102" y="347"/>
                    <a:pt x="101" y="346"/>
                  </a:cubicBezTo>
                  <a:cubicBezTo>
                    <a:pt x="99" y="343"/>
                    <a:pt x="99" y="342"/>
                    <a:pt x="97" y="340"/>
                  </a:cubicBezTo>
                  <a:cubicBezTo>
                    <a:pt x="97" y="341"/>
                    <a:pt x="98" y="340"/>
                    <a:pt x="97" y="340"/>
                  </a:cubicBezTo>
                  <a:cubicBezTo>
                    <a:pt x="97" y="340"/>
                    <a:pt x="92" y="335"/>
                    <a:pt x="90" y="331"/>
                  </a:cubicBezTo>
                  <a:cubicBezTo>
                    <a:pt x="90" y="332"/>
                    <a:pt x="89" y="328"/>
                    <a:pt x="88" y="328"/>
                  </a:cubicBezTo>
                  <a:cubicBezTo>
                    <a:pt x="88" y="328"/>
                    <a:pt x="89" y="330"/>
                    <a:pt x="90" y="331"/>
                  </a:cubicBezTo>
                  <a:cubicBezTo>
                    <a:pt x="90" y="331"/>
                    <a:pt x="90" y="331"/>
                    <a:pt x="91" y="332"/>
                  </a:cubicBezTo>
                  <a:cubicBezTo>
                    <a:pt x="92" y="334"/>
                    <a:pt x="93" y="336"/>
                    <a:pt x="95" y="339"/>
                  </a:cubicBezTo>
                  <a:cubicBezTo>
                    <a:pt x="93" y="337"/>
                    <a:pt x="92" y="335"/>
                    <a:pt x="92" y="335"/>
                  </a:cubicBezTo>
                  <a:cubicBezTo>
                    <a:pt x="96" y="341"/>
                    <a:pt x="97" y="342"/>
                    <a:pt x="101" y="347"/>
                  </a:cubicBezTo>
                  <a:cubicBezTo>
                    <a:pt x="100" y="348"/>
                    <a:pt x="102" y="349"/>
                    <a:pt x="102" y="350"/>
                  </a:cubicBezTo>
                  <a:cubicBezTo>
                    <a:pt x="103" y="352"/>
                    <a:pt x="104" y="352"/>
                    <a:pt x="106" y="354"/>
                  </a:cubicBezTo>
                  <a:cubicBezTo>
                    <a:pt x="106" y="356"/>
                    <a:pt x="108" y="358"/>
                    <a:pt x="110" y="360"/>
                  </a:cubicBezTo>
                  <a:cubicBezTo>
                    <a:pt x="112" y="362"/>
                    <a:pt x="114" y="365"/>
                    <a:pt x="115" y="367"/>
                  </a:cubicBezTo>
                  <a:cubicBezTo>
                    <a:pt x="117" y="369"/>
                    <a:pt x="120" y="371"/>
                    <a:pt x="121" y="373"/>
                  </a:cubicBezTo>
                  <a:cubicBezTo>
                    <a:pt x="122" y="375"/>
                    <a:pt x="122" y="374"/>
                    <a:pt x="123" y="375"/>
                  </a:cubicBezTo>
                  <a:cubicBezTo>
                    <a:pt x="124" y="377"/>
                    <a:pt x="123" y="376"/>
                    <a:pt x="124" y="377"/>
                  </a:cubicBezTo>
                  <a:cubicBezTo>
                    <a:pt x="124" y="377"/>
                    <a:pt x="126" y="379"/>
                    <a:pt x="127" y="379"/>
                  </a:cubicBezTo>
                  <a:cubicBezTo>
                    <a:pt x="128" y="381"/>
                    <a:pt x="130" y="384"/>
                    <a:pt x="131" y="385"/>
                  </a:cubicBezTo>
                  <a:cubicBezTo>
                    <a:pt x="129" y="383"/>
                    <a:pt x="125" y="379"/>
                    <a:pt x="127" y="382"/>
                  </a:cubicBezTo>
                  <a:cubicBezTo>
                    <a:pt x="130" y="384"/>
                    <a:pt x="139" y="392"/>
                    <a:pt x="140" y="395"/>
                  </a:cubicBezTo>
                  <a:cubicBezTo>
                    <a:pt x="142" y="396"/>
                    <a:pt x="139" y="393"/>
                    <a:pt x="141" y="395"/>
                  </a:cubicBezTo>
                  <a:cubicBezTo>
                    <a:pt x="142" y="397"/>
                    <a:pt x="143" y="398"/>
                    <a:pt x="143" y="398"/>
                  </a:cubicBezTo>
                  <a:cubicBezTo>
                    <a:pt x="142" y="398"/>
                    <a:pt x="142" y="397"/>
                    <a:pt x="141" y="396"/>
                  </a:cubicBezTo>
                  <a:cubicBezTo>
                    <a:pt x="141" y="396"/>
                    <a:pt x="141" y="397"/>
                    <a:pt x="143" y="399"/>
                  </a:cubicBezTo>
                  <a:cubicBezTo>
                    <a:pt x="144" y="400"/>
                    <a:pt x="146" y="402"/>
                    <a:pt x="148" y="403"/>
                  </a:cubicBezTo>
                  <a:cubicBezTo>
                    <a:pt x="147" y="403"/>
                    <a:pt x="145" y="401"/>
                    <a:pt x="143" y="400"/>
                  </a:cubicBezTo>
                  <a:cubicBezTo>
                    <a:pt x="141" y="398"/>
                    <a:pt x="138" y="395"/>
                    <a:pt x="136" y="393"/>
                  </a:cubicBezTo>
                  <a:cubicBezTo>
                    <a:pt x="135" y="392"/>
                    <a:pt x="136" y="393"/>
                    <a:pt x="137" y="394"/>
                  </a:cubicBezTo>
                  <a:cubicBezTo>
                    <a:pt x="135" y="393"/>
                    <a:pt x="132" y="390"/>
                    <a:pt x="130" y="388"/>
                  </a:cubicBezTo>
                  <a:cubicBezTo>
                    <a:pt x="128" y="386"/>
                    <a:pt x="126" y="383"/>
                    <a:pt x="124" y="382"/>
                  </a:cubicBezTo>
                  <a:cubicBezTo>
                    <a:pt x="126" y="383"/>
                    <a:pt x="127" y="385"/>
                    <a:pt x="129" y="387"/>
                  </a:cubicBezTo>
                  <a:cubicBezTo>
                    <a:pt x="124" y="382"/>
                    <a:pt x="121" y="378"/>
                    <a:pt x="117" y="375"/>
                  </a:cubicBezTo>
                  <a:cubicBezTo>
                    <a:pt x="114" y="371"/>
                    <a:pt x="111" y="367"/>
                    <a:pt x="106" y="362"/>
                  </a:cubicBezTo>
                  <a:cubicBezTo>
                    <a:pt x="106" y="362"/>
                    <a:pt x="107" y="363"/>
                    <a:pt x="107" y="363"/>
                  </a:cubicBezTo>
                  <a:cubicBezTo>
                    <a:pt x="105" y="360"/>
                    <a:pt x="105" y="360"/>
                    <a:pt x="103" y="357"/>
                  </a:cubicBezTo>
                  <a:cubicBezTo>
                    <a:pt x="102" y="357"/>
                    <a:pt x="103" y="357"/>
                    <a:pt x="102" y="356"/>
                  </a:cubicBezTo>
                  <a:cubicBezTo>
                    <a:pt x="102" y="356"/>
                    <a:pt x="101" y="355"/>
                    <a:pt x="101" y="354"/>
                  </a:cubicBezTo>
                  <a:cubicBezTo>
                    <a:pt x="100" y="354"/>
                    <a:pt x="102" y="356"/>
                    <a:pt x="102" y="356"/>
                  </a:cubicBezTo>
                  <a:cubicBezTo>
                    <a:pt x="100" y="355"/>
                    <a:pt x="99" y="353"/>
                    <a:pt x="97" y="350"/>
                  </a:cubicBezTo>
                  <a:cubicBezTo>
                    <a:pt x="95" y="348"/>
                    <a:pt x="94" y="346"/>
                    <a:pt x="92" y="343"/>
                  </a:cubicBezTo>
                  <a:cubicBezTo>
                    <a:pt x="91" y="342"/>
                    <a:pt x="89" y="339"/>
                    <a:pt x="88" y="337"/>
                  </a:cubicBezTo>
                  <a:cubicBezTo>
                    <a:pt x="87" y="337"/>
                    <a:pt x="88" y="338"/>
                    <a:pt x="86" y="336"/>
                  </a:cubicBezTo>
                  <a:cubicBezTo>
                    <a:pt x="86" y="334"/>
                    <a:pt x="84" y="331"/>
                    <a:pt x="87" y="335"/>
                  </a:cubicBezTo>
                  <a:cubicBezTo>
                    <a:pt x="86" y="334"/>
                    <a:pt x="87" y="334"/>
                    <a:pt x="86" y="333"/>
                  </a:cubicBezTo>
                  <a:cubicBezTo>
                    <a:pt x="86" y="334"/>
                    <a:pt x="84" y="330"/>
                    <a:pt x="82" y="326"/>
                  </a:cubicBezTo>
                  <a:cubicBezTo>
                    <a:pt x="82" y="327"/>
                    <a:pt x="79" y="323"/>
                    <a:pt x="79" y="322"/>
                  </a:cubicBezTo>
                  <a:cubicBezTo>
                    <a:pt x="78" y="322"/>
                    <a:pt x="78" y="321"/>
                    <a:pt x="76" y="318"/>
                  </a:cubicBezTo>
                  <a:cubicBezTo>
                    <a:pt x="75" y="315"/>
                    <a:pt x="77" y="320"/>
                    <a:pt x="78" y="320"/>
                  </a:cubicBezTo>
                  <a:cubicBezTo>
                    <a:pt x="77" y="318"/>
                    <a:pt x="75" y="314"/>
                    <a:pt x="74" y="314"/>
                  </a:cubicBezTo>
                  <a:cubicBezTo>
                    <a:pt x="76" y="318"/>
                    <a:pt x="72" y="310"/>
                    <a:pt x="74" y="314"/>
                  </a:cubicBezTo>
                  <a:cubicBezTo>
                    <a:pt x="75" y="316"/>
                    <a:pt x="74" y="315"/>
                    <a:pt x="76" y="317"/>
                  </a:cubicBezTo>
                  <a:cubicBezTo>
                    <a:pt x="76" y="317"/>
                    <a:pt x="75" y="316"/>
                    <a:pt x="74" y="314"/>
                  </a:cubicBezTo>
                  <a:cubicBezTo>
                    <a:pt x="73" y="312"/>
                    <a:pt x="73" y="311"/>
                    <a:pt x="73" y="311"/>
                  </a:cubicBezTo>
                  <a:cubicBezTo>
                    <a:pt x="72" y="309"/>
                    <a:pt x="70" y="306"/>
                    <a:pt x="69" y="304"/>
                  </a:cubicBezTo>
                  <a:cubicBezTo>
                    <a:pt x="71" y="308"/>
                    <a:pt x="73" y="312"/>
                    <a:pt x="72" y="311"/>
                  </a:cubicBezTo>
                  <a:cubicBezTo>
                    <a:pt x="70" y="308"/>
                    <a:pt x="72" y="310"/>
                    <a:pt x="71" y="309"/>
                  </a:cubicBezTo>
                  <a:cubicBezTo>
                    <a:pt x="70" y="307"/>
                    <a:pt x="68" y="303"/>
                    <a:pt x="69" y="304"/>
                  </a:cubicBezTo>
                  <a:cubicBezTo>
                    <a:pt x="67" y="301"/>
                    <a:pt x="67" y="301"/>
                    <a:pt x="68" y="303"/>
                  </a:cubicBezTo>
                  <a:cubicBezTo>
                    <a:pt x="66" y="300"/>
                    <a:pt x="66" y="300"/>
                    <a:pt x="67" y="301"/>
                  </a:cubicBezTo>
                  <a:cubicBezTo>
                    <a:pt x="66" y="299"/>
                    <a:pt x="67" y="299"/>
                    <a:pt x="66" y="298"/>
                  </a:cubicBezTo>
                  <a:cubicBezTo>
                    <a:pt x="65" y="297"/>
                    <a:pt x="66" y="300"/>
                    <a:pt x="66" y="299"/>
                  </a:cubicBezTo>
                  <a:cubicBezTo>
                    <a:pt x="65" y="297"/>
                    <a:pt x="65" y="297"/>
                    <a:pt x="65" y="296"/>
                  </a:cubicBezTo>
                  <a:cubicBezTo>
                    <a:pt x="64" y="294"/>
                    <a:pt x="63" y="293"/>
                    <a:pt x="61" y="290"/>
                  </a:cubicBezTo>
                  <a:cubicBezTo>
                    <a:pt x="61" y="288"/>
                    <a:pt x="59" y="285"/>
                    <a:pt x="59" y="282"/>
                  </a:cubicBezTo>
                  <a:cubicBezTo>
                    <a:pt x="59" y="282"/>
                    <a:pt x="59" y="284"/>
                    <a:pt x="58" y="282"/>
                  </a:cubicBezTo>
                  <a:cubicBezTo>
                    <a:pt x="57" y="280"/>
                    <a:pt x="58" y="281"/>
                    <a:pt x="57" y="279"/>
                  </a:cubicBezTo>
                  <a:cubicBezTo>
                    <a:pt x="57" y="280"/>
                    <a:pt x="57" y="280"/>
                    <a:pt x="57" y="278"/>
                  </a:cubicBezTo>
                  <a:cubicBezTo>
                    <a:pt x="57" y="278"/>
                    <a:pt x="57" y="278"/>
                    <a:pt x="56" y="277"/>
                  </a:cubicBezTo>
                  <a:cubicBezTo>
                    <a:pt x="56" y="277"/>
                    <a:pt x="57" y="279"/>
                    <a:pt x="57" y="279"/>
                  </a:cubicBezTo>
                  <a:cubicBezTo>
                    <a:pt x="53" y="270"/>
                    <a:pt x="53" y="268"/>
                    <a:pt x="51" y="262"/>
                  </a:cubicBezTo>
                  <a:cubicBezTo>
                    <a:pt x="50" y="261"/>
                    <a:pt x="49" y="257"/>
                    <a:pt x="49" y="255"/>
                  </a:cubicBezTo>
                  <a:cubicBezTo>
                    <a:pt x="49" y="255"/>
                    <a:pt x="48" y="254"/>
                    <a:pt x="48" y="253"/>
                  </a:cubicBezTo>
                  <a:cubicBezTo>
                    <a:pt x="49" y="257"/>
                    <a:pt x="48" y="255"/>
                    <a:pt x="48" y="255"/>
                  </a:cubicBezTo>
                  <a:cubicBezTo>
                    <a:pt x="49" y="258"/>
                    <a:pt x="49" y="259"/>
                    <a:pt x="50" y="262"/>
                  </a:cubicBezTo>
                  <a:cubicBezTo>
                    <a:pt x="50" y="262"/>
                    <a:pt x="51" y="265"/>
                    <a:pt x="52" y="265"/>
                  </a:cubicBezTo>
                  <a:cubicBezTo>
                    <a:pt x="52" y="266"/>
                    <a:pt x="52" y="268"/>
                    <a:pt x="52" y="269"/>
                  </a:cubicBezTo>
                  <a:cubicBezTo>
                    <a:pt x="53" y="269"/>
                    <a:pt x="55" y="274"/>
                    <a:pt x="55" y="274"/>
                  </a:cubicBezTo>
                  <a:cubicBezTo>
                    <a:pt x="54" y="274"/>
                    <a:pt x="53" y="269"/>
                    <a:pt x="53" y="270"/>
                  </a:cubicBezTo>
                  <a:cubicBezTo>
                    <a:pt x="54" y="273"/>
                    <a:pt x="54" y="273"/>
                    <a:pt x="53" y="271"/>
                  </a:cubicBezTo>
                  <a:cubicBezTo>
                    <a:pt x="56" y="281"/>
                    <a:pt x="56" y="280"/>
                    <a:pt x="60" y="288"/>
                  </a:cubicBezTo>
                  <a:cubicBezTo>
                    <a:pt x="60" y="288"/>
                    <a:pt x="59" y="286"/>
                    <a:pt x="59" y="288"/>
                  </a:cubicBezTo>
                  <a:cubicBezTo>
                    <a:pt x="60" y="288"/>
                    <a:pt x="61" y="294"/>
                    <a:pt x="63" y="297"/>
                  </a:cubicBezTo>
                  <a:cubicBezTo>
                    <a:pt x="62" y="296"/>
                    <a:pt x="62" y="294"/>
                    <a:pt x="61" y="294"/>
                  </a:cubicBezTo>
                  <a:cubicBezTo>
                    <a:pt x="62" y="295"/>
                    <a:pt x="62" y="296"/>
                    <a:pt x="63" y="297"/>
                  </a:cubicBezTo>
                  <a:cubicBezTo>
                    <a:pt x="62" y="296"/>
                    <a:pt x="63" y="297"/>
                    <a:pt x="63" y="298"/>
                  </a:cubicBezTo>
                  <a:cubicBezTo>
                    <a:pt x="64" y="299"/>
                    <a:pt x="63" y="298"/>
                    <a:pt x="64" y="299"/>
                  </a:cubicBezTo>
                  <a:cubicBezTo>
                    <a:pt x="65" y="302"/>
                    <a:pt x="67" y="306"/>
                    <a:pt x="69" y="309"/>
                  </a:cubicBezTo>
                  <a:cubicBezTo>
                    <a:pt x="71" y="313"/>
                    <a:pt x="72" y="316"/>
                    <a:pt x="72" y="317"/>
                  </a:cubicBezTo>
                  <a:cubicBezTo>
                    <a:pt x="71" y="314"/>
                    <a:pt x="69" y="312"/>
                    <a:pt x="67" y="308"/>
                  </a:cubicBezTo>
                  <a:cubicBezTo>
                    <a:pt x="67" y="309"/>
                    <a:pt x="67" y="307"/>
                    <a:pt x="67" y="308"/>
                  </a:cubicBezTo>
                  <a:cubicBezTo>
                    <a:pt x="69" y="312"/>
                    <a:pt x="71" y="315"/>
                    <a:pt x="73" y="320"/>
                  </a:cubicBezTo>
                  <a:cubicBezTo>
                    <a:pt x="73" y="319"/>
                    <a:pt x="72" y="319"/>
                    <a:pt x="73" y="321"/>
                  </a:cubicBezTo>
                  <a:cubicBezTo>
                    <a:pt x="73" y="321"/>
                    <a:pt x="73" y="321"/>
                    <a:pt x="74" y="322"/>
                  </a:cubicBezTo>
                  <a:cubicBezTo>
                    <a:pt x="74" y="321"/>
                    <a:pt x="74" y="322"/>
                    <a:pt x="74" y="323"/>
                  </a:cubicBezTo>
                  <a:cubicBezTo>
                    <a:pt x="74" y="323"/>
                    <a:pt x="76" y="326"/>
                    <a:pt x="76" y="326"/>
                  </a:cubicBezTo>
                  <a:cubicBezTo>
                    <a:pt x="74" y="322"/>
                    <a:pt x="76" y="326"/>
                    <a:pt x="74" y="324"/>
                  </a:cubicBezTo>
                  <a:cubicBezTo>
                    <a:pt x="72" y="320"/>
                    <a:pt x="73" y="321"/>
                    <a:pt x="72" y="320"/>
                  </a:cubicBezTo>
                  <a:cubicBezTo>
                    <a:pt x="73" y="321"/>
                    <a:pt x="72" y="320"/>
                    <a:pt x="73" y="322"/>
                  </a:cubicBezTo>
                  <a:cubicBezTo>
                    <a:pt x="72" y="321"/>
                    <a:pt x="71" y="318"/>
                    <a:pt x="70" y="317"/>
                  </a:cubicBezTo>
                  <a:cubicBezTo>
                    <a:pt x="71" y="318"/>
                    <a:pt x="71" y="317"/>
                    <a:pt x="70" y="315"/>
                  </a:cubicBezTo>
                  <a:cubicBezTo>
                    <a:pt x="70" y="317"/>
                    <a:pt x="70" y="316"/>
                    <a:pt x="69" y="316"/>
                  </a:cubicBezTo>
                  <a:cubicBezTo>
                    <a:pt x="68" y="313"/>
                    <a:pt x="65" y="309"/>
                    <a:pt x="65" y="308"/>
                  </a:cubicBezTo>
                  <a:cubicBezTo>
                    <a:pt x="66" y="309"/>
                    <a:pt x="66" y="309"/>
                    <a:pt x="66" y="309"/>
                  </a:cubicBezTo>
                  <a:cubicBezTo>
                    <a:pt x="65" y="306"/>
                    <a:pt x="66" y="309"/>
                    <a:pt x="65" y="307"/>
                  </a:cubicBezTo>
                  <a:cubicBezTo>
                    <a:pt x="64" y="306"/>
                    <a:pt x="64" y="305"/>
                    <a:pt x="64" y="304"/>
                  </a:cubicBezTo>
                  <a:cubicBezTo>
                    <a:pt x="64" y="306"/>
                    <a:pt x="65" y="307"/>
                    <a:pt x="65" y="308"/>
                  </a:cubicBezTo>
                  <a:cubicBezTo>
                    <a:pt x="64" y="306"/>
                    <a:pt x="64" y="306"/>
                    <a:pt x="63" y="303"/>
                  </a:cubicBezTo>
                  <a:cubicBezTo>
                    <a:pt x="63" y="303"/>
                    <a:pt x="62" y="301"/>
                    <a:pt x="62" y="301"/>
                  </a:cubicBezTo>
                  <a:cubicBezTo>
                    <a:pt x="63" y="304"/>
                    <a:pt x="63" y="302"/>
                    <a:pt x="63" y="302"/>
                  </a:cubicBezTo>
                  <a:cubicBezTo>
                    <a:pt x="63" y="302"/>
                    <a:pt x="60" y="297"/>
                    <a:pt x="62" y="300"/>
                  </a:cubicBezTo>
                  <a:cubicBezTo>
                    <a:pt x="62" y="300"/>
                    <a:pt x="62" y="301"/>
                    <a:pt x="62" y="301"/>
                  </a:cubicBezTo>
                  <a:cubicBezTo>
                    <a:pt x="62" y="300"/>
                    <a:pt x="62" y="301"/>
                    <a:pt x="62" y="300"/>
                  </a:cubicBezTo>
                  <a:cubicBezTo>
                    <a:pt x="61" y="299"/>
                    <a:pt x="60" y="297"/>
                    <a:pt x="60" y="296"/>
                  </a:cubicBezTo>
                  <a:cubicBezTo>
                    <a:pt x="60" y="296"/>
                    <a:pt x="61" y="298"/>
                    <a:pt x="61" y="298"/>
                  </a:cubicBezTo>
                  <a:cubicBezTo>
                    <a:pt x="61" y="297"/>
                    <a:pt x="60" y="296"/>
                    <a:pt x="59" y="295"/>
                  </a:cubicBezTo>
                  <a:cubicBezTo>
                    <a:pt x="58" y="293"/>
                    <a:pt x="58" y="292"/>
                    <a:pt x="58" y="291"/>
                  </a:cubicBezTo>
                  <a:cubicBezTo>
                    <a:pt x="58" y="292"/>
                    <a:pt x="59" y="295"/>
                    <a:pt x="60" y="295"/>
                  </a:cubicBezTo>
                  <a:cubicBezTo>
                    <a:pt x="59" y="292"/>
                    <a:pt x="57" y="290"/>
                    <a:pt x="56" y="287"/>
                  </a:cubicBezTo>
                  <a:cubicBezTo>
                    <a:pt x="56" y="287"/>
                    <a:pt x="56" y="287"/>
                    <a:pt x="55" y="285"/>
                  </a:cubicBezTo>
                  <a:cubicBezTo>
                    <a:pt x="56" y="285"/>
                    <a:pt x="54" y="282"/>
                    <a:pt x="54" y="281"/>
                  </a:cubicBezTo>
                  <a:cubicBezTo>
                    <a:pt x="53" y="279"/>
                    <a:pt x="54" y="281"/>
                    <a:pt x="54" y="280"/>
                  </a:cubicBezTo>
                  <a:cubicBezTo>
                    <a:pt x="53" y="280"/>
                    <a:pt x="52" y="276"/>
                    <a:pt x="52" y="276"/>
                  </a:cubicBezTo>
                  <a:cubicBezTo>
                    <a:pt x="52" y="277"/>
                    <a:pt x="52" y="278"/>
                    <a:pt x="52" y="277"/>
                  </a:cubicBezTo>
                  <a:cubicBezTo>
                    <a:pt x="52" y="276"/>
                    <a:pt x="52" y="275"/>
                    <a:pt x="51" y="273"/>
                  </a:cubicBezTo>
                  <a:cubicBezTo>
                    <a:pt x="50" y="273"/>
                    <a:pt x="52" y="276"/>
                    <a:pt x="52" y="277"/>
                  </a:cubicBezTo>
                  <a:cubicBezTo>
                    <a:pt x="50" y="273"/>
                    <a:pt x="51" y="277"/>
                    <a:pt x="51" y="277"/>
                  </a:cubicBezTo>
                  <a:cubicBezTo>
                    <a:pt x="50" y="275"/>
                    <a:pt x="50" y="272"/>
                    <a:pt x="50" y="272"/>
                  </a:cubicBezTo>
                  <a:cubicBezTo>
                    <a:pt x="50" y="273"/>
                    <a:pt x="49" y="270"/>
                    <a:pt x="50" y="273"/>
                  </a:cubicBezTo>
                  <a:cubicBezTo>
                    <a:pt x="50" y="274"/>
                    <a:pt x="51" y="276"/>
                    <a:pt x="52" y="278"/>
                  </a:cubicBezTo>
                  <a:cubicBezTo>
                    <a:pt x="51" y="278"/>
                    <a:pt x="51" y="279"/>
                    <a:pt x="52" y="280"/>
                  </a:cubicBezTo>
                  <a:cubicBezTo>
                    <a:pt x="53" y="282"/>
                    <a:pt x="52" y="278"/>
                    <a:pt x="53" y="281"/>
                  </a:cubicBezTo>
                  <a:cubicBezTo>
                    <a:pt x="55" y="287"/>
                    <a:pt x="53" y="284"/>
                    <a:pt x="51" y="279"/>
                  </a:cubicBezTo>
                  <a:cubicBezTo>
                    <a:pt x="52" y="281"/>
                    <a:pt x="52" y="281"/>
                    <a:pt x="53" y="283"/>
                  </a:cubicBezTo>
                  <a:cubicBezTo>
                    <a:pt x="52" y="281"/>
                    <a:pt x="53" y="285"/>
                    <a:pt x="54" y="286"/>
                  </a:cubicBezTo>
                  <a:cubicBezTo>
                    <a:pt x="53" y="284"/>
                    <a:pt x="50" y="278"/>
                    <a:pt x="50" y="278"/>
                  </a:cubicBezTo>
                  <a:cubicBezTo>
                    <a:pt x="52" y="283"/>
                    <a:pt x="54" y="287"/>
                    <a:pt x="55" y="289"/>
                  </a:cubicBezTo>
                  <a:cubicBezTo>
                    <a:pt x="53" y="287"/>
                    <a:pt x="51" y="281"/>
                    <a:pt x="49" y="276"/>
                  </a:cubicBezTo>
                  <a:cubicBezTo>
                    <a:pt x="49" y="276"/>
                    <a:pt x="49" y="275"/>
                    <a:pt x="48" y="274"/>
                  </a:cubicBezTo>
                  <a:cubicBezTo>
                    <a:pt x="48" y="272"/>
                    <a:pt x="46" y="268"/>
                    <a:pt x="45" y="267"/>
                  </a:cubicBezTo>
                  <a:cubicBezTo>
                    <a:pt x="45" y="266"/>
                    <a:pt x="44" y="262"/>
                    <a:pt x="43" y="261"/>
                  </a:cubicBezTo>
                  <a:cubicBezTo>
                    <a:pt x="44" y="261"/>
                    <a:pt x="43" y="261"/>
                    <a:pt x="44" y="263"/>
                  </a:cubicBezTo>
                  <a:cubicBezTo>
                    <a:pt x="43" y="262"/>
                    <a:pt x="44" y="263"/>
                    <a:pt x="44" y="264"/>
                  </a:cubicBezTo>
                  <a:cubicBezTo>
                    <a:pt x="45" y="265"/>
                    <a:pt x="45" y="265"/>
                    <a:pt x="45" y="266"/>
                  </a:cubicBezTo>
                  <a:cubicBezTo>
                    <a:pt x="45" y="267"/>
                    <a:pt x="47" y="270"/>
                    <a:pt x="47" y="271"/>
                  </a:cubicBezTo>
                  <a:cubicBezTo>
                    <a:pt x="47" y="271"/>
                    <a:pt x="47" y="270"/>
                    <a:pt x="47" y="270"/>
                  </a:cubicBezTo>
                  <a:cubicBezTo>
                    <a:pt x="49" y="278"/>
                    <a:pt x="50" y="280"/>
                    <a:pt x="52" y="285"/>
                  </a:cubicBezTo>
                  <a:cubicBezTo>
                    <a:pt x="54" y="289"/>
                    <a:pt x="57" y="297"/>
                    <a:pt x="59" y="300"/>
                  </a:cubicBezTo>
                  <a:cubicBezTo>
                    <a:pt x="59" y="300"/>
                    <a:pt x="59" y="299"/>
                    <a:pt x="59" y="300"/>
                  </a:cubicBezTo>
                  <a:cubicBezTo>
                    <a:pt x="60" y="302"/>
                    <a:pt x="61" y="304"/>
                    <a:pt x="62" y="307"/>
                  </a:cubicBezTo>
                  <a:cubicBezTo>
                    <a:pt x="62" y="307"/>
                    <a:pt x="62" y="307"/>
                    <a:pt x="63" y="309"/>
                  </a:cubicBezTo>
                  <a:cubicBezTo>
                    <a:pt x="63" y="308"/>
                    <a:pt x="65" y="312"/>
                    <a:pt x="65" y="312"/>
                  </a:cubicBezTo>
                  <a:cubicBezTo>
                    <a:pt x="65" y="312"/>
                    <a:pt x="65" y="312"/>
                    <a:pt x="65" y="313"/>
                  </a:cubicBezTo>
                  <a:cubicBezTo>
                    <a:pt x="66" y="314"/>
                    <a:pt x="63" y="310"/>
                    <a:pt x="64" y="312"/>
                  </a:cubicBezTo>
                  <a:cubicBezTo>
                    <a:pt x="65" y="312"/>
                    <a:pt x="66" y="315"/>
                    <a:pt x="66" y="314"/>
                  </a:cubicBezTo>
                  <a:cubicBezTo>
                    <a:pt x="66" y="313"/>
                    <a:pt x="66" y="313"/>
                    <a:pt x="66" y="313"/>
                  </a:cubicBezTo>
                  <a:cubicBezTo>
                    <a:pt x="67" y="315"/>
                    <a:pt x="68" y="316"/>
                    <a:pt x="69" y="318"/>
                  </a:cubicBezTo>
                  <a:cubicBezTo>
                    <a:pt x="68" y="317"/>
                    <a:pt x="69" y="318"/>
                    <a:pt x="68" y="315"/>
                  </a:cubicBezTo>
                  <a:cubicBezTo>
                    <a:pt x="68" y="315"/>
                    <a:pt x="68" y="317"/>
                    <a:pt x="68" y="317"/>
                  </a:cubicBezTo>
                  <a:cubicBezTo>
                    <a:pt x="67" y="315"/>
                    <a:pt x="65" y="311"/>
                    <a:pt x="65" y="311"/>
                  </a:cubicBezTo>
                  <a:cubicBezTo>
                    <a:pt x="65" y="311"/>
                    <a:pt x="61" y="303"/>
                    <a:pt x="63" y="306"/>
                  </a:cubicBezTo>
                  <a:cubicBezTo>
                    <a:pt x="62" y="305"/>
                    <a:pt x="61" y="304"/>
                    <a:pt x="61" y="303"/>
                  </a:cubicBezTo>
                  <a:cubicBezTo>
                    <a:pt x="61" y="302"/>
                    <a:pt x="62" y="303"/>
                    <a:pt x="62" y="303"/>
                  </a:cubicBezTo>
                  <a:cubicBezTo>
                    <a:pt x="61" y="301"/>
                    <a:pt x="61" y="300"/>
                    <a:pt x="60" y="299"/>
                  </a:cubicBezTo>
                  <a:cubicBezTo>
                    <a:pt x="61" y="300"/>
                    <a:pt x="60" y="299"/>
                    <a:pt x="61" y="300"/>
                  </a:cubicBezTo>
                  <a:cubicBezTo>
                    <a:pt x="62" y="302"/>
                    <a:pt x="63" y="303"/>
                    <a:pt x="63" y="303"/>
                  </a:cubicBezTo>
                  <a:cubicBezTo>
                    <a:pt x="63" y="304"/>
                    <a:pt x="61" y="301"/>
                    <a:pt x="61" y="302"/>
                  </a:cubicBezTo>
                  <a:cubicBezTo>
                    <a:pt x="63" y="304"/>
                    <a:pt x="62" y="304"/>
                    <a:pt x="64" y="307"/>
                  </a:cubicBezTo>
                  <a:cubicBezTo>
                    <a:pt x="65" y="308"/>
                    <a:pt x="70" y="317"/>
                    <a:pt x="69" y="316"/>
                  </a:cubicBezTo>
                  <a:cubicBezTo>
                    <a:pt x="71" y="319"/>
                    <a:pt x="72" y="321"/>
                    <a:pt x="70" y="318"/>
                  </a:cubicBezTo>
                  <a:cubicBezTo>
                    <a:pt x="72" y="321"/>
                    <a:pt x="74" y="325"/>
                    <a:pt x="74" y="324"/>
                  </a:cubicBezTo>
                  <a:cubicBezTo>
                    <a:pt x="74" y="324"/>
                    <a:pt x="75" y="326"/>
                    <a:pt x="75" y="326"/>
                  </a:cubicBezTo>
                  <a:cubicBezTo>
                    <a:pt x="75" y="326"/>
                    <a:pt x="74" y="325"/>
                    <a:pt x="74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3" y="323"/>
                    <a:pt x="76" y="328"/>
                    <a:pt x="76" y="328"/>
                  </a:cubicBezTo>
                  <a:cubicBezTo>
                    <a:pt x="74" y="326"/>
                    <a:pt x="75" y="328"/>
                    <a:pt x="74" y="326"/>
                  </a:cubicBezTo>
                  <a:cubicBezTo>
                    <a:pt x="75" y="327"/>
                    <a:pt x="73" y="324"/>
                    <a:pt x="72" y="323"/>
                  </a:cubicBezTo>
                  <a:cubicBezTo>
                    <a:pt x="73" y="324"/>
                    <a:pt x="72" y="322"/>
                    <a:pt x="71" y="320"/>
                  </a:cubicBezTo>
                  <a:cubicBezTo>
                    <a:pt x="72" y="322"/>
                    <a:pt x="72" y="322"/>
                    <a:pt x="70" y="319"/>
                  </a:cubicBezTo>
                  <a:cubicBezTo>
                    <a:pt x="71" y="322"/>
                    <a:pt x="72" y="324"/>
                    <a:pt x="74" y="326"/>
                  </a:cubicBezTo>
                  <a:cubicBezTo>
                    <a:pt x="75" y="327"/>
                    <a:pt x="76" y="329"/>
                    <a:pt x="77" y="331"/>
                  </a:cubicBezTo>
                  <a:cubicBezTo>
                    <a:pt x="76" y="330"/>
                    <a:pt x="78" y="333"/>
                    <a:pt x="78" y="333"/>
                  </a:cubicBezTo>
                  <a:cubicBezTo>
                    <a:pt x="80" y="335"/>
                    <a:pt x="81" y="337"/>
                    <a:pt x="82" y="338"/>
                  </a:cubicBezTo>
                  <a:cubicBezTo>
                    <a:pt x="83" y="340"/>
                    <a:pt x="84" y="342"/>
                    <a:pt x="86" y="344"/>
                  </a:cubicBezTo>
                  <a:cubicBezTo>
                    <a:pt x="84" y="342"/>
                    <a:pt x="86" y="346"/>
                    <a:pt x="85" y="344"/>
                  </a:cubicBezTo>
                  <a:cubicBezTo>
                    <a:pt x="85" y="344"/>
                    <a:pt x="82" y="339"/>
                    <a:pt x="81" y="339"/>
                  </a:cubicBezTo>
                  <a:cubicBezTo>
                    <a:pt x="82" y="339"/>
                    <a:pt x="82" y="339"/>
                    <a:pt x="81" y="339"/>
                  </a:cubicBezTo>
                  <a:cubicBezTo>
                    <a:pt x="86" y="345"/>
                    <a:pt x="86" y="347"/>
                    <a:pt x="82" y="341"/>
                  </a:cubicBezTo>
                  <a:cubicBezTo>
                    <a:pt x="82" y="341"/>
                    <a:pt x="82" y="340"/>
                    <a:pt x="82" y="340"/>
                  </a:cubicBezTo>
                  <a:cubicBezTo>
                    <a:pt x="81" y="338"/>
                    <a:pt x="79" y="335"/>
                    <a:pt x="79" y="336"/>
                  </a:cubicBezTo>
                  <a:cubicBezTo>
                    <a:pt x="82" y="341"/>
                    <a:pt x="80" y="338"/>
                    <a:pt x="82" y="342"/>
                  </a:cubicBezTo>
                  <a:cubicBezTo>
                    <a:pt x="83" y="343"/>
                    <a:pt x="82" y="341"/>
                    <a:pt x="84" y="343"/>
                  </a:cubicBezTo>
                  <a:cubicBezTo>
                    <a:pt x="85" y="345"/>
                    <a:pt x="83" y="343"/>
                    <a:pt x="84" y="345"/>
                  </a:cubicBezTo>
                  <a:cubicBezTo>
                    <a:pt x="86" y="347"/>
                    <a:pt x="85" y="345"/>
                    <a:pt x="85" y="346"/>
                  </a:cubicBezTo>
                  <a:cubicBezTo>
                    <a:pt x="87" y="349"/>
                    <a:pt x="88" y="351"/>
                    <a:pt x="86" y="348"/>
                  </a:cubicBezTo>
                  <a:cubicBezTo>
                    <a:pt x="87" y="349"/>
                    <a:pt x="88" y="351"/>
                    <a:pt x="88" y="351"/>
                  </a:cubicBezTo>
                  <a:cubicBezTo>
                    <a:pt x="88" y="350"/>
                    <a:pt x="88" y="351"/>
                    <a:pt x="87" y="350"/>
                  </a:cubicBezTo>
                  <a:cubicBezTo>
                    <a:pt x="85" y="347"/>
                    <a:pt x="83" y="344"/>
                    <a:pt x="81" y="341"/>
                  </a:cubicBezTo>
                  <a:cubicBezTo>
                    <a:pt x="80" y="339"/>
                    <a:pt x="78" y="336"/>
                    <a:pt x="77" y="334"/>
                  </a:cubicBezTo>
                  <a:cubicBezTo>
                    <a:pt x="78" y="335"/>
                    <a:pt x="79" y="337"/>
                    <a:pt x="78" y="336"/>
                  </a:cubicBezTo>
                  <a:cubicBezTo>
                    <a:pt x="77" y="334"/>
                    <a:pt x="76" y="332"/>
                    <a:pt x="75" y="331"/>
                  </a:cubicBezTo>
                  <a:cubicBezTo>
                    <a:pt x="75" y="332"/>
                    <a:pt x="75" y="331"/>
                    <a:pt x="74" y="330"/>
                  </a:cubicBezTo>
                  <a:cubicBezTo>
                    <a:pt x="74" y="330"/>
                    <a:pt x="74" y="331"/>
                    <a:pt x="74" y="331"/>
                  </a:cubicBezTo>
                  <a:cubicBezTo>
                    <a:pt x="73" y="329"/>
                    <a:pt x="72" y="327"/>
                    <a:pt x="71" y="325"/>
                  </a:cubicBezTo>
                  <a:cubicBezTo>
                    <a:pt x="70" y="324"/>
                    <a:pt x="69" y="322"/>
                    <a:pt x="69" y="321"/>
                  </a:cubicBezTo>
                  <a:cubicBezTo>
                    <a:pt x="70" y="323"/>
                    <a:pt x="69" y="320"/>
                    <a:pt x="68" y="319"/>
                  </a:cubicBezTo>
                  <a:cubicBezTo>
                    <a:pt x="70" y="321"/>
                    <a:pt x="71" y="324"/>
                    <a:pt x="73" y="327"/>
                  </a:cubicBezTo>
                  <a:cubicBezTo>
                    <a:pt x="74" y="329"/>
                    <a:pt x="76" y="332"/>
                    <a:pt x="77" y="333"/>
                  </a:cubicBezTo>
                  <a:cubicBezTo>
                    <a:pt x="76" y="332"/>
                    <a:pt x="74" y="329"/>
                    <a:pt x="74" y="327"/>
                  </a:cubicBezTo>
                  <a:cubicBezTo>
                    <a:pt x="77" y="332"/>
                    <a:pt x="77" y="334"/>
                    <a:pt x="79" y="337"/>
                  </a:cubicBezTo>
                  <a:cubicBezTo>
                    <a:pt x="79" y="337"/>
                    <a:pt x="77" y="333"/>
                    <a:pt x="76" y="331"/>
                  </a:cubicBezTo>
                  <a:cubicBezTo>
                    <a:pt x="76" y="330"/>
                    <a:pt x="80" y="337"/>
                    <a:pt x="81" y="338"/>
                  </a:cubicBezTo>
                  <a:cubicBezTo>
                    <a:pt x="79" y="334"/>
                    <a:pt x="76" y="331"/>
                    <a:pt x="75" y="328"/>
                  </a:cubicBezTo>
                  <a:cubicBezTo>
                    <a:pt x="74" y="327"/>
                    <a:pt x="73" y="326"/>
                    <a:pt x="72" y="324"/>
                  </a:cubicBezTo>
                  <a:cubicBezTo>
                    <a:pt x="72" y="323"/>
                    <a:pt x="71" y="321"/>
                    <a:pt x="70" y="319"/>
                  </a:cubicBezTo>
                  <a:cubicBezTo>
                    <a:pt x="70" y="321"/>
                    <a:pt x="71" y="321"/>
                    <a:pt x="70" y="320"/>
                  </a:cubicBezTo>
                  <a:cubicBezTo>
                    <a:pt x="71" y="322"/>
                    <a:pt x="71" y="323"/>
                    <a:pt x="71" y="323"/>
                  </a:cubicBezTo>
                  <a:cubicBezTo>
                    <a:pt x="71" y="323"/>
                    <a:pt x="69" y="320"/>
                    <a:pt x="69" y="319"/>
                  </a:cubicBezTo>
                  <a:cubicBezTo>
                    <a:pt x="68" y="318"/>
                    <a:pt x="68" y="317"/>
                    <a:pt x="67" y="315"/>
                  </a:cubicBezTo>
                  <a:cubicBezTo>
                    <a:pt x="66" y="315"/>
                    <a:pt x="69" y="319"/>
                    <a:pt x="67" y="317"/>
                  </a:cubicBezTo>
                  <a:cubicBezTo>
                    <a:pt x="66" y="314"/>
                    <a:pt x="66" y="316"/>
                    <a:pt x="65" y="313"/>
                  </a:cubicBezTo>
                  <a:cubicBezTo>
                    <a:pt x="63" y="311"/>
                    <a:pt x="65" y="313"/>
                    <a:pt x="63" y="310"/>
                  </a:cubicBezTo>
                  <a:cubicBezTo>
                    <a:pt x="63" y="311"/>
                    <a:pt x="61" y="307"/>
                    <a:pt x="61" y="305"/>
                  </a:cubicBezTo>
                  <a:cubicBezTo>
                    <a:pt x="61" y="306"/>
                    <a:pt x="62" y="307"/>
                    <a:pt x="61" y="306"/>
                  </a:cubicBezTo>
                  <a:cubicBezTo>
                    <a:pt x="60" y="304"/>
                    <a:pt x="59" y="301"/>
                    <a:pt x="59" y="301"/>
                  </a:cubicBezTo>
                  <a:cubicBezTo>
                    <a:pt x="57" y="298"/>
                    <a:pt x="56" y="297"/>
                    <a:pt x="55" y="293"/>
                  </a:cubicBezTo>
                  <a:cubicBezTo>
                    <a:pt x="54" y="292"/>
                    <a:pt x="55" y="294"/>
                    <a:pt x="54" y="293"/>
                  </a:cubicBezTo>
                  <a:cubicBezTo>
                    <a:pt x="54" y="291"/>
                    <a:pt x="52" y="289"/>
                    <a:pt x="52" y="287"/>
                  </a:cubicBezTo>
                  <a:cubicBezTo>
                    <a:pt x="52" y="288"/>
                    <a:pt x="53" y="289"/>
                    <a:pt x="53" y="289"/>
                  </a:cubicBezTo>
                  <a:cubicBezTo>
                    <a:pt x="51" y="285"/>
                    <a:pt x="53" y="289"/>
                    <a:pt x="52" y="286"/>
                  </a:cubicBezTo>
                  <a:cubicBezTo>
                    <a:pt x="51" y="285"/>
                    <a:pt x="50" y="282"/>
                    <a:pt x="49" y="280"/>
                  </a:cubicBezTo>
                  <a:cubicBezTo>
                    <a:pt x="48" y="277"/>
                    <a:pt x="47" y="275"/>
                    <a:pt x="48" y="276"/>
                  </a:cubicBezTo>
                  <a:cubicBezTo>
                    <a:pt x="49" y="278"/>
                    <a:pt x="50" y="281"/>
                    <a:pt x="49" y="278"/>
                  </a:cubicBezTo>
                  <a:cubicBezTo>
                    <a:pt x="49" y="278"/>
                    <a:pt x="48" y="276"/>
                    <a:pt x="48" y="275"/>
                  </a:cubicBezTo>
                  <a:cubicBezTo>
                    <a:pt x="47" y="274"/>
                    <a:pt x="46" y="273"/>
                    <a:pt x="45" y="270"/>
                  </a:cubicBezTo>
                  <a:cubicBezTo>
                    <a:pt x="46" y="270"/>
                    <a:pt x="47" y="272"/>
                    <a:pt x="46" y="270"/>
                  </a:cubicBezTo>
                  <a:cubicBezTo>
                    <a:pt x="46" y="270"/>
                    <a:pt x="45" y="267"/>
                    <a:pt x="45" y="266"/>
                  </a:cubicBezTo>
                  <a:cubicBezTo>
                    <a:pt x="45" y="267"/>
                    <a:pt x="44" y="265"/>
                    <a:pt x="43" y="264"/>
                  </a:cubicBezTo>
                  <a:cubicBezTo>
                    <a:pt x="43" y="264"/>
                    <a:pt x="44" y="268"/>
                    <a:pt x="44" y="266"/>
                  </a:cubicBezTo>
                  <a:cubicBezTo>
                    <a:pt x="43" y="265"/>
                    <a:pt x="43" y="264"/>
                    <a:pt x="43" y="263"/>
                  </a:cubicBezTo>
                  <a:cubicBezTo>
                    <a:pt x="43" y="262"/>
                    <a:pt x="43" y="262"/>
                    <a:pt x="43" y="262"/>
                  </a:cubicBezTo>
                  <a:cubicBezTo>
                    <a:pt x="42" y="260"/>
                    <a:pt x="41" y="257"/>
                    <a:pt x="40" y="255"/>
                  </a:cubicBezTo>
                  <a:cubicBezTo>
                    <a:pt x="39" y="252"/>
                    <a:pt x="39" y="250"/>
                    <a:pt x="38" y="247"/>
                  </a:cubicBezTo>
                  <a:cubicBezTo>
                    <a:pt x="37" y="246"/>
                    <a:pt x="37" y="244"/>
                    <a:pt x="37" y="243"/>
                  </a:cubicBezTo>
                  <a:cubicBezTo>
                    <a:pt x="37" y="244"/>
                    <a:pt x="37" y="247"/>
                    <a:pt x="37" y="245"/>
                  </a:cubicBezTo>
                  <a:cubicBezTo>
                    <a:pt x="36" y="241"/>
                    <a:pt x="36" y="240"/>
                    <a:pt x="35" y="238"/>
                  </a:cubicBezTo>
                  <a:cubicBezTo>
                    <a:pt x="36" y="238"/>
                    <a:pt x="36" y="237"/>
                    <a:pt x="35" y="236"/>
                  </a:cubicBezTo>
                  <a:cubicBezTo>
                    <a:pt x="35" y="236"/>
                    <a:pt x="34" y="232"/>
                    <a:pt x="34" y="235"/>
                  </a:cubicBezTo>
                  <a:cubicBezTo>
                    <a:pt x="34" y="233"/>
                    <a:pt x="34" y="232"/>
                    <a:pt x="33" y="230"/>
                  </a:cubicBezTo>
                  <a:cubicBezTo>
                    <a:pt x="33" y="228"/>
                    <a:pt x="34" y="231"/>
                    <a:pt x="34" y="229"/>
                  </a:cubicBezTo>
                  <a:cubicBezTo>
                    <a:pt x="33" y="228"/>
                    <a:pt x="32" y="221"/>
                    <a:pt x="31" y="219"/>
                  </a:cubicBezTo>
                  <a:cubicBezTo>
                    <a:pt x="31" y="218"/>
                    <a:pt x="31" y="220"/>
                    <a:pt x="31" y="218"/>
                  </a:cubicBezTo>
                  <a:cubicBezTo>
                    <a:pt x="30" y="216"/>
                    <a:pt x="30" y="210"/>
                    <a:pt x="29" y="205"/>
                  </a:cubicBezTo>
                  <a:cubicBezTo>
                    <a:pt x="29" y="208"/>
                    <a:pt x="30" y="212"/>
                    <a:pt x="30" y="216"/>
                  </a:cubicBezTo>
                  <a:cubicBezTo>
                    <a:pt x="31" y="220"/>
                    <a:pt x="32" y="223"/>
                    <a:pt x="33" y="226"/>
                  </a:cubicBezTo>
                  <a:cubicBezTo>
                    <a:pt x="33" y="229"/>
                    <a:pt x="34" y="233"/>
                    <a:pt x="34" y="236"/>
                  </a:cubicBezTo>
                  <a:cubicBezTo>
                    <a:pt x="35" y="239"/>
                    <a:pt x="36" y="242"/>
                    <a:pt x="37" y="245"/>
                  </a:cubicBezTo>
                  <a:cubicBezTo>
                    <a:pt x="37" y="247"/>
                    <a:pt x="38" y="248"/>
                    <a:pt x="38" y="250"/>
                  </a:cubicBezTo>
                  <a:cubicBezTo>
                    <a:pt x="39" y="252"/>
                    <a:pt x="39" y="253"/>
                    <a:pt x="40" y="255"/>
                  </a:cubicBezTo>
                  <a:cubicBezTo>
                    <a:pt x="41" y="258"/>
                    <a:pt x="42" y="261"/>
                    <a:pt x="43" y="265"/>
                  </a:cubicBezTo>
                  <a:cubicBezTo>
                    <a:pt x="43" y="265"/>
                    <a:pt x="42" y="263"/>
                    <a:pt x="43" y="265"/>
                  </a:cubicBezTo>
                  <a:cubicBezTo>
                    <a:pt x="44" y="268"/>
                    <a:pt x="44" y="270"/>
                    <a:pt x="46" y="273"/>
                  </a:cubicBezTo>
                  <a:cubicBezTo>
                    <a:pt x="46" y="273"/>
                    <a:pt x="45" y="271"/>
                    <a:pt x="45" y="270"/>
                  </a:cubicBezTo>
                  <a:cubicBezTo>
                    <a:pt x="46" y="273"/>
                    <a:pt x="47" y="276"/>
                    <a:pt x="48" y="279"/>
                  </a:cubicBezTo>
                  <a:cubicBezTo>
                    <a:pt x="48" y="279"/>
                    <a:pt x="48" y="280"/>
                    <a:pt x="49" y="281"/>
                  </a:cubicBezTo>
                  <a:cubicBezTo>
                    <a:pt x="49" y="282"/>
                    <a:pt x="50" y="283"/>
                    <a:pt x="50" y="284"/>
                  </a:cubicBezTo>
                  <a:cubicBezTo>
                    <a:pt x="49" y="282"/>
                    <a:pt x="50" y="284"/>
                    <a:pt x="50" y="284"/>
                  </a:cubicBezTo>
                  <a:cubicBezTo>
                    <a:pt x="51" y="287"/>
                    <a:pt x="52" y="288"/>
                    <a:pt x="52" y="290"/>
                  </a:cubicBezTo>
                  <a:cubicBezTo>
                    <a:pt x="51" y="287"/>
                    <a:pt x="50" y="284"/>
                    <a:pt x="50" y="285"/>
                  </a:cubicBezTo>
                  <a:cubicBezTo>
                    <a:pt x="52" y="289"/>
                    <a:pt x="53" y="292"/>
                    <a:pt x="54" y="294"/>
                  </a:cubicBezTo>
                  <a:cubicBezTo>
                    <a:pt x="54" y="293"/>
                    <a:pt x="54" y="294"/>
                    <a:pt x="55" y="296"/>
                  </a:cubicBezTo>
                  <a:cubicBezTo>
                    <a:pt x="56" y="299"/>
                    <a:pt x="59" y="303"/>
                    <a:pt x="60" y="305"/>
                  </a:cubicBezTo>
                  <a:cubicBezTo>
                    <a:pt x="60" y="307"/>
                    <a:pt x="61" y="308"/>
                    <a:pt x="62" y="310"/>
                  </a:cubicBezTo>
                  <a:cubicBezTo>
                    <a:pt x="62" y="310"/>
                    <a:pt x="61" y="309"/>
                    <a:pt x="62" y="310"/>
                  </a:cubicBezTo>
                  <a:cubicBezTo>
                    <a:pt x="63" y="312"/>
                    <a:pt x="63" y="313"/>
                    <a:pt x="64" y="314"/>
                  </a:cubicBezTo>
                  <a:cubicBezTo>
                    <a:pt x="64" y="314"/>
                    <a:pt x="65" y="317"/>
                    <a:pt x="67" y="320"/>
                  </a:cubicBezTo>
                  <a:cubicBezTo>
                    <a:pt x="67" y="320"/>
                    <a:pt x="66" y="319"/>
                    <a:pt x="66" y="319"/>
                  </a:cubicBezTo>
                  <a:cubicBezTo>
                    <a:pt x="67" y="321"/>
                    <a:pt x="70" y="325"/>
                    <a:pt x="70" y="326"/>
                  </a:cubicBezTo>
                  <a:cubicBezTo>
                    <a:pt x="70" y="327"/>
                    <a:pt x="70" y="325"/>
                    <a:pt x="69" y="325"/>
                  </a:cubicBezTo>
                  <a:cubicBezTo>
                    <a:pt x="70" y="326"/>
                    <a:pt x="71" y="328"/>
                    <a:pt x="71" y="327"/>
                  </a:cubicBezTo>
                  <a:cubicBezTo>
                    <a:pt x="71" y="329"/>
                    <a:pt x="73" y="331"/>
                    <a:pt x="73" y="331"/>
                  </a:cubicBezTo>
                  <a:cubicBezTo>
                    <a:pt x="72" y="330"/>
                    <a:pt x="71" y="327"/>
                    <a:pt x="71" y="327"/>
                  </a:cubicBezTo>
                  <a:cubicBezTo>
                    <a:pt x="72" y="329"/>
                    <a:pt x="72" y="328"/>
                    <a:pt x="73" y="329"/>
                  </a:cubicBezTo>
                  <a:cubicBezTo>
                    <a:pt x="73" y="330"/>
                    <a:pt x="75" y="333"/>
                    <a:pt x="73" y="330"/>
                  </a:cubicBezTo>
                  <a:cubicBezTo>
                    <a:pt x="74" y="332"/>
                    <a:pt x="75" y="334"/>
                    <a:pt x="75" y="335"/>
                  </a:cubicBezTo>
                  <a:cubicBezTo>
                    <a:pt x="74" y="333"/>
                    <a:pt x="73" y="332"/>
                    <a:pt x="72" y="330"/>
                  </a:cubicBezTo>
                  <a:cubicBezTo>
                    <a:pt x="73" y="332"/>
                    <a:pt x="72" y="330"/>
                    <a:pt x="71" y="329"/>
                  </a:cubicBezTo>
                  <a:cubicBezTo>
                    <a:pt x="72" y="331"/>
                    <a:pt x="73" y="332"/>
                    <a:pt x="74" y="333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74" y="334"/>
                    <a:pt x="75" y="334"/>
                    <a:pt x="75" y="336"/>
                  </a:cubicBezTo>
                  <a:cubicBezTo>
                    <a:pt x="76" y="336"/>
                    <a:pt x="75" y="335"/>
                    <a:pt x="76" y="336"/>
                  </a:cubicBezTo>
                  <a:cubicBezTo>
                    <a:pt x="76" y="337"/>
                    <a:pt x="77" y="338"/>
                    <a:pt x="77" y="338"/>
                  </a:cubicBezTo>
                  <a:cubicBezTo>
                    <a:pt x="76" y="337"/>
                    <a:pt x="74" y="334"/>
                    <a:pt x="71" y="330"/>
                  </a:cubicBezTo>
                  <a:cubicBezTo>
                    <a:pt x="71" y="329"/>
                    <a:pt x="71" y="331"/>
                    <a:pt x="70" y="329"/>
                  </a:cubicBezTo>
                  <a:cubicBezTo>
                    <a:pt x="70" y="329"/>
                    <a:pt x="70" y="328"/>
                    <a:pt x="70" y="328"/>
                  </a:cubicBezTo>
                  <a:cubicBezTo>
                    <a:pt x="69" y="327"/>
                    <a:pt x="71" y="329"/>
                    <a:pt x="69" y="327"/>
                  </a:cubicBezTo>
                  <a:cubicBezTo>
                    <a:pt x="68" y="327"/>
                    <a:pt x="63" y="317"/>
                    <a:pt x="62" y="314"/>
                  </a:cubicBezTo>
                  <a:cubicBezTo>
                    <a:pt x="61" y="312"/>
                    <a:pt x="63" y="316"/>
                    <a:pt x="61" y="313"/>
                  </a:cubicBezTo>
                  <a:cubicBezTo>
                    <a:pt x="60" y="310"/>
                    <a:pt x="58" y="307"/>
                    <a:pt x="57" y="305"/>
                  </a:cubicBezTo>
                  <a:cubicBezTo>
                    <a:pt x="57" y="305"/>
                    <a:pt x="57" y="305"/>
                    <a:pt x="57" y="304"/>
                  </a:cubicBezTo>
                  <a:cubicBezTo>
                    <a:pt x="56" y="303"/>
                    <a:pt x="55" y="300"/>
                    <a:pt x="53" y="297"/>
                  </a:cubicBezTo>
                  <a:cubicBezTo>
                    <a:pt x="52" y="293"/>
                    <a:pt x="51" y="290"/>
                    <a:pt x="50" y="289"/>
                  </a:cubicBezTo>
                  <a:cubicBezTo>
                    <a:pt x="50" y="289"/>
                    <a:pt x="51" y="291"/>
                    <a:pt x="50" y="290"/>
                  </a:cubicBezTo>
                  <a:cubicBezTo>
                    <a:pt x="49" y="287"/>
                    <a:pt x="50" y="288"/>
                    <a:pt x="49" y="285"/>
                  </a:cubicBezTo>
                  <a:cubicBezTo>
                    <a:pt x="48" y="285"/>
                    <a:pt x="50" y="288"/>
                    <a:pt x="49" y="287"/>
                  </a:cubicBezTo>
                  <a:cubicBezTo>
                    <a:pt x="48" y="285"/>
                    <a:pt x="48" y="286"/>
                    <a:pt x="48" y="284"/>
                  </a:cubicBezTo>
                  <a:cubicBezTo>
                    <a:pt x="47" y="282"/>
                    <a:pt x="46" y="280"/>
                    <a:pt x="46" y="280"/>
                  </a:cubicBezTo>
                  <a:cubicBezTo>
                    <a:pt x="45" y="277"/>
                    <a:pt x="44" y="274"/>
                    <a:pt x="43" y="271"/>
                  </a:cubicBezTo>
                  <a:cubicBezTo>
                    <a:pt x="42" y="268"/>
                    <a:pt x="41" y="266"/>
                    <a:pt x="40" y="263"/>
                  </a:cubicBezTo>
                  <a:cubicBezTo>
                    <a:pt x="41" y="263"/>
                    <a:pt x="40" y="260"/>
                    <a:pt x="39" y="258"/>
                  </a:cubicBezTo>
                  <a:cubicBezTo>
                    <a:pt x="39" y="258"/>
                    <a:pt x="40" y="261"/>
                    <a:pt x="40" y="262"/>
                  </a:cubicBezTo>
                  <a:cubicBezTo>
                    <a:pt x="39" y="258"/>
                    <a:pt x="37" y="254"/>
                    <a:pt x="36" y="250"/>
                  </a:cubicBezTo>
                  <a:cubicBezTo>
                    <a:pt x="35" y="246"/>
                    <a:pt x="34" y="242"/>
                    <a:pt x="33" y="239"/>
                  </a:cubicBezTo>
                  <a:cubicBezTo>
                    <a:pt x="33" y="238"/>
                    <a:pt x="33" y="240"/>
                    <a:pt x="33" y="240"/>
                  </a:cubicBezTo>
                  <a:cubicBezTo>
                    <a:pt x="33" y="237"/>
                    <a:pt x="33" y="238"/>
                    <a:pt x="32" y="236"/>
                  </a:cubicBezTo>
                  <a:cubicBezTo>
                    <a:pt x="31" y="232"/>
                    <a:pt x="31" y="227"/>
                    <a:pt x="30" y="224"/>
                  </a:cubicBezTo>
                  <a:cubicBezTo>
                    <a:pt x="30" y="225"/>
                    <a:pt x="30" y="226"/>
                    <a:pt x="30" y="227"/>
                  </a:cubicBezTo>
                  <a:cubicBezTo>
                    <a:pt x="30" y="225"/>
                    <a:pt x="28" y="219"/>
                    <a:pt x="28" y="216"/>
                  </a:cubicBezTo>
                  <a:cubicBezTo>
                    <a:pt x="28" y="216"/>
                    <a:pt x="28" y="216"/>
                    <a:pt x="29" y="218"/>
                  </a:cubicBezTo>
                  <a:cubicBezTo>
                    <a:pt x="29" y="218"/>
                    <a:pt x="29" y="220"/>
                    <a:pt x="29" y="221"/>
                  </a:cubicBezTo>
                  <a:cubicBezTo>
                    <a:pt x="29" y="220"/>
                    <a:pt x="30" y="223"/>
                    <a:pt x="30" y="223"/>
                  </a:cubicBezTo>
                  <a:cubicBezTo>
                    <a:pt x="30" y="220"/>
                    <a:pt x="30" y="222"/>
                    <a:pt x="29" y="219"/>
                  </a:cubicBezTo>
                  <a:cubicBezTo>
                    <a:pt x="29" y="219"/>
                    <a:pt x="29" y="220"/>
                    <a:pt x="29" y="219"/>
                  </a:cubicBezTo>
                  <a:cubicBezTo>
                    <a:pt x="29" y="218"/>
                    <a:pt x="28" y="213"/>
                    <a:pt x="28" y="215"/>
                  </a:cubicBezTo>
                  <a:cubicBezTo>
                    <a:pt x="28" y="212"/>
                    <a:pt x="27" y="207"/>
                    <a:pt x="27" y="204"/>
                  </a:cubicBezTo>
                  <a:cubicBezTo>
                    <a:pt x="27" y="204"/>
                    <a:pt x="27" y="208"/>
                    <a:pt x="27" y="207"/>
                  </a:cubicBezTo>
                  <a:cubicBezTo>
                    <a:pt x="27" y="206"/>
                    <a:pt x="27" y="203"/>
                    <a:pt x="27" y="201"/>
                  </a:cubicBezTo>
                  <a:cubicBezTo>
                    <a:pt x="26" y="201"/>
                    <a:pt x="27" y="203"/>
                    <a:pt x="27" y="203"/>
                  </a:cubicBezTo>
                  <a:cubicBezTo>
                    <a:pt x="26" y="204"/>
                    <a:pt x="25" y="195"/>
                    <a:pt x="25" y="198"/>
                  </a:cubicBezTo>
                  <a:cubicBezTo>
                    <a:pt x="26" y="202"/>
                    <a:pt x="27" y="209"/>
                    <a:pt x="27" y="209"/>
                  </a:cubicBezTo>
                  <a:cubicBezTo>
                    <a:pt x="27" y="211"/>
                    <a:pt x="28" y="215"/>
                    <a:pt x="28" y="216"/>
                  </a:cubicBezTo>
                  <a:cubicBezTo>
                    <a:pt x="27" y="213"/>
                    <a:pt x="27" y="214"/>
                    <a:pt x="27" y="209"/>
                  </a:cubicBezTo>
                  <a:cubicBezTo>
                    <a:pt x="27" y="208"/>
                    <a:pt x="26" y="202"/>
                    <a:pt x="26" y="203"/>
                  </a:cubicBezTo>
                  <a:cubicBezTo>
                    <a:pt x="26" y="205"/>
                    <a:pt x="26" y="206"/>
                    <a:pt x="26" y="207"/>
                  </a:cubicBezTo>
                  <a:cubicBezTo>
                    <a:pt x="26" y="204"/>
                    <a:pt x="25" y="203"/>
                    <a:pt x="25" y="200"/>
                  </a:cubicBezTo>
                  <a:cubicBezTo>
                    <a:pt x="25" y="201"/>
                    <a:pt x="26" y="207"/>
                    <a:pt x="26" y="208"/>
                  </a:cubicBezTo>
                  <a:cubicBezTo>
                    <a:pt x="26" y="208"/>
                    <a:pt x="26" y="207"/>
                    <a:pt x="26" y="208"/>
                  </a:cubicBezTo>
                  <a:cubicBezTo>
                    <a:pt x="27" y="213"/>
                    <a:pt x="27" y="217"/>
                    <a:pt x="28" y="221"/>
                  </a:cubicBezTo>
                  <a:cubicBezTo>
                    <a:pt x="29" y="224"/>
                    <a:pt x="29" y="228"/>
                    <a:pt x="30" y="232"/>
                  </a:cubicBezTo>
                  <a:cubicBezTo>
                    <a:pt x="31" y="232"/>
                    <a:pt x="29" y="227"/>
                    <a:pt x="30" y="226"/>
                  </a:cubicBezTo>
                  <a:cubicBezTo>
                    <a:pt x="30" y="227"/>
                    <a:pt x="30" y="227"/>
                    <a:pt x="30" y="228"/>
                  </a:cubicBezTo>
                  <a:cubicBezTo>
                    <a:pt x="30" y="228"/>
                    <a:pt x="30" y="231"/>
                    <a:pt x="31" y="233"/>
                  </a:cubicBezTo>
                  <a:cubicBezTo>
                    <a:pt x="31" y="233"/>
                    <a:pt x="31" y="235"/>
                    <a:pt x="31" y="236"/>
                  </a:cubicBezTo>
                  <a:cubicBezTo>
                    <a:pt x="32" y="239"/>
                    <a:pt x="34" y="246"/>
                    <a:pt x="35" y="251"/>
                  </a:cubicBezTo>
                  <a:cubicBezTo>
                    <a:pt x="35" y="251"/>
                    <a:pt x="34" y="250"/>
                    <a:pt x="34" y="250"/>
                  </a:cubicBezTo>
                  <a:cubicBezTo>
                    <a:pt x="36" y="254"/>
                    <a:pt x="37" y="257"/>
                    <a:pt x="37" y="258"/>
                  </a:cubicBezTo>
                  <a:cubicBezTo>
                    <a:pt x="37" y="258"/>
                    <a:pt x="39" y="262"/>
                    <a:pt x="39" y="263"/>
                  </a:cubicBezTo>
                  <a:cubicBezTo>
                    <a:pt x="39" y="263"/>
                    <a:pt x="38" y="260"/>
                    <a:pt x="38" y="263"/>
                  </a:cubicBezTo>
                  <a:cubicBezTo>
                    <a:pt x="39" y="264"/>
                    <a:pt x="40" y="267"/>
                    <a:pt x="41" y="271"/>
                  </a:cubicBezTo>
                  <a:cubicBezTo>
                    <a:pt x="41" y="271"/>
                    <a:pt x="41" y="272"/>
                    <a:pt x="42" y="273"/>
                  </a:cubicBezTo>
                  <a:cubicBezTo>
                    <a:pt x="43" y="275"/>
                    <a:pt x="42" y="271"/>
                    <a:pt x="42" y="274"/>
                  </a:cubicBezTo>
                  <a:cubicBezTo>
                    <a:pt x="43" y="276"/>
                    <a:pt x="45" y="280"/>
                    <a:pt x="46" y="283"/>
                  </a:cubicBezTo>
                  <a:cubicBezTo>
                    <a:pt x="45" y="282"/>
                    <a:pt x="46" y="283"/>
                    <a:pt x="47" y="285"/>
                  </a:cubicBezTo>
                  <a:cubicBezTo>
                    <a:pt x="46" y="285"/>
                    <a:pt x="46" y="284"/>
                    <a:pt x="46" y="285"/>
                  </a:cubicBezTo>
                  <a:cubicBezTo>
                    <a:pt x="46" y="284"/>
                    <a:pt x="49" y="291"/>
                    <a:pt x="49" y="291"/>
                  </a:cubicBezTo>
                  <a:cubicBezTo>
                    <a:pt x="46" y="285"/>
                    <a:pt x="47" y="289"/>
                    <a:pt x="45" y="284"/>
                  </a:cubicBezTo>
                  <a:cubicBezTo>
                    <a:pt x="45" y="284"/>
                    <a:pt x="45" y="283"/>
                    <a:pt x="45" y="283"/>
                  </a:cubicBezTo>
                  <a:cubicBezTo>
                    <a:pt x="45" y="283"/>
                    <a:pt x="46" y="285"/>
                    <a:pt x="46" y="284"/>
                  </a:cubicBezTo>
                  <a:cubicBezTo>
                    <a:pt x="44" y="281"/>
                    <a:pt x="45" y="280"/>
                    <a:pt x="43" y="278"/>
                  </a:cubicBezTo>
                  <a:cubicBezTo>
                    <a:pt x="43" y="277"/>
                    <a:pt x="43" y="275"/>
                    <a:pt x="43" y="276"/>
                  </a:cubicBezTo>
                  <a:cubicBezTo>
                    <a:pt x="42" y="273"/>
                    <a:pt x="42" y="275"/>
                    <a:pt x="41" y="273"/>
                  </a:cubicBezTo>
                  <a:cubicBezTo>
                    <a:pt x="41" y="271"/>
                    <a:pt x="41" y="270"/>
                    <a:pt x="40" y="268"/>
                  </a:cubicBezTo>
                  <a:cubicBezTo>
                    <a:pt x="40" y="268"/>
                    <a:pt x="40" y="268"/>
                    <a:pt x="40" y="268"/>
                  </a:cubicBezTo>
                  <a:cubicBezTo>
                    <a:pt x="38" y="264"/>
                    <a:pt x="39" y="266"/>
                    <a:pt x="38" y="263"/>
                  </a:cubicBezTo>
                  <a:cubicBezTo>
                    <a:pt x="37" y="260"/>
                    <a:pt x="37" y="259"/>
                    <a:pt x="37" y="259"/>
                  </a:cubicBezTo>
                  <a:cubicBezTo>
                    <a:pt x="37" y="257"/>
                    <a:pt x="37" y="259"/>
                    <a:pt x="36" y="258"/>
                  </a:cubicBezTo>
                  <a:cubicBezTo>
                    <a:pt x="35" y="253"/>
                    <a:pt x="34" y="252"/>
                    <a:pt x="34" y="248"/>
                  </a:cubicBezTo>
                  <a:cubicBezTo>
                    <a:pt x="34" y="248"/>
                    <a:pt x="34" y="250"/>
                    <a:pt x="34" y="250"/>
                  </a:cubicBezTo>
                  <a:cubicBezTo>
                    <a:pt x="34" y="249"/>
                    <a:pt x="34" y="248"/>
                    <a:pt x="34" y="247"/>
                  </a:cubicBezTo>
                  <a:cubicBezTo>
                    <a:pt x="33" y="247"/>
                    <a:pt x="34" y="249"/>
                    <a:pt x="33" y="248"/>
                  </a:cubicBezTo>
                  <a:cubicBezTo>
                    <a:pt x="34" y="252"/>
                    <a:pt x="36" y="256"/>
                    <a:pt x="37" y="259"/>
                  </a:cubicBezTo>
                  <a:cubicBezTo>
                    <a:pt x="38" y="263"/>
                    <a:pt x="39" y="266"/>
                    <a:pt x="40" y="270"/>
                  </a:cubicBezTo>
                  <a:cubicBezTo>
                    <a:pt x="40" y="271"/>
                    <a:pt x="40" y="271"/>
                    <a:pt x="40" y="271"/>
                  </a:cubicBezTo>
                  <a:cubicBezTo>
                    <a:pt x="42" y="275"/>
                    <a:pt x="43" y="278"/>
                    <a:pt x="41" y="273"/>
                  </a:cubicBezTo>
                  <a:cubicBezTo>
                    <a:pt x="42" y="274"/>
                    <a:pt x="42" y="275"/>
                    <a:pt x="43" y="276"/>
                  </a:cubicBezTo>
                  <a:cubicBezTo>
                    <a:pt x="42" y="276"/>
                    <a:pt x="44" y="280"/>
                    <a:pt x="44" y="280"/>
                  </a:cubicBezTo>
                  <a:cubicBezTo>
                    <a:pt x="44" y="280"/>
                    <a:pt x="45" y="282"/>
                    <a:pt x="45" y="282"/>
                  </a:cubicBezTo>
                  <a:cubicBezTo>
                    <a:pt x="45" y="283"/>
                    <a:pt x="43" y="278"/>
                    <a:pt x="42" y="276"/>
                  </a:cubicBezTo>
                  <a:cubicBezTo>
                    <a:pt x="42" y="278"/>
                    <a:pt x="43" y="280"/>
                    <a:pt x="44" y="282"/>
                  </a:cubicBezTo>
                  <a:cubicBezTo>
                    <a:pt x="45" y="284"/>
                    <a:pt x="46" y="286"/>
                    <a:pt x="47" y="287"/>
                  </a:cubicBezTo>
                  <a:cubicBezTo>
                    <a:pt x="45" y="285"/>
                    <a:pt x="49" y="293"/>
                    <a:pt x="49" y="294"/>
                  </a:cubicBezTo>
                  <a:cubicBezTo>
                    <a:pt x="49" y="294"/>
                    <a:pt x="47" y="289"/>
                    <a:pt x="48" y="292"/>
                  </a:cubicBezTo>
                  <a:cubicBezTo>
                    <a:pt x="49" y="294"/>
                    <a:pt x="51" y="298"/>
                    <a:pt x="52" y="300"/>
                  </a:cubicBezTo>
                  <a:cubicBezTo>
                    <a:pt x="53" y="302"/>
                    <a:pt x="55" y="305"/>
                    <a:pt x="56" y="309"/>
                  </a:cubicBezTo>
                  <a:cubicBezTo>
                    <a:pt x="57" y="310"/>
                    <a:pt x="58" y="312"/>
                    <a:pt x="59" y="313"/>
                  </a:cubicBezTo>
                  <a:cubicBezTo>
                    <a:pt x="60" y="315"/>
                    <a:pt x="60" y="317"/>
                    <a:pt x="61" y="318"/>
                  </a:cubicBezTo>
                  <a:cubicBezTo>
                    <a:pt x="62" y="319"/>
                    <a:pt x="64" y="323"/>
                    <a:pt x="65" y="324"/>
                  </a:cubicBezTo>
                  <a:cubicBezTo>
                    <a:pt x="64" y="324"/>
                    <a:pt x="62" y="320"/>
                    <a:pt x="63" y="322"/>
                  </a:cubicBezTo>
                  <a:cubicBezTo>
                    <a:pt x="64" y="324"/>
                    <a:pt x="65" y="326"/>
                    <a:pt x="66" y="326"/>
                  </a:cubicBezTo>
                  <a:cubicBezTo>
                    <a:pt x="66" y="328"/>
                    <a:pt x="66" y="328"/>
                    <a:pt x="67" y="330"/>
                  </a:cubicBezTo>
                  <a:cubicBezTo>
                    <a:pt x="67" y="329"/>
                    <a:pt x="69" y="333"/>
                    <a:pt x="69" y="333"/>
                  </a:cubicBezTo>
                  <a:cubicBezTo>
                    <a:pt x="69" y="333"/>
                    <a:pt x="69" y="332"/>
                    <a:pt x="68" y="331"/>
                  </a:cubicBezTo>
                  <a:cubicBezTo>
                    <a:pt x="68" y="331"/>
                    <a:pt x="69" y="332"/>
                    <a:pt x="69" y="333"/>
                  </a:cubicBezTo>
                  <a:cubicBezTo>
                    <a:pt x="69" y="333"/>
                    <a:pt x="69" y="333"/>
                    <a:pt x="70" y="333"/>
                  </a:cubicBezTo>
                  <a:cubicBezTo>
                    <a:pt x="70" y="335"/>
                    <a:pt x="73" y="339"/>
                    <a:pt x="75" y="343"/>
                  </a:cubicBezTo>
                  <a:cubicBezTo>
                    <a:pt x="75" y="343"/>
                    <a:pt x="77" y="347"/>
                    <a:pt x="77" y="346"/>
                  </a:cubicBezTo>
                  <a:cubicBezTo>
                    <a:pt x="76" y="344"/>
                    <a:pt x="73" y="340"/>
                    <a:pt x="75" y="343"/>
                  </a:cubicBezTo>
                  <a:cubicBezTo>
                    <a:pt x="74" y="341"/>
                    <a:pt x="72" y="339"/>
                    <a:pt x="72" y="337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41"/>
                    <a:pt x="75" y="344"/>
                    <a:pt x="78" y="347"/>
                  </a:cubicBezTo>
                  <a:cubicBezTo>
                    <a:pt x="77" y="346"/>
                    <a:pt x="77" y="345"/>
                    <a:pt x="76" y="345"/>
                  </a:cubicBezTo>
                  <a:cubicBezTo>
                    <a:pt x="77" y="345"/>
                    <a:pt x="77" y="345"/>
                    <a:pt x="77" y="346"/>
                  </a:cubicBezTo>
                  <a:cubicBezTo>
                    <a:pt x="78" y="347"/>
                    <a:pt x="78" y="347"/>
                    <a:pt x="79" y="349"/>
                  </a:cubicBezTo>
                  <a:cubicBezTo>
                    <a:pt x="78" y="346"/>
                    <a:pt x="84" y="356"/>
                    <a:pt x="84" y="355"/>
                  </a:cubicBezTo>
                  <a:cubicBezTo>
                    <a:pt x="85" y="356"/>
                    <a:pt x="85" y="356"/>
                    <a:pt x="87" y="358"/>
                  </a:cubicBezTo>
                  <a:cubicBezTo>
                    <a:pt x="87" y="359"/>
                    <a:pt x="87" y="359"/>
                    <a:pt x="87" y="359"/>
                  </a:cubicBezTo>
                  <a:cubicBezTo>
                    <a:pt x="87" y="360"/>
                    <a:pt x="85" y="356"/>
                    <a:pt x="86" y="359"/>
                  </a:cubicBezTo>
                  <a:cubicBezTo>
                    <a:pt x="86" y="359"/>
                    <a:pt x="89" y="363"/>
                    <a:pt x="89" y="362"/>
                  </a:cubicBezTo>
                  <a:cubicBezTo>
                    <a:pt x="88" y="361"/>
                    <a:pt x="87" y="359"/>
                    <a:pt x="88" y="361"/>
                  </a:cubicBezTo>
                  <a:cubicBezTo>
                    <a:pt x="90" y="363"/>
                    <a:pt x="90" y="364"/>
                    <a:pt x="92" y="366"/>
                  </a:cubicBezTo>
                  <a:cubicBezTo>
                    <a:pt x="92" y="365"/>
                    <a:pt x="91" y="364"/>
                    <a:pt x="92" y="365"/>
                  </a:cubicBezTo>
                  <a:cubicBezTo>
                    <a:pt x="94" y="368"/>
                    <a:pt x="95" y="370"/>
                    <a:pt x="98" y="373"/>
                  </a:cubicBezTo>
                  <a:cubicBezTo>
                    <a:pt x="97" y="372"/>
                    <a:pt x="95" y="369"/>
                    <a:pt x="94" y="369"/>
                  </a:cubicBezTo>
                  <a:cubicBezTo>
                    <a:pt x="96" y="371"/>
                    <a:pt x="97" y="373"/>
                    <a:pt x="98" y="374"/>
                  </a:cubicBezTo>
                  <a:cubicBezTo>
                    <a:pt x="98" y="374"/>
                    <a:pt x="97" y="372"/>
                    <a:pt x="99" y="374"/>
                  </a:cubicBezTo>
                  <a:cubicBezTo>
                    <a:pt x="99" y="375"/>
                    <a:pt x="101" y="377"/>
                    <a:pt x="102" y="378"/>
                  </a:cubicBezTo>
                  <a:cubicBezTo>
                    <a:pt x="101" y="377"/>
                    <a:pt x="104" y="380"/>
                    <a:pt x="102" y="378"/>
                  </a:cubicBezTo>
                  <a:cubicBezTo>
                    <a:pt x="101" y="377"/>
                    <a:pt x="102" y="377"/>
                    <a:pt x="101" y="377"/>
                  </a:cubicBezTo>
                  <a:cubicBezTo>
                    <a:pt x="102" y="377"/>
                    <a:pt x="98" y="374"/>
                    <a:pt x="99" y="374"/>
                  </a:cubicBezTo>
                  <a:cubicBezTo>
                    <a:pt x="100" y="375"/>
                    <a:pt x="103" y="378"/>
                    <a:pt x="101" y="376"/>
                  </a:cubicBezTo>
                  <a:cubicBezTo>
                    <a:pt x="101" y="377"/>
                    <a:pt x="100" y="374"/>
                    <a:pt x="100" y="374"/>
                  </a:cubicBezTo>
                  <a:cubicBezTo>
                    <a:pt x="101" y="375"/>
                    <a:pt x="101" y="376"/>
                    <a:pt x="103" y="378"/>
                  </a:cubicBezTo>
                  <a:cubicBezTo>
                    <a:pt x="104" y="378"/>
                    <a:pt x="102" y="376"/>
                    <a:pt x="103" y="378"/>
                  </a:cubicBezTo>
                  <a:cubicBezTo>
                    <a:pt x="106" y="381"/>
                    <a:pt x="108" y="384"/>
                    <a:pt x="113" y="389"/>
                  </a:cubicBezTo>
                  <a:cubicBezTo>
                    <a:pt x="111" y="387"/>
                    <a:pt x="115" y="392"/>
                    <a:pt x="114" y="390"/>
                  </a:cubicBezTo>
                  <a:cubicBezTo>
                    <a:pt x="112" y="389"/>
                    <a:pt x="109" y="385"/>
                    <a:pt x="108" y="385"/>
                  </a:cubicBezTo>
                  <a:cubicBezTo>
                    <a:pt x="111" y="387"/>
                    <a:pt x="116" y="392"/>
                    <a:pt x="117" y="395"/>
                  </a:cubicBezTo>
                  <a:cubicBezTo>
                    <a:pt x="114" y="391"/>
                    <a:pt x="113" y="390"/>
                    <a:pt x="111" y="388"/>
                  </a:cubicBezTo>
                  <a:cubicBezTo>
                    <a:pt x="111" y="388"/>
                    <a:pt x="110" y="387"/>
                    <a:pt x="109" y="387"/>
                  </a:cubicBezTo>
                  <a:cubicBezTo>
                    <a:pt x="111" y="389"/>
                    <a:pt x="113" y="391"/>
                    <a:pt x="112" y="390"/>
                  </a:cubicBezTo>
                  <a:cubicBezTo>
                    <a:pt x="111" y="389"/>
                    <a:pt x="110" y="389"/>
                    <a:pt x="110" y="388"/>
                  </a:cubicBezTo>
                  <a:cubicBezTo>
                    <a:pt x="110" y="388"/>
                    <a:pt x="111" y="389"/>
                    <a:pt x="113" y="390"/>
                  </a:cubicBezTo>
                  <a:cubicBezTo>
                    <a:pt x="114" y="392"/>
                    <a:pt x="115" y="393"/>
                    <a:pt x="117" y="395"/>
                  </a:cubicBezTo>
                  <a:cubicBezTo>
                    <a:pt x="116" y="395"/>
                    <a:pt x="119" y="397"/>
                    <a:pt x="119" y="397"/>
                  </a:cubicBezTo>
                  <a:cubicBezTo>
                    <a:pt x="118" y="396"/>
                    <a:pt x="117" y="396"/>
                    <a:pt x="116" y="394"/>
                  </a:cubicBezTo>
                  <a:cubicBezTo>
                    <a:pt x="116" y="396"/>
                    <a:pt x="118" y="397"/>
                    <a:pt x="120" y="399"/>
                  </a:cubicBezTo>
                  <a:cubicBezTo>
                    <a:pt x="120" y="399"/>
                    <a:pt x="120" y="399"/>
                    <a:pt x="119" y="398"/>
                  </a:cubicBezTo>
                  <a:cubicBezTo>
                    <a:pt x="120" y="399"/>
                    <a:pt x="121" y="400"/>
                    <a:pt x="122" y="400"/>
                  </a:cubicBezTo>
                  <a:cubicBezTo>
                    <a:pt x="119" y="398"/>
                    <a:pt x="122" y="400"/>
                    <a:pt x="125" y="403"/>
                  </a:cubicBezTo>
                  <a:cubicBezTo>
                    <a:pt x="126" y="404"/>
                    <a:pt x="126" y="404"/>
                    <a:pt x="126" y="404"/>
                  </a:cubicBezTo>
                  <a:cubicBezTo>
                    <a:pt x="127" y="405"/>
                    <a:pt x="127" y="405"/>
                    <a:pt x="128" y="406"/>
                  </a:cubicBezTo>
                  <a:cubicBezTo>
                    <a:pt x="128" y="406"/>
                    <a:pt x="130" y="409"/>
                    <a:pt x="130" y="409"/>
                  </a:cubicBezTo>
                  <a:cubicBezTo>
                    <a:pt x="133" y="411"/>
                    <a:pt x="133" y="412"/>
                    <a:pt x="134" y="412"/>
                  </a:cubicBezTo>
                  <a:cubicBezTo>
                    <a:pt x="133" y="411"/>
                    <a:pt x="132" y="410"/>
                    <a:pt x="132" y="410"/>
                  </a:cubicBezTo>
                  <a:cubicBezTo>
                    <a:pt x="132" y="410"/>
                    <a:pt x="135" y="412"/>
                    <a:pt x="135" y="413"/>
                  </a:cubicBezTo>
                  <a:cubicBezTo>
                    <a:pt x="135" y="413"/>
                    <a:pt x="134" y="412"/>
                    <a:pt x="136" y="414"/>
                  </a:cubicBezTo>
                  <a:cubicBezTo>
                    <a:pt x="135" y="413"/>
                    <a:pt x="137" y="415"/>
                    <a:pt x="138" y="416"/>
                  </a:cubicBezTo>
                  <a:cubicBezTo>
                    <a:pt x="137" y="415"/>
                    <a:pt x="136" y="413"/>
                    <a:pt x="137" y="413"/>
                  </a:cubicBezTo>
                  <a:cubicBezTo>
                    <a:pt x="140" y="416"/>
                    <a:pt x="141" y="418"/>
                    <a:pt x="143" y="419"/>
                  </a:cubicBezTo>
                  <a:cubicBezTo>
                    <a:pt x="142" y="418"/>
                    <a:pt x="139" y="416"/>
                    <a:pt x="138" y="415"/>
                  </a:cubicBezTo>
                  <a:cubicBezTo>
                    <a:pt x="141" y="418"/>
                    <a:pt x="145" y="421"/>
                    <a:pt x="147" y="423"/>
                  </a:cubicBezTo>
                  <a:cubicBezTo>
                    <a:pt x="145" y="421"/>
                    <a:pt x="145" y="422"/>
                    <a:pt x="143" y="420"/>
                  </a:cubicBezTo>
                  <a:cubicBezTo>
                    <a:pt x="142" y="420"/>
                    <a:pt x="142" y="419"/>
                    <a:pt x="141" y="418"/>
                  </a:cubicBezTo>
                  <a:cubicBezTo>
                    <a:pt x="140" y="418"/>
                    <a:pt x="140" y="417"/>
                    <a:pt x="138" y="416"/>
                  </a:cubicBezTo>
                  <a:cubicBezTo>
                    <a:pt x="138" y="416"/>
                    <a:pt x="138" y="416"/>
                    <a:pt x="136" y="415"/>
                  </a:cubicBezTo>
                  <a:cubicBezTo>
                    <a:pt x="135" y="413"/>
                    <a:pt x="135" y="414"/>
                    <a:pt x="133" y="412"/>
                  </a:cubicBezTo>
                  <a:cubicBezTo>
                    <a:pt x="134" y="412"/>
                    <a:pt x="136" y="414"/>
                    <a:pt x="137" y="416"/>
                  </a:cubicBezTo>
                  <a:cubicBezTo>
                    <a:pt x="136" y="415"/>
                    <a:pt x="138" y="416"/>
                    <a:pt x="139" y="417"/>
                  </a:cubicBezTo>
                  <a:cubicBezTo>
                    <a:pt x="140" y="418"/>
                    <a:pt x="140" y="418"/>
                    <a:pt x="141" y="419"/>
                  </a:cubicBezTo>
                  <a:cubicBezTo>
                    <a:pt x="141" y="419"/>
                    <a:pt x="141" y="419"/>
                    <a:pt x="143" y="420"/>
                  </a:cubicBezTo>
                  <a:cubicBezTo>
                    <a:pt x="144" y="422"/>
                    <a:pt x="142" y="420"/>
                    <a:pt x="144" y="421"/>
                  </a:cubicBezTo>
                  <a:cubicBezTo>
                    <a:pt x="143" y="421"/>
                    <a:pt x="145" y="422"/>
                    <a:pt x="145" y="422"/>
                  </a:cubicBezTo>
                  <a:cubicBezTo>
                    <a:pt x="146" y="423"/>
                    <a:pt x="149" y="426"/>
                    <a:pt x="148" y="425"/>
                  </a:cubicBezTo>
                  <a:cubicBezTo>
                    <a:pt x="151" y="427"/>
                    <a:pt x="155" y="430"/>
                    <a:pt x="158" y="433"/>
                  </a:cubicBezTo>
                  <a:cubicBezTo>
                    <a:pt x="157" y="432"/>
                    <a:pt x="156" y="431"/>
                    <a:pt x="155" y="431"/>
                  </a:cubicBezTo>
                  <a:cubicBezTo>
                    <a:pt x="156" y="431"/>
                    <a:pt x="156" y="432"/>
                    <a:pt x="155" y="431"/>
                  </a:cubicBezTo>
                  <a:cubicBezTo>
                    <a:pt x="154" y="430"/>
                    <a:pt x="156" y="431"/>
                    <a:pt x="154" y="429"/>
                  </a:cubicBezTo>
                  <a:cubicBezTo>
                    <a:pt x="153" y="429"/>
                    <a:pt x="148" y="425"/>
                    <a:pt x="145" y="424"/>
                  </a:cubicBezTo>
                  <a:cubicBezTo>
                    <a:pt x="146" y="424"/>
                    <a:pt x="144" y="422"/>
                    <a:pt x="143" y="422"/>
                  </a:cubicBezTo>
                  <a:cubicBezTo>
                    <a:pt x="144" y="423"/>
                    <a:pt x="141" y="420"/>
                    <a:pt x="143" y="422"/>
                  </a:cubicBezTo>
                  <a:cubicBezTo>
                    <a:pt x="144" y="422"/>
                    <a:pt x="144" y="423"/>
                    <a:pt x="146" y="424"/>
                  </a:cubicBezTo>
                  <a:cubicBezTo>
                    <a:pt x="147" y="424"/>
                    <a:pt x="150" y="428"/>
                    <a:pt x="153" y="430"/>
                  </a:cubicBezTo>
                  <a:cubicBezTo>
                    <a:pt x="153" y="430"/>
                    <a:pt x="153" y="430"/>
                    <a:pt x="152" y="429"/>
                  </a:cubicBezTo>
                  <a:cubicBezTo>
                    <a:pt x="152" y="429"/>
                    <a:pt x="150" y="427"/>
                    <a:pt x="150" y="427"/>
                  </a:cubicBezTo>
                  <a:cubicBezTo>
                    <a:pt x="151" y="429"/>
                    <a:pt x="152" y="430"/>
                    <a:pt x="154" y="431"/>
                  </a:cubicBezTo>
                  <a:cubicBezTo>
                    <a:pt x="154" y="431"/>
                    <a:pt x="155" y="431"/>
                    <a:pt x="156" y="432"/>
                  </a:cubicBezTo>
                  <a:cubicBezTo>
                    <a:pt x="155" y="431"/>
                    <a:pt x="156" y="432"/>
                    <a:pt x="157" y="433"/>
                  </a:cubicBezTo>
                  <a:cubicBezTo>
                    <a:pt x="158" y="433"/>
                    <a:pt x="156" y="432"/>
                    <a:pt x="158" y="434"/>
                  </a:cubicBezTo>
                  <a:cubicBezTo>
                    <a:pt x="159" y="434"/>
                    <a:pt x="161" y="435"/>
                    <a:pt x="163" y="436"/>
                  </a:cubicBezTo>
                  <a:cubicBezTo>
                    <a:pt x="162" y="436"/>
                    <a:pt x="164" y="437"/>
                    <a:pt x="164" y="437"/>
                  </a:cubicBezTo>
                  <a:cubicBezTo>
                    <a:pt x="163" y="437"/>
                    <a:pt x="163" y="436"/>
                    <a:pt x="163" y="437"/>
                  </a:cubicBezTo>
                  <a:cubicBezTo>
                    <a:pt x="166" y="439"/>
                    <a:pt x="162" y="436"/>
                    <a:pt x="164" y="438"/>
                  </a:cubicBezTo>
                  <a:cubicBezTo>
                    <a:pt x="165" y="438"/>
                    <a:pt x="166" y="439"/>
                    <a:pt x="169" y="440"/>
                  </a:cubicBezTo>
                  <a:cubicBezTo>
                    <a:pt x="168" y="440"/>
                    <a:pt x="168" y="440"/>
                    <a:pt x="169" y="441"/>
                  </a:cubicBezTo>
                  <a:cubicBezTo>
                    <a:pt x="166" y="439"/>
                    <a:pt x="169" y="441"/>
                    <a:pt x="169" y="441"/>
                  </a:cubicBezTo>
                  <a:cubicBezTo>
                    <a:pt x="168" y="441"/>
                    <a:pt x="168" y="441"/>
                    <a:pt x="167" y="440"/>
                  </a:cubicBezTo>
                  <a:cubicBezTo>
                    <a:pt x="168" y="441"/>
                    <a:pt x="164" y="438"/>
                    <a:pt x="165" y="438"/>
                  </a:cubicBezTo>
                  <a:cubicBezTo>
                    <a:pt x="166" y="440"/>
                    <a:pt x="165" y="439"/>
                    <a:pt x="165" y="439"/>
                  </a:cubicBezTo>
                  <a:cubicBezTo>
                    <a:pt x="167" y="441"/>
                    <a:pt x="169" y="442"/>
                    <a:pt x="170" y="443"/>
                  </a:cubicBezTo>
                  <a:cubicBezTo>
                    <a:pt x="173" y="445"/>
                    <a:pt x="176" y="447"/>
                    <a:pt x="175" y="446"/>
                  </a:cubicBezTo>
                  <a:cubicBezTo>
                    <a:pt x="173" y="445"/>
                    <a:pt x="174" y="445"/>
                    <a:pt x="172" y="444"/>
                  </a:cubicBezTo>
                  <a:cubicBezTo>
                    <a:pt x="170" y="443"/>
                    <a:pt x="167" y="441"/>
                    <a:pt x="165" y="440"/>
                  </a:cubicBezTo>
                  <a:cubicBezTo>
                    <a:pt x="167" y="441"/>
                    <a:pt x="167" y="442"/>
                    <a:pt x="166" y="441"/>
                  </a:cubicBezTo>
                  <a:cubicBezTo>
                    <a:pt x="164" y="439"/>
                    <a:pt x="161" y="437"/>
                    <a:pt x="161" y="437"/>
                  </a:cubicBezTo>
                  <a:cubicBezTo>
                    <a:pt x="161" y="437"/>
                    <a:pt x="159" y="436"/>
                    <a:pt x="158" y="435"/>
                  </a:cubicBezTo>
                  <a:cubicBezTo>
                    <a:pt x="157" y="434"/>
                    <a:pt x="156" y="433"/>
                    <a:pt x="155" y="432"/>
                  </a:cubicBezTo>
                  <a:cubicBezTo>
                    <a:pt x="153" y="430"/>
                    <a:pt x="153" y="431"/>
                    <a:pt x="152" y="430"/>
                  </a:cubicBezTo>
                  <a:cubicBezTo>
                    <a:pt x="152" y="430"/>
                    <a:pt x="150" y="428"/>
                    <a:pt x="149" y="427"/>
                  </a:cubicBezTo>
                  <a:cubicBezTo>
                    <a:pt x="150" y="428"/>
                    <a:pt x="149" y="427"/>
                    <a:pt x="148" y="426"/>
                  </a:cubicBezTo>
                  <a:cubicBezTo>
                    <a:pt x="148" y="426"/>
                    <a:pt x="143" y="422"/>
                    <a:pt x="145" y="424"/>
                  </a:cubicBezTo>
                  <a:cubicBezTo>
                    <a:pt x="146" y="425"/>
                    <a:pt x="147" y="425"/>
                    <a:pt x="147" y="426"/>
                  </a:cubicBezTo>
                  <a:cubicBezTo>
                    <a:pt x="145" y="424"/>
                    <a:pt x="145" y="424"/>
                    <a:pt x="143" y="423"/>
                  </a:cubicBezTo>
                  <a:cubicBezTo>
                    <a:pt x="143" y="423"/>
                    <a:pt x="146" y="425"/>
                    <a:pt x="145" y="425"/>
                  </a:cubicBezTo>
                  <a:cubicBezTo>
                    <a:pt x="144" y="424"/>
                    <a:pt x="143" y="423"/>
                    <a:pt x="142" y="422"/>
                  </a:cubicBezTo>
                  <a:cubicBezTo>
                    <a:pt x="144" y="424"/>
                    <a:pt x="140" y="421"/>
                    <a:pt x="141" y="421"/>
                  </a:cubicBezTo>
                  <a:cubicBezTo>
                    <a:pt x="138" y="419"/>
                    <a:pt x="138" y="418"/>
                    <a:pt x="135" y="416"/>
                  </a:cubicBezTo>
                  <a:cubicBezTo>
                    <a:pt x="135" y="416"/>
                    <a:pt x="137" y="418"/>
                    <a:pt x="140" y="421"/>
                  </a:cubicBezTo>
                  <a:cubicBezTo>
                    <a:pt x="140" y="421"/>
                    <a:pt x="141" y="422"/>
                    <a:pt x="143" y="424"/>
                  </a:cubicBezTo>
                  <a:cubicBezTo>
                    <a:pt x="144" y="425"/>
                    <a:pt x="146" y="426"/>
                    <a:pt x="146" y="427"/>
                  </a:cubicBezTo>
                  <a:cubicBezTo>
                    <a:pt x="148" y="429"/>
                    <a:pt x="148" y="428"/>
                    <a:pt x="150" y="430"/>
                  </a:cubicBezTo>
                  <a:cubicBezTo>
                    <a:pt x="150" y="429"/>
                    <a:pt x="150" y="429"/>
                    <a:pt x="150" y="429"/>
                  </a:cubicBezTo>
                  <a:cubicBezTo>
                    <a:pt x="148" y="428"/>
                    <a:pt x="149" y="429"/>
                    <a:pt x="146" y="427"/>
                  </a:cubicBezTo>
                  <a:cubicBezTo>
                    <a:pt x="146" y="426"/>
                    <a:pt x="144" y="425"/>
                    <a:pt x="144" y="424"/>
                  </a:cubicBezTo>
                  <a:cubicBezTo>
                    <a:pt x="146" y="426"/>
                    <a:pt x="146" y="426"/>
                    <a:pt x="149" y="428"/>
                  </a:cubicBezTo>
                  <a:cubicBezTo>
                    <a:pt x="149" y="428"/>
                    <a:pt x="152" y="431"/>
                    <a:pt x="152" y="431"/>
                  </a:cubicBezTo>
                  <a:cubicBezTo>
                    <a:pt x="151" y="430"/>
                    <a:pt x="147" y="426"/>
                    <a:pt x="145" y="424"/>
                  </a:cubicBezTo>
                  <a:cubicBezTo>
                    <a:pt x="148" y="427"/>
                    <a:pt x="152" y="430"/>
                    <a:pt x="155" y="433"/>
                  </a:cubicBezTo>
                  <a:cubicBezTo>
                    <a:pt x="156" y="434"/>
                    <a:pt x="155" y="433"/>
                    <a:pt x="156" y="434"/>
                  </a:cubicBezTo>
                  <a:cubicBezTo>
                    <a:pt x="156" y="434"/>
                    <a:pt x="157" y="435"/>
                    <a:pt x="157" y="435"/>
                  </a:cubicBezTo>
                  <a:cubicBezTo>
                    <a:pt x="156" y="434"/>
                    <a:pt x="154" y="432"/>
                    <a:pt x="155" y="433"/>
                  </a:cubicBezTo>
                  <a:cubicBezTo>
                    <a:pt x="157" y="434"/>
                    <a:pt x="159" y="436"/>
                    <a:pt x="161" y="437"/>
                  </a:cubicBezTo>
                  <a:cubicBezTo>
                    <a:pt x="160" y="437"/>
                    <a:pt x="158" y="436"/>
                    <a:pt x="158" y="436"/>
                  </a:cubicBezTo>
                  <a:cubicBezTo>
                    <a:pt x="159" y="436"/>
                    <a:pt x="160" y="437"/>
                    <a:pt x="160" y="438"/>
                  </a:cubicBezTo>
                  <a:cubicBezTo>
                    <a:pt x="161" y="438"/>
                    <a:pt x="162" y="438"/>
                    <a:pt x="164" y="440"/>
                  </a:cubicBezTo>
                  <a:cubicBezTo>
                    <a:pt x="160" y="437"/>
                    <a:pt x="170" y="444"/>
                    <a:pt x="168" y="443"/>
                  </a:cubicBezTo>
                  <a:cubicBezTo>
                    <a:pt x="169" y="444"/>
                    <a:pt x="170" y="444"/>
                    <a:pt x="172" y="446"/>
                  </a:cubicBezTo>
                  <a:cubicBezTo>
                    <a:pt x="171" y="446"/>
                    <a:pt x="173" y="447"/>
                    <a:pt x="174" y="448"/>
                  </a:cubicBezTo>
                  <a:cubicBezTo>
                    <a:pt x="171" y="446"/>
                    <a:pt x="166" y="443"/>
                    <a:pt x="163" y="440"/>
                  </a:cubicBezTo>
                  <a:cubicBezTo>
                    <a:pt x="159" y="437"/>
                    <a:pt x="156" y="435"/>
                    <a:pt x="155" y="434"/>
                  </a:cubicBezTo>
                  <a:cubicBezTo>
                    <a:pt x="150" y="430"/>
                    <a:pt x="149" y="429"/>
                    <a:pt x="146" y="427"/>
                  </a:cubicBezTo>
                  <a:cubicBezTo>
                    <a:pt x="146" y="427"/>
                    <a:pt x="146" y="427"/>
                    <a:pt x="146" y="427"/>
                  </a:cubicBezTo>
                  <a:cubicBezTo>
                    <a:pt x="148" y="429"/>
                    <a:pt x="147" y="429"/>
                    <a:pt x="149" y="430"/>
                  </a:cubicBezTo>
                  <a:cubicBezTo>
                    <a:pt x="148" y="429"/>
                    <a:pt x="148" y="429"/>
                    <a:pt x="149" y="429"/>
                  </a:cubicBezTo>
                  <a:cubicBezTo>
                    <a:pt x="150" y="431"/>
                    <a:pt x="152" y="432"/>
                    <a:pt x="153" y="433"/>
                  </a:cubicBezTo>
                  <a:cubicBezTo>
                    <a:pt x="153" y="432"/>
                    <a:pt x="151" y="431"/>
                    <a:pt x="149" y="430"/>
                  </a:cubicBezTo>
                  <a:cubicBezTo>
                    <a:pt x="150" y="431"/>
                    <a:pt x="154" y="434"/>
                    <a:pt x="156" y="436"/>
                  </a:cubicBezTo>
                  <a:cubicBezTo>
                    <a:pt x="155" y="435"/>
                    <a:pt x="153" y="434"/>
                    <a:pt x="153" y="433"/>
                  </a:cubicBezTo>
                  <a:cubicBezTo>
                    <a:pt x="154" y="434"/>
                    <a:pt x="155" y="435"/>
                    <a:pt x="156" y="436"/>
                  </a:cubicBezTo>
                  <a:cubicBezTo>
                    <a:pt x="158" y="437"/>
                    <a:pt x="159" y="437"/>
                    <a:pt x="160" y="438"/>
                  </a:cubicBezTo>
                  <a:cubicBezTo>
                    <a:pt x="162" y="440"/>
                    <a:pt x="164" y="441"/>
                    <a:pt x="166" y="443"/>
                  </a:cubicBezTo>
                  <a:cubicBezTo>
                    <a:pt x="168" y="444"/>
                    <a:pt x="170" y="445"/>
                    <a:pt x="171" y="446"/>
                  </a:cubicBezTo>
                  <a:cubicBezTo>
                    <a:pt x="172" y="447"/>
                    <a:pt x="173" y="448"/>
                    <a:pt x="173" y="448"/>
                  </a:cubicBezTo>
                  <a:cubicBezTo>
                    <a:pt x="174" y="449"/>
                    <a:pt x="176" y="451"/>
                    <a:pt x="178" y="451"/>
                  </a:cubicBezTo>
                  <a:cubicBezTo>
                    <a:pt x="177" y="451"/>
                    <a:pt x="175" y="450"/>
                    <a:pt x="176" y="450"/>
                  </a:cubicBezTo>
                  <a:cubicBezTo>
                    <a:pt x="179" y="452"/>
                    <a:pt x="175" y="449"/>
                    <a:pt x="176" y="450"/>
                  </a:cubicBezTo>
                  <a:cubicBezTo>
                    <a:pt x="180" y="452"/>
                    <a:pt x="180" y="452"/>
                    <a:pt x="180" y="452"/>
                  </a:cubicBezTo>
                  <a:cubicBezTo>
                    <a:pt x="180" y="452"/>
                    <a:pt x="177" y="450"/>
                    <a:pt x="177" y="449"/>
                  </a:cubicBezTo>
                  <a:cubicBezTo>
                    <a:pt x="179" y="451"/>
                    <a:pt x="182" y="453"/>
                    <a:pt x="185" y="455"/>
                  </a:cubicBezTo>
                  <a:cubicBezTo>
                    <a:pt x="188" y="457"/>
                    <a:pt x="190" y="458"/>
                    <a:pt x="190" y="458"/>
                  </a:cubicBezTo>
                  <a:cubicBezTo>
                    <a:pt x="192" y="459"/>
                    <a:pt x="192" y="459"/>
                    <a:pt x="192" y="459"/>
                  </a:cubicBezTo>
                  <a:cubicBezTo>
                    <a:pt x="193" y="460"/>
                    <a:pt x="190" y="458"/>
                    <a:pt x="192" y="460"/>
                  </a:cubicBezTo>
                  <a:cubicBezTo>
                    <a:pt x="192" y="460"/>
                    <a:pt x="193" y="460"/>
                    <a:pt x="195" y="461"/>
                  </a:cubicBezTo>
                  <a:cubicBezTo>
                    <a:pt x="195" y="461"/>
                    <a:pt x="198" y="463"/>
                    <a:pt x="200" y="464"/>
                  </a:cubicBezTo>
                  <a:cubicBezTo>
                    <a:pt x="197" y="463"/>
                    <a:pt x="191" y="459"/>
                    <a:pt x="186" y="457"/>
                  </a:cubicBezTo>
                  <a:cubicBezTo>
                    <a:pt x="186" y="457"/>
                    <a:pt x="185" y="456"/>
                    <a:pt x="185" y="456"/>
                  </a:cubicBezTo>
                  <a:cubicBezTo>
                    <a:pt x="183" y="456"/>
                    <a:pt x="188" y="458"/>
                    <a:pt x="186" y="457"/>
                  </a:cubicBezTo>
                  <a:cubicBezTo>
                    <a:pt x="184" y="456"/>
                    <a:pt x="185" y="457"/>
                    <a:pt x="183" y="456"/>
                  </a:cubicBezTo>
                  <a:cubicBezTo>
                    <a:pt x="183" y="455"/>
                    <a:pt x="181" y="454"/>
                    <a:pt x="178" y="452"/>
                  </a:cubicBezTo>
                  <a:cubicBezTo>
                    <a:pt x="178" y="452"/>
                    <a:pt x="180" y="453"/>
                    <a:pt x="181" y="454"/>
                  </a:cubicBezTo>
                  <a:cubicBezTo>
                    <a:pt x="178" y="452"/>
                    <a:pt x="175" y="451"/>
                    <a:pt x="173" y="449"/>
                  </a:cubicBezTo>
                  <a:cubicBezTo>
                    <a:pt x="171" y="448"/>
                    <a:pt x="168" y="446"/>
                    <a:pt x="165" y="444"/>
                  </a:cubicBezTo>
                  <a:cubicBezTo>
                    <a:pt x="164" y="444"/>
                    <a:pt x="161" y="441"/>
                    <a:pt x="162" y="442"/>
                  </a:cubicBezTo>
                  <a:cubicBezTo>
                    <a:pt x="161" y="441"/>
                    <a:pt x="159" y="439"/>
                    <a:pt x="162" y="441"/>
                  </a:cubicBezTo>
                  <a:cubicBezTo>
                    <a:pt x="159" y="440"/>
                    <a:pt x="157" y="438"/>
                    <a:pt x="158" y="439"/>
                  </a:cubicBezTo>
                  <a:cubicBezTo>
                    <a:pt x="159" y="440"/>
                    <a:pt x="157" y="439"/>
                    <a:pt x="160" y="441"/>
                  </a:cubicBezTo>
                  <a:cubicBezTo>
                    <a:pt x="159" y="441"/>
                    <a:pt x="158" y="440"/>
                    <a:pt x="156" y="439"/>
                  </a:cubicBezTo>
                  <a:cubicBezTo>
                    <a:pt x="155" y="437"/>
                    <a:pt x="157" y="439"/>
                    <a:pt x="156" y="438"/>
                  </a:cubicBezTo>
                  <a:cubicBezTo>
                    <a:pt x="154" y="436"/>
                    <a:pt x="154" y="437"/>
                    <a:pt x="152" y="435"/>
                  </a:cubicBezTo>
                  <a:cubicBezTo>
                    <a:pt x="150" y="433"/>
                    <a:pt x="153" y="436"/>
                    <a:pt x="151" y="435"/>
                  </a:cubicBezTo>
                  <a:cubicBezTo>
                    <a:pt x="150" y="433"/>
                    <a:pt x="148" y="432"/>
                    <a:pt x="147" y="431"/>
                  </a:cubicBezTo>
                  <a:cubicBezTo>
                    <a:pt x="145" y="430"/>
                    <a:pt x="143" y="428"/>
                    <a:pt x="141" y="426"/>
                  </a:cubicBezTo>
                  <a:cubicBezTo>
                    <a:pt x="138" y="424"/>
                    <a:pt x="136" y="422"/>
                    <a:pt x="134" y="420"/>
                  </a:cubicBezTo>
                  <a:cubicBezTo>
                    <a:pt x="134" y="420"/>
                    <a:pt x="133" y="419"/>
                    <a:pt x="132" y="418"/>
                  </a:cubicBezTo>
                  <a:cubicBezTo>
                    <a:pt x="133" y="419"/>
                    <a:pt x="134" y="420"/>
                    <a:pt x="134" y="421"/>
                  </a:cubicBezTo>
                  <a:cubicBezTo>
                    <a:pt x="132" y="418"/>
                    <a:pt x="131" y="418"/>
                    <a:pt x="129" y="416"/>
                  </a:cubicBezTo>
                  <a:cubicBezTo>
                    <a:pt x="129" y="416"/>
                    <a:pt x="126" y="413"/>
                    <a:pt x="125" y="412"/>
                  </a:cubicBezTo>
                  <a:cubicBezTo>
                    <a:pt x="125" y="412"/>
                    <a:pt x="126" y="413"/>
                    <a:pt x="124" y="412"/>
                  </a:cubicBezTo>
                  <a:cubicBezTo>
                    <a:pt x="123" y="411"/>
                    <a:pt x="123" y="411"/>
                    <a:pt x="123" y="411"/>
                  </a:cubicBezTo>
                  <a:cubicBezTo>
                    <a:pt x="123" y="410"/>
                    <a:pt x="124" y="411"/>
                    <a:pt x="124" y="411"/>
                  </a:cubicBezTo>
                  <a:cubicBezTo>
                    <a:pt x="122" y="409"/>
                    <a:pt x="124" y="411"/>
                    <a:pt x="122" y="409"/>
                  </a:cubicBezTo>
                  <a:cubicBezTo>
                    <a:pt x="121" y="409"/>
                    <a:pt x="123" y="410"/>
                    <a:pt x="122" y="410"/>
                  </a:cubicBezTo>
                  <a:cubicBezTo>
                    <a:pt x="120" y="408"/>
                    <a:pt x="117" y="405"/>
                    <a:pt x="114" y="402"/>
                  </a:cubicBezTo>
                  <a:cubicBezTo>
                    <a:pt x="114" y="402"/>
                    <a:pt x="112" y="400"/>
                    <a:pt x="111" y="399"/>
                  </a:cubicBezTo>
                  <a:cubicBezTo>
                    <a:pt x="110" y="398"/>
                    <a:pt x="111" y="398"/>
                    <a:pt x="109" y="397"/>
                  </a:cubicBezTo>
                  <a:cubicBezTo>
                    <a:pt x="109" y="397"/>
                    <a:pt x="109" y="396"/>
                    <a:pt x="109" y="396"/>
                  </a:cubicBezTo>
                  <a:cubicBezTo>
                    <a:pt x="109" y="397"/>
                    <a:pt x="110" y="398"/>
                    <a:pt x="110" y="398"/>
                  </a:cubicBezTo>
                  <a:cubicBezTo>
                    <a:pt x="109" y="397"/>
                    <a:pt x="107" y="395"/>
                    <a:pt x="105" y="393"/>
                  </a:cubicBezTo>
                  <a:cubicBezTo>
                    <a:pt x="103" y="391"/>
                    <a:pt x="101" y="389"/>
                    <a:pt x="100" y="387"/>
                  </a:cubicBezTo>
                  <a:cubicBezTo>
                    <a:pt x="99" y="386"/>
                    <a:pt x="94" y="382"/>
                    <a:pt x="96" y="383"/>
                  </a:cubicBezTo>
                  <a:cubicBezTo>
                    <a:pt x="95" y="382"/>
                    <a:pt x="93" y="379"/>
                    <a:pt x="93" y="379"/>
                  </a:cubicBezTo>
                  <a:cubicBezTo>
                    <a:pt x="94" y="381"/>
                    <a:pt x="95" y="381"/>
                    <a:pt x="97" y="383"/>
                  </a:cubicBezTo>
                  <a:cubicBezTo>
                    <a:pt x="97" y="383"/>
                    <a:pt x="98" y="384"/>
                    <a:pt x="98" y="384"/>
                  </a:cubicBezTo>
                  <a:cubicBezTo>
                    <a:pt x="96" y="382"/>
                    <a:pt x="99" y="385"/>
                    <a:pt x="97" y="382"/>
                  </a:cubicBezTo>
                  <a:cubicBezTo>
                    <a:pt x="95" y="380"/>
                    <a:pt x="98" y="384"/>
                    <a:pt x="96" y="382"/>
                  </a:cubicBezTo>
                  <a:cubicBezTo>
                    <a:pt x="95" y="381"/>
                    <a:pt x="94" y="380"/>
                    <a:pt x="94" y="380"/>
                  </a:cubicBezTo>
                  <a:cubicBezTo>
                    <a:pt x="95" y="380"/>
                    <a:pt x="95" y="380"/>
                    <a:pt x="95" y="380"/>
                  </a:cubicBezTo>
                  <a:cubicBezTo>
                    <a:pt x="94" y="379"/>
                    <a:pt x="91" y="376"/>
                    <a:pt x="91" y="375"/>
                  </a:cubicBezTo>
                  <a:cubicBezTo>
                    <a:pt x="91" y="376"/>
                    <a:pt x="93" y="378"/>
                    <a:pt x="94" y="379"/>
                  </a:cubicBezTo>
                  <a:cubicBezTo>
                    <a:pt x="94" y="379"/>
                    <a:pt x="92" y="378"/>
                    <a:pt x="93" y="378"/>
                  </a:cubicBezTo>
                  <a:cubicBezTo>
                    <a:pt x="91" y="376"/>
                    <a:pt x="92" y="378"/>
                    <a:pt x="90" y="375"/>
                  </a:cubicBezTo>
                  <a:cubicBezTo>
                    <a:pt x="90" y="375"/>
                    <a:pt x="90" y="376"/>
                    <a:pt x="90" y="375"/>
                  </a:cubicBezTo>
                  <a:cubicBezTo>
                    <a:pt x="88" y="373"/>
                    <a:pt x="90" y="375"/>
                    <a:pt x="88" y="373"/>
                  </a:cubicBezTo>
                  <a:cubicBezTo>
                    <a:pt x="87" y="371"/>
                    <a:pt x="87" y="371"/>
                    <a:pt x="87" y="371"/>
                  </a:cubicBezTo>
                  <a:cubicBezTo>
                    <a:pt x="85" y="369"/>
                    <a:pt x="81" y="363"/>
                    <a:pt x="83" y="367"/>
                  </a:cubicBezTo>
                  <a:cubicBezTo>
                    <a:pt x="82" y="365"/>
                    <a:pt x="81" y="364"/>
                    <a:pt x="81" y="363"/>
                  </a:cubicBezTo>
                  <a:cubicBezTo>
                    <a:pt x="82" y="365"/>
                    <a:pt x="81" y="364"/>
                    <a:pt x="81" y="363"/>
                  </a:cubicBezTo>
                  <a:cubicBezTo>
                    <a:pt x="78" y="360"/>
                    <a:pt x="77" y="357"/>
                    <a:pt x="75" y="355"/>
                  </a:cubicBezTo>
                  <a:cubicBezTo>
                    <a:pt x="74" y="354"/>
                    <a:pt x="76" y="357"/>
                    <a:pt x="75" y="355"/>
                  </a:cubicBezTo>
                  <a:cubicBezTo>
                    <a:pt x="75" y="355"/>
                    <a:pt x="74" y="354"/>
                    <a:pt x="73" y="352"/>
                  </a:cubicBezTo>
                  <a:cubicBezTo>
                    <a:pt x="73" y="352"/>
                    <a:pt x="73" y="352"/>
                    <a:pt x="73" y="351"/>
                  </a:cubicBezTo>
                  <a:cubicBezTo>
                    <a:pt x="72" y="350"/>
                    <a:pt x="71" y="348"/>
                    <a:pt x="70" y="347"/>
                  </a:cubicBezTo>
                  <a:cubicBezTo>
                    <a:pt x="69" y="346"/>
                    <a:pt x="69" y="345"/>
                    <a:pt x="68" y="344"/>
                  </a:cubicBezTo>
                  <a:cubicBezTo>
                    <a:pt x="69" y="345"/>
                    <a:pt x="71" y="348"/>
                    <a:pt x="71" y="348"/>
                  </a:cubicBezTo>
                  <a:cubicBezTo>
                    <a:pt x="69" y="345"/>
                    <a:pt x="68" y="343"/>
                    <a:pt x="66" y="341"/>
                  </a:cubicBezTo>
                  <a:cubicBezTo>
                    <a:pt x="66" y="341"/>
                    <a:pt x="66" y="341"/>
                    <a:pt x="66" y="341"/>
                  </a:cubicBezTo>
                  <a:cubicBezTo>
                    <a:pt x="64" y="338"/>
                    <a:pt x="63" y="336"/>
                    <a:pt x="63" y="335"/>
                  </a:cubicBezTo>
                  <a:cubicBezTo>
                    <a:pt x="64" y="338"/>
                    <a:pt x="66" y="341"/>
                    <a:pt x="66" y="339"/>
                  </a:cubicBezTo>
                  <a:cubicBezTo>
                    <a:pt x="64" y="337"/>
                    <a:pt x="63" y="334"/>
                    <a:pt x="62" y="333"/>
                  </a:cubicBezTo>
                  <a:cubicBezTo>
                    <a:pt x="61" y="332"/>
                    <a:pt x="63" y="335"/>
                    <a:pt x="62" y="333"/>
                  </a:cubicBezTo>
                  <a:cubicBezTo>
                    <a:pt x="60" y="330"/>
                    <a:pt x="56" y="324"/>
                    <a:pt x="55" y="321"/>
                  </a:cubicBezTo>
                  <a:cubicBezTo>
                    <a:pt x="55" y="322"/>
                    <a:pt x="57" y="325"/>
                    <a:pt x="57" y="325"/>
                  </a:cubicBezTo>
                  <a:cubicBezTo>
                    <a:pt x="55" y="322"/>
                    <a:pt x="54" y="320"/>
                    <a:pt x="52" y="317"/>
                  </a:cubicBezTo>
                  <a:cubicBezTo>
                    <a:pt x="51" y="314"/>
                    <a:pt x="50" y="312"/>
                    <a:pt x="49" y="310"/>
                  </a:cubicBezTo>
                  <a:cubicBezTo>
                    <a:pt x="49" y="311"/>
                    <a:pt x="50" y="313"/>
                    <a:pt x="51" y="314"/>
                  </a:cubicBezTo>
                  <a:cubicBezTo>
                    <a:pt x="49" y="311"/>
                    <a:pt x="47" y="307"/>
                    <a:pt x="45" y="302"/>
                  </a:cubicBezTo>
                  <a:cubicBezTo>
                    <a:pt x="46" y="303"/>
                    <a:pt x="46" y="303"/>
                    <a:pt x="46" y="303"/>
                  </a:cubicBezTo>
                  <a:cubicBezTo>
                    <a:pt x="44" y="300"/>
                    <a:pt x="44" y="300"/>
                    <a:pt x="43" y="298"/>
                  </a:cubicBezTo>
                  <a:cubicBezTo>
                    <a:pt x="44" y="300"/>
                    <a:pt x="45" y="301"/>
                    <a:pt x="45" y="302"/>
                  </a:cubicBezTo>
                  <a:cubicBezTo>
                    <a:pt x="44" y="301"/>
                    <a:pt x="45" y="302"/>
                    <a:pt x="44" y="301"/>
                  </a:cubicBezTo>
                  <a:cubicBezTo>
                    <a:pt x="43" y="298"/>
                    <a:pt x="41" y="293"/>
                    <a:pt x="41" y="292"/>
                  </a:cubicBezTo>
                  <a:cubicBezTo>
                    <a:pt x="40" y="292"/>
                    <a:pt x="42" y="296"/>
                    <a:pt x="43" y="298"/>
                  </a:cubicBezTo>
                  <a:cubicBezTo>
                    <a:pt x="41" y="294"/>
                    <a:pt x="41" y="293"/>
                    <a:pt x="39" y="290"/>
                  </a:cubicBezTo>
                  <a:cubicBezTo>
                    <a:pt x="39" y="290"/>
                    <a:pt x="41" y="293"/>
                    <a:pt x="40" y="293"/>
                  </a:cubicBezTo>
                  <a:cubicBezTo>
                    <a:pt x="42" y="296"/>
                    <a:pt x="43" y="299"/>
                    <a:pt x="45" y="302"/>
                  </a:cubicBezTo>
                  <a:cubicBezTo>
                    <a:pt x="46" y="305"/>
                    <a:pt x="47" y="308"/>
                    <a:pt x="48" y="310"/>
                  </a:cubicBezTo>
                  <a:cubicBezTo>
                    <a:pt x="46" y="305"/>
                    <a:pt x="47" y="308"/>
                    <a:pt x="46" y="306"/>
                  </a:cubicBezTo>
                  <a:cubicBezTo>
                    <a:pt x="45" y="304"/>
                    <a:pt x="43" y="300"/>
                    <a:pt x="43" y="299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42" y="298"/>
                    <a:pt x="40" y="293"/>
                    <a:pt x="40" y="294"/>
                  </a:cubicBezTo>
                  <a:cubicBezTo>
                    <a:pt x="41" y="295"/>
                    <a:pt x="41" y="296"/>
                    <a:pt x="41" y="297"/>
                  </a:cubicBezTo>
                  <a:cubicBezTo>
                    <a:pt x="38" y="290"/>
                    <a:pt x="37" y="286"/>
                    <a:pt x="35" y="282"/>
                  </a:cubicBezTo>
                  <a:cubicBezTo>
                    <a:pt x="35" y="281"/>
                    <a:pt x="31" y="271"/>
                    <a:pt x="31" y="270"/>
                  </a:cubicBezTo>
                  <a:cubicBezTo>
                    <a:pt x="34" y="277"/>
                    <a:pt x="35" y="281"/>
                    <a:pt x="37" y="286"/>
                  </a:cubicBezTo>
                  <a:cubicBezTo>
                    <a:pt x="37" y="285"/>
                    <a:pt x="38" y="289"/>
                    <a:pt x="39" y="290"/>
                  </a:cubicBezTo>
                  <a:cubicBezTo>
                    <a:pt x="38" y="286"/>
                    <a:pt x="35" y="280"/>
                    <a:pt x="34" y="276"/>
                  </a:cubicBezTo>
                  <a:cubicBezTo>
                    <a:pt x="34" y="276"/>
                    <a:pt x="33" y="275"/>
                    <a:pt x="34" y="275"/>
                  </a:cubicBezTo>
                  <a:cubicBezTo>
                    <a:pt x="35" y="278"/>
                    <a:pt x="35" y="278"/>
                    <a:pt x="36" y="281"/>
                  </a:cubicBezTo>
                  <a:cubicBezTo>
                    <a:pt x="36" y="280"/>
                    <a:pt x="36" y="281"/>
                    <a:pt x="35" y="279"/>
                  </a:cubicBezTo>
                  <a:cubicBezTo>
                    <a:pt x="35" y="279"/>
                    <a:pt x="36" y="280"/>
                    <a:pt x="35" y="280"/>
                  </a:cubicBezTo>
                  <a:cubicBezTo>
                    <a:pt x="35" y="278"/>
                    <a:pt x="34" y="276"/>
                    <a:pt x="33" y="274"/>
                  </a:cubicBezTo>
                  <a:cubicBezTo>
                    <a:pt x="33" y="272"/>
                    <a:pt x="34" y="273"/>
                    <a:pt x="34" y="273"/>
                  </a:cubicBezTo>
                  <a:cubicBezTo>
                    <a:pt x="35" y="274"/>
                    <a:pt x="34" y="274"/>
                    <a:pt x="35" y="276"/>
                  </a:cubicBezTo>
                  <a:cubicBezTo>
                    <a:pt x="35" y="275"/>
                    <a:pt x="37" y="279"/>
                    <a:pt x="38" y="282"/>
                  </a:cubicBezTo>
                  <a:cubicBezTo>
                    <a:pt x="37" y="279"/>
                    <a:pt x="37" y="279"/>
                    <a:pt x="36" y="275"/>
                  </a:cubicBezTo>
                  <a:cubicBezTo>
                    <a:pt x="36" y="275"/>
                    <a:pt x="36" y="276"/>
                    <a:pt x="36" y="275"/>
                  </a:cubicBezTo>
                  <a:cubicBezTo>
                    <a:pt x="36" y="275"/>
                    <a:pt x="34" y="271"/>
                    <a:pt x="34" y="272"/>
                  </a:cubicBezTo>
                  <a:cubicBezTo>
                    <a:pt x="35" y="274"/>
                    <a:pt x="36" y="275"/>
                    <a:pt x="36" y="276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34" y="272"/>
                    <a:pt x="34" y="272"/>
                    <a:pt x="34" y="271"/>
                  </a:cubicBezTo>
                  <a:cubicBezTo>
                    <a:pt x="34" y="270"/>
                    <a:pt x="34" y="271"/>
                    <a:pt x="33" y="270"/>
                  </a:cubicBezTo>
                  <a:cubicBezTo>
                    <a:pt x="33" y="270"/>
                    <a:pt x="34" y="273"/>
                    <a:pt x="34" y="273"/>
                  </a:cubicBezTo>
                  <a:cubicBezTo>
                    <a:pt x="33" y="271"/>
                    <a:pt x="33" y="271"/>
                    <a:pt x="32" y="271"/>
                  </a:cubicBezTo>
                  <a:cubicBezTo>
                    <a:pt x="32" y="270"/>
                    <a:pt x="31" y="269"/>
                    <a:pt x="30" y="266"/>
                  </a:cubicBezTo>
                  <a:cubicBezTo>
                    <a:pt x="30" y="264"/>
                    <a:pt x="29" y="260"/>
                    <a:pt x="28" y="256"/>
                  </a:cubicBezTo>
                  <a:cubicBezTo>
                    <a:pt x="28" y="256"/>
                    <a:pt x="28" y="256"/>
                    <a:pt x="28" y="257"/>
                  </a:cubicBezTo>
                  <a:cubicBezTo>
                    <a:pt x="27" y="255"/>
                    <a:pt x="26" y="248"/>
                    <a:pt x="25" y="248"/>
                  </a:cubicBezTo>
                  <a:cubicBezTo>
                    <a:pt x="25" y="249"/>
                    <a:pt x="26" y="250"/>
                    <a:pt x="27" y="252"/>
                  </a:cubicBezTo>
                  <a:cubicBezTo>
                    <a:pt x="26" y="252"/>
                    <a:pt x="27" y="255"/>
                    <a:pt x="27" y="255"/>
                  </a:cubicBezTo>
                  <a:cubicBezTo>
                    <a:pt x="25" y="248"/>
                    <a:pt x="25" y="247"/>
                    <a:pt x="25" y="246"/>
                  </a:cubicBezTo>
                  <a:cubicBezTo>
                    <a:pt x="24" y="242"/>
                    <a:pt x="23" y="239"/>
                    <a:pt x="23" y="236"/>
                  </a:cubicBezTo>
                  <a:cubicBezTo>
                    <a:pt x="22" y="233"/>
                    <a:pt x="21" y="229"/>
                    <a:pt x="20" y="224"/>
                  </a:cubicBezTo>
                  <a:cubicBezTo>
                    <a:pt x="20" y="223"/>
                    <a:pt x="20" y="226"/>
                    <a:pt x="20" y="224"/>
                  </a:cubicBezTo>
                  <a:cubicBezTo>
                    <a:pt x="19" y="221"/>
                    <a:pt x="19" y="221"/>
                    <a:pt x="19" y="217"/>
                  </a:cubicBezTo>
                  <a:cubicBezTo>
                    <a:pt x="19" y="218"/>
                    <a:pt x="19" y="218"/>
                    <a:pt x="19" y="216"/>
                  </a:cubicBezTo>
                  <a:cubicBezTo>
                    <a:pt x="18" y="214"/>
                    <a:pt x="18" y="212"/>
                    <a:pt x="18" y="211"/>
                  </a:cubicBezTo>
                  <a:cubicBezTo>
                    <a:pt x="17" y="209"/>
                    <a:pt x="18" y="209"/>
                    <a:pt x="18" y="208"/>
                  </a:cubicBezTo>
                  <a:cubicBezTo>
                    <a:pt x="17" y="207"/>
                    <a:pt x="17" y="207"/>
                    <a:pt x="17" y="206"/>
                  </a:cubicBezTo>
                  <a:cubicBezTo>
                    <a:pt x="17" y="210"/>
                    <a:pt x="18" y="214"/>
                    <a:pt x="18" y="213"/>
                  </a:cubicBezTo>
                  <a:cubicBezTo>
                    <a:pt x="18" y="215"/>
                    <a:pt x="19" y="220"/>
                    <a:pt x="19" y="221"/>
                  </a:cubicBezTo>
                  <a:cubicBezTo>
                    <a:pt x="18" y="219"/>
                    <a:pt x="15" y="200"/>
                    <a:pt x="17" y="206"/>
                  </a:cubicBezTo>
                  <a:cubicBezTo>
                    <a:pt x="17" y="205"/>
                    <a:pt x="16" y="203"/>
                    <a:pt x="16" y="202"/>
                  </a:cubicBezTo>
                  <a:cubicBezTo>
                    <a:pt x="16" y="202"/>
                    <a:pt x="16" y="202"/>
                    <a:pt x="16" y="201"/>
                  </a:cubicBezTo>
                  <a:cubicBezTo>
                    <a:pt x="16" y="204"/>
                    <a:pt x="16" y="204"/>
                    <a:pt x="16" y="205"/>
                  </a:cubicBezTo>
                  <a:cubicBezTo>
                    <a:pt x="16" y="208"/>
                    <a:pt x="17" y="208"/>
                    <a:pt x="17" y="210"/>
                  </a:cubicBezTo>
                  <a:cubicBezTo>
                    <a:pt x="17" y="210"/>
                    <a:pt x="17" y="210"/>
                    <a:pt x="17" y="210"/>
                  </a:cubicBezTo>
                  <a:cubicBezTo>
                    <a:pt x="16" y="208"/>
                    <a:pt x="16" y="207"/>
                    <a:pt x="16" y="206"/>
                  </a:cubicBezTo>
                  <a:cubicBezTo>
                    <a:pt x="16" y="210"/>
                    <a:pt x="17" y="212"/>
                    <a:pt x="18" y="218"/>
                  </a:cubicBezTo>
                  <a:cubicBezTo>
                    <a:pt x="17" y="213"/>
                    <a:pt x="18" y="217"/>
                    <a:pt x="17" y="216"/>
                  </a:cubicBezTo>
                  <a:cubicBezTo>
                    <a:pt x="18" y="220"/>
                    <a:pt x="19" y="232"/>
                    <a:pt x="17" y="222"/>
                  </a:cubicBezTo>
                  <a:cubicBezTo>
                    <a:pt x="17" y="222"/>
                    <a:pt x="17" y="224"/>
                    <a:pt x="18" y="225"/>
                  </a:cubicBezTo>
                  <a:cubicBezTo>
                    <a:pt x="18" y="225"/>
                    <a:pt x="18" y="225"/>
                    <a:pt x="18" y="228"/>
                  </a:cubicBezTo>
                  <a:cubicBezTo>
                    <a:pt x="19" y="228"/>
                    <a:pt x="19" y="226"/>
                    <a:pt x="19" y="228"/>
                  </a:cubicBezTo>
                  <a:cubicBezTo>
                    <a:pt x="19" y="230"/>
                    <a:pt x="20" y="233"/>
                    <a:pt x="21" y="234"/>
                  </a:cubicBezTo>
                  <a:cubicBezTo>
                    <a:pt x="21" y="238"/>
                    <a:pt x="22" y="241"/>
                    <a:pt x="23" y="245"/>
                  </a:cubicBezTo>
                  <a:cubicBezTo>
                    <a:pt x="24" y="248"/>
                    <a:pt x="25" y="252"/>
                    <a:pt x="26" y="256"/>
                  </a:cubicBezTo>
                  <a:cubicBezTo>
                    <a:pt x="28" y="263"/>
                    <a:pt x="30" y="270"/>
                    <a:pt x="33" y="277"/>
                  </a:cubicBezTo>
                  <a:cubicBezTo>
                    <a:pt x="32" y="274"/>
                    <a:pt x="32" y="274"/>
                    <a:pt x="31" y="271"/>
                  </a:cubicBezTo>
                  <a:cubicBezTo>
                    <a:pt x="30" y="272"/>
                    <a:pt x="29" y="267"/>
                    <a:pt x="29" y="267"/>
                  </a:cubicBezTo>
                  <a:cubicBezTo>
                    <a:pt x="30" y="269"/>
                    <a:pt x="28" y="264"/>
                    <a:pt x="29" y="267"/>
                  </a:cubicBezTo>
                  <a:cubicBezTo>
                    <a:pt x="27" y="261"/>
                    <a:pt x="25" y="256"/>
                    <a:pt x="24" y="252"/>
                  </a:cubicBezTo>
                  <a:cubicBezTo>
                    <a:pt x="26" y="258"/>
                    <a:pt x="23" y="250"/>
                    <a:pt x="24" y="254"/>
                  </a:cubicBezTo>
                  <a:cubicBezTo>
                    <a:pt x="25" y="257"/>
                    <a:pt x="27" y="262"/>
                    <a:pt x="28" y="267"/>
                  </a:cubicBezTo>
                  <a:cubicBezTo>
                    <a:pt x="28" y="267"/>
                    <a:pt x="28" y="266"/>
                    <a:pt x="28" y="267"/>
                  </a:cubicBezTo>
                  <a:cubicBezTo>
                    <a:pt x="29" y="270"/>
                    <a:pt x="27" y="264"/>
                    <a:pt x="27" y="263"/>
                  </a:cubicBezTo>
                  <a:cubicBezTo>
                    <a:pt x="27" y="266"/>
                    <a:pt x="28" y="269"/>
                    <a:pt x="29" y="272"/>
                  </a:cubicBezTo>
                  <a:cubicBezTo>
                    <a:pt x="29" y="271"/>
                    <a:pt x="28" y="271"/>
                    <a:pt x="28" y="269"/>
                  </a:cubicBezTo>
                  <a:cubicBezTo>
                    <a:pt x="27" y="266"/>
                    <a:pt x="27" y="267"/>
                    <a:pt x="26" y="263"/>
                  </a:cubicBezTo>
                  <a:cubicBezTo>
                    <a:pt x="26" y="263"/>
                    <a:pt x="26" y="264"/>
                    <a:pt x="27" y="264"/>
                  </a:cubicBezTo>
                  <a:cubicBezTo>
                    <a:pt x="26" y="262"/>
                    <a:pt x="26" y="262"/>
                    <a:pt x="25" y="259"/>
                  </a:cubicBezTo>
                  <a:cubicBezTo>
                    <a:pt x="25" y="259"/>
                    <a:pt x="25" y="259"/>
                    <a:pt x="25" y="259"/>
                  </a:cubicBezTo>
                  <a:cubicBezTo>
                    <a:pt x="24" y="257"/>
                    <a:pt x="23" y="254"/>
                    <a:pt x="22" y="250"/>
                  </a:cubicBezTo>
                  <a:cubicBezTo>
                    <a:pt x="22" y="251"/>
                    <a:pt x="23" y="253"/>
                    <a:pt x="23" y="254"/>
                  </a:cubicBezTo>
                  <a:cubicBezTo>
                    <a:pt x="23" y="256"/>
                    <a:pt x="24" y="257"/>
                    <a:pt x="24" y="258"/>
                  </a:cubicBezTo>
                  <a:cubicBezTo>
                    <a:pt x="25" y="261"/>
                    <a:pt x="25" y="264"/>
                    <a:pt x="26" y="266"/>
                  </a:cubicBezTo>
                  <a:cubicBezTo>
                    <a:pt x="26" y="266"/>
                    <a:pt x="26" y="269"/>
                    <a:pt x="26" y="267"/>
                  </a:cubicBezTo>
                  <a:cubicBezTo>
                    <a:pt x="25" y="264"/>
                    <a:pt x="25" y="264"/>
                    <a:pt x="24" y="260"/>
                  </a:cubicBezTo>
                  <a:cubicBezTo>
                    <a:pt x="24" y="260"/>
                    <a:pt x="24" y="261"/>
                    <a:pt x="24" y="260"/>
                  </a:cubicBezTo>
                  <a:cubicBezTo>
                    <a:pt x="22" y="254"/>
                    <a:pt x="24" y="257"/>
                    <a:pt x="22" y="250"/>
                  </a:cubicBezTo>
                  <a:cubicBezTo>
                    <a:pt x="21" y="249"/>
                    <a:pt x="21" y="249"/>
                    <a:pt x="20" y="247"/>
                  </a:cubicBezTo>
                  <a:cubicBezTo>
                    <a:pt x="21" y="249"/>
                    <a:pt x="20" y="247"/>
                    <a:pt x="20" y="246"/>
                  </a:cubicBezTo>
                  <a:cubicBezTo>
                    <a:pt x="20" y="245"/>
                    <a:pt x="19" y="243"/>
                    <a:pt x="19" y="245"/>
                  </a:cubicBezTo>
                  <a:cubicBezTo>
                    <a:pt x="19" y="243"/>
                    <a:pt x="18" y="241"/>
                    <a:pt x="18" y="239"/>
                  </a:cubicBezTo>
                  <a:cubicBezTo>
                    <a:pt x="17" y="236"/>
                    <a:pt x="17" y="234"/>
                    <a:pt x="17" y="233"/>
                  </a:cubicBezTo>
                  <a:cubicBezTo>
                    <a:pt x="17" y="233"/>
                    <a:pt x="17" y="234"/>
                    <a:pt x="18" y="233"/>
                  </a:cubicBezTo>
                  <a:cubicBezTo>
                    <a:pt x="18" y="238"/>
                    <a:pt x="20" y="245"/>
                    <a:pt x="22" y="250"/>
                  </a:cubicBezTo>
                  <a:cubicBezTo>
                    <a:pt x="22" y="250"/>
                    <a:pt x="22" y="249"/>
                    <a:pt x="22" y="248"/>
                  </a:cubicBezTo>
                  <a:cubicBezTo>
                    <a:pt x="22" y="249"/>
                    <a:pt x="21" y="248"/>
                    <a:pt x="21" y="246"/>
                  </a:cubicBezTo>
                  <a:cubicBezTo>
                    <a:pt x="21" y="245"/>
                    <a:pt x="21" y="245"/>
                    <a:pt x="21" y="246"/>
                  </a:cubicBezTo>
                  <a:cubicBezTo>
                    <a:pt x="21" y="244"/>
                    <a:pt x="20" y="242"/>
                    <a:pt x="20" y="242"/>
                  </a:cubicBezTo>
                  <a:cubicBezTo>
                    <a:pt x="21" y="243"/>
                    <a:pt x="21" y="244"/>
                    <a:pt x="21" y="245"/>
                  </a:cubicBezTo>
                  <a:cubicBezTo>
                    <a:pt x="22" y="245"/>
                    <a:pt x="20" y="238"/>
                    <a:pt x="20" y="236"/>
                  </a:cubicBezTo>
                  <a:cubicBezTo>
                    <a:pt x="20" y="238"/>
                    <a:pt x="20" y="238"/>
                    <a:pt x="20" y="239"/>
                  </a:cubicBezTo>
                  <a:cubicBezTo>
                    <a:pt x="20" y="238"/>
                    <a:pt x="19" y="238"/>
                    <a:pt x="19" y="237"/>
                  </a:cubicBezTo>
                  <a:cubicBezTo>
                    <a:pt x="19" y="234"/>
                    <a:pt x="19" y="235"/>
                    <a:pt x="19" y="234"/>
                  </a:cubicBezTo>
                  <a:cubicBezTo>
                    <a:pt x="18" y="232"/>
                    <a:pt x="19" y="233"/>
                    <a:pt x="19" y="232"/>
                  </a:cubicBezTo>
                  <a:cubicBezTo>
                    <a:pt x="19" y="232"/>
                    <a:pt x="18" y="231"/>
                    <a:pt x="18" y="229"/>
                  </a:cubicBezTo>
                  <a:cubicBezTo>
                    <a:pt x="18" y="229"/>
                    <a:pt x="18" y="229"/>
                    <a:pt x="18" y="228"/>
                  </a:cubicBezTo>
                  <a:cubicBezTo>
                    <a:pt x="16" y="221"/>
                    <a:pt x="16" y="215"/>
                    <a:pt x="14" y="206"/>
                  </a:cubicBezTo>
                  <a:cubicBezTo>
                    <a:pt x="14" y="206"/>
                    <a:pt x="14" y="204"/>
                    <a:pt x="14" y="202"/>
                  </a:cubicBezTo>
                  <a:cubicBezTo>
                    <a:pt x="14" y="202"/>
                    <a:pt x="14" y="204"/>
                    <a:pt x="13" y="205"/>
                  </a:cubicBezTo>
                  <a:cubicBezTo>
                    <a:pt x="14" y="209"/>
                    <a:pt x="15" y="216"/>
                    <a:pt x="15" y="218"/>
                  </a:cubicBezTo>
                  <a:cubicBezTo>
                    <a:pt x="15" y="217"/>
                    <a:pt x="14" y="213"/>
                    <a:pt x="14" y="212"/>
                  </a:cubicBezTo>
                  <a:cubicBezTo>
                    <a:pt x="14" y="212"/>
                    <a:pt x="14" y="212"/>
                    <a:pt x="14" y="211"/>
                  </a:cubicBezTo>
                  <a:cubicBezTo>
                    <a:pt x="13" y="209"/>
                    <a:pt x="13" y="206"/>
                    <a:pt x="13" y="204"/>
                  </a:cubicBezTo>
                  <a:cubicBezTo>
                    <a:pt x="12" y="201"/>
                    <a:pt x="12" y="199"/>
                    <a:pt x="12" y="196"/>
                  </a:cubicBezTo>
                  <a:cubicBezTo>
                    <a:pt x="11" y="194"/>
                    <a:pt x="11" y="191"/>
                    <a:pt x="11" y="189"/>
                  </a:cubicBezTo>
                  <a:cubicBezTo>
                    <a:pt x="11" y="186"/>
                    <a:pt x="11" y="184"/>
                    <a:pt x="11" y="182"/>
                  </a:cubicBezTo>
                  <a:cubicBezTo>
                    <a:pt x="11" y="184"/>
                    <a:pt x="10" y="183"/>
                    <a:pt x="10" y="184"/>
                  </a:cubicBezTo>
                  <a:cubicBezTo>
                    <a:pt x="11" y="187"/>
                    <a:pt x="11" y="191"/>
                    <a:pt x="11" y="194"/>
                  </a:cubicBezTo>
                  <a:cubicBezTo>
                    <a:pt x="12" y="197"/>
                    <a:pt x="12" y="200"/>
                    <a:pt x="12" y="204"/>
                  </a:cubicBezTo>
                  <a:cubicBezTo>
                    <a:pt x="13" y="208"/>
                    <a:pt x="14" y="211"/>
                    <a:pt x="14" y="214"/>
                  </a:cubicBezTo>
                  <a:cubicBezTo>
                    <a:pt x="14" y="214"/>
                    <a:pt x="15" y="222"/>
                    <a:pt x="14" y="221"/>
                  </a:cubicBezTo>
                  <a:cubicBezTo>
                    <a:pt x="15" y="223"/>
                    <a:pt x="16" y="227"/>
                    <a:pt x="16" y="229"/>
                  </a:cubicBezTo>
                  <a:cubicBezTo>
                    <a:pt x="15" y="226"/>
                    <a:pt x="15" y="226"/>
                    <a:pt x="14" y="225"/>
                  </a:cubicBezTo>
                  <a:cubicBezTo>
                    <a:pt x="15" y="227"/>
                    <a:pt x="15" y="228"/>
                    <a:pt x="16" y="231"/>
                  </a:cubicBezTo>
                  <a:cubicBezTo>
                    <a:pt x="15" y="231"/>
                    <a:pt x="15" y="230"/>
                    <a:pt x="16" y="233"/>
                  </a:cubicBezTo>
                  <a:cubicBezTo>
                    <a:pt x="17" y="239"/>
                    <a:pt x="19" y="247"/>
                    <a:pt x="20" y="254"/>
                  </a:cubicBezTo>
                  <a:cubicBezTo>
                    <a:pt x="20" y="253"/>
                    <a:pt x="18" y="247"/>
                    <a:pt x="18" y="245"/>
                  </a:cubicBezTo>
                  <a:cubicBezTo>
                    <a:pt x="18" y="248"/>
                    <a:pt x="17" y="241"/>
                    <a:pt x="17" y="241"/>
                  </a:cubicBezTo>
                  <a:cubicBezTo>
                    <a:pt x="17" y="244"/>
                    <a:pt x="17" y="244"/>
                    <a:pt x="16" y="242"/>
                  </a:cubicBezTo>
                  <a:cubicBezTo>
                    <a:pt x="16" y="240"/>
                    <a:pt x="16" y="239"/>
                    <a:pt x="16" y="239"/>
                  </a:cubicBezTo>
                  <a:cubicBezTo>
                    <a:pt x="15" y="237"/>
                    <a:pt x="15" y="235"/>
                    <a:pt x="15" y="235"/>
                  </a:cubicBezTo>
                  <a:cubicBezTo>
                    <a:pt x="16" y="240"/>
                    <a:pt x="15" y="237"/>
                    <a:pt x="15" y="238"/>
                  </a:cubicBezTo>
                  <a:cubicBezTo>
                    <a:pt x="15" y="238"/>
                    <a:pt x="15" y="239"/>
                    <a:pt x="16" y="240"/>
                  </a:cubicBezTo>
                  <a:cubicBezTo>
                    <a:pt x="15" y="241"/>
                    <a:pt x="17" y="245"/>
                    <a:pt x="17" y="246"/>
                  </a:cubicBezTo>
                  <a:cubicBezTo>
                    <a:pt x="18" y="249"/>
                    <a:pt x="21" y="257"/>
                    <a:pt x="21" y="261"/>
                  </a:cubicBezTo>
                  <a:cubicBezTo>
                    <a:pt x="21" y="259"/>
                    <a:pt x="20" y="257"/>
                    <a:pt x="19" y="255"/>
                  </a:cubicBezTo>
                  <a:cubicBezTo>
                    <a:pt x="19" y="255"/>
                    <a:pt x="18" y="252"/>
                    <a:pt x="17" y="249"/>
                  </a:cubicBezTo>
                  <a:cubicBezTo>
                    <a:pt x="17" y="247"/>
                    <a:pt x="17" y="249"/>
                    <a:pt x="18" y="250"/>
                  </a:cubicBezTo>
                  <a:cubicBezTo>
                    <a:pt x="17" y="247"/>
                    <a:pt x="16" y="245"/>
                    <a:pt x="16" y="243"/>
                  </a:cubicBezTo>
                  <a:cubicBezTo>
                    <a:pt x="16" y="244"/>
                    <a:pt x="17" y="247"/>
                    <a:pt x="17" y="246"/>
                  </a:cubicBezTo>
                  <a:cubicBezTo>
                    <a:pt x="16" y="243"/>
                    <a:pt x="15" y="241"/>
                    <a:pt x="15" y="239"/>
                  </a:cubicBezTo>
                  <a:cubicBezTo>
                    <a:pt x="14" y="237"/>
                    <a:pt x="13" y="235"/>
                    <a:pt x="13" y="233"/>
                  </a:cubicBezTo>
                  <a:cubicBezTo>
                    <a:pt x="13" y="233"/>
                    <a:pt x="13" y="234"/>
                    <a:pt x="13" y="234"/>
                  </a:cubicBezTo>
                  <a:cubicBezTo>
                    <a:pt x="12" y="231"/>
                    <a:pt x="11" y="227"/>
                    <a:pt x="10" y="224"/>
                  </a:cubicBezTo>
                  <a:cubicBezTo>
                    <a:pt x="9" y="220"/>
                    <a:pt x="9" y="217"/>
                    <a:pt x="9" y="215"/>
                  </a:cubicBezTo>
                  <a:cubicBezTo>
                    <a:pt x="9" y="213"/>
                    <a:pt x="8" y="208"/>
                    <a:pt x="7" y="206"/>
                  </a:cubicBezTo>
                  <a:cubicBezTo>
                    <a:pt x="8" y="209"/>
                    <a:pt x="8" y="210"/>
                    <a:pt x="8" y="212"/>
                  </a:cubicBezTo>
                  <a:cubicBezTo>
                    <a:pt x="7" y="209"/>
                    <a:pt x="7" y="207"/>
                    <a:pt x="6" y="206"/>
                  </a:cubicBezTo>
                  <a:cubicBezTo>
                    <a:pt x="6" y="204"/>
                    <a:pt x="6" y="199"/>
                    <a:pt x="6" y="198"/>
                  </a:cubicBezTo>
                  <a:cubicBezTo>
                    <a:pt x="6" y="197"/>
                    <a:pt x="6" y="202"/>
                    <a:pt x="6" y="201"/>
                  </a:cubicBezTo>
                  <a:cubicBezTo>
                    <a:pt x="6" y="199"/>
                    <a:pt x="6" y="196"/>
                    <a:pt x="6" y="193"/>
                  </a:cubicBezTo>
                  <a:cubicBezTo>
                    <a:pt x="5" y="190"/>
                    <a:pt x="5" y="187"/>
                    <a:pt x="5" y="184"/>
                  </a:cubicBezTo>
                  <a:cubicBezTo>
                    <a:pt x="5" y="181"/>
                    <a:pt x="5" y="178"/>
                    <a:pt x="4" y="175"/>
                  </a:cubicBezTo>
                  <a:cubicBezTo>
                    <a:pt x="4" y="174"/>
                    <a:pt x="4" y="173"/>
                    <a:pt x="4" y="171"/>
                  </a:cubicBezTo>
                  <a:cubicBezTo>
                    <a:pt x="4" y="170"/>
                    <a:pt x="4" y="169"/>
                    <a:pt x="4" y="168"/>
                  </a:cubicBezTo>
                  <a:cubicBezTo>
                    <a:pt x="5" y="169"/>
                    <a:pt x="4" y="175"/>
                    <a:pt x="5" y="176"/>
                  </a:cubicBezTo>
                  <a:cubicBezTo>
                    <a:pt x="5" y="174"/>
                    <a:pt x="5" y="172"/>
                    <a:pt x="5" y="170"/>
                  </a:cubicBezTo>
                  <a:cubicBezTo>
                    <a:pt x="5" y="168"/>
                    <a:pt x="5" y="166"/>
                    <a:pt x="5" y="164"/>
                  </a:cubicBezTo>
                  <a:cubicBezTo>
                    <a:pt x="5" y="163"/>
                    <a:pt x="5" y="165"/>
                    <a:pt x="5" y="168"/>
                  </a:cubicBezTo>
                  <a:cubicBezTo>
                    <a:pt x="5" y="168"/>
                    <a:pt x="6" y="179"/>
                    <a:pt x="5" y="176"/>
                  </a:cubicBezTo>
                  <a:cubicBezTo>
                    <a:pt x="5" y="180"/>
                    <a:pt x="6" y="185"/>
                    <a:pt x="5" y="188"/>
                  </a:cubicBezTo>
                  <a:cubicBezTo>
                    <a:pt x="6" y="190"/>
                    <a:pt x="6" y="188"/>
                    <a:pt x="6" y="191"/>
                  </a:cubicBezTo>
                  <a:cubicBezTo>
                    <a:pt x="6" y="191"/>
                    <a:pt x="6" y="190"/>
                    <a:pt x="6" y="190"/>
                  </a:cubicBezTo>
                  <a:cubicBezTo>
                    <a:pt x="6" y="192"/>
                    <a:pt x="7" y="197"/>
                    <a:pt x="7" y="202"/>
                  </a:cubicBezTo>
                  <a:cubicBezTo>
                    <a:pt x="7" y="204"/>
                    <a:pt x="8" y="207"/>
                    <a:pt x="8" y="209"/>
                  </a:cubicBezTo>
                  <a:cubicBezTo>
                    <a:pt x="9" y="212"/>
                    <a:pt x="9" y="214"/>
                    <a:pt x="9" y="215"/>
                  </a:cubicBezTo>
                  <a:cubicBezTo>
                    <a:pt x="9" y="215"/>
                    <a:pt x="9" y="216"/>
                    <a:pt x="9" y="217"/>
                  </a:cubicBezTo>
                  <a:cubicBezTo>
                    <a:pt x="10" y="217"/>
                    <a:pt x="10" y="220"/>
                    <a:pt x="10" y="220"/>
                  </a:cubicBezTo>
                  <a:cubicBezTo>
                    <a:pt x="10" y="217"/>
                    <a:pt x="10" y="217"/>
                    <a:pt x="10" y="216"/>
                  </a:cubicBezTo>
                  <a:cubicBezTo>
                    <a:pt x="10" y="215"/>
                    <a:pt x="9" y="212"/>
                    <a:pt x="9" y="211"/>
                  </a:cubicBezTo>
                  <a:cubicBezTo>
                    <a:pt x="9" y="210"/>
                    <a:pt x="9" y="213"/>
                    <a:pt x="10" y="213"/>
                  </a:cubicBezTo>
                  <a:cubicBezTo>
                    <a:pt x="10" y="212"/>
                    <a:pt x="9" y="211"/>
                    <a:pt x="9" y="211"/>
                  </a:cubicBezTo>
                  <a:cubicBezTo>
                    <a:pt x="10" y="212"/>
                    <a:pt x="10" y="213"/>
                    <a:pt x="10" y="213"/>
                  </a:cubicBezTo>
                  <a:cubicBezTo>
                    <a:pt x="9" y="209"/>
                    <a:pt x="8" y="205"/>
                    <a:pt x="8" y="202"/>
                  </a:cubicBezTo>
                  <a:cubicBezTo>
                    <a:pt x="8" y="205"/>
                    <a:pt x="9" y="204"/>
                    <a:pt x="9" y="205"/>
                  </a:cubicBezTo>
                  <a:cubicBezTo>
                    <a:pt x="9" y="209"/>
                    <a:pt x="11" y="215"/>
                    <a:pt x="11" y="217"/>
                  </a:cubicBezTo>
                  <a:cubicBezTo>
                    <a:pt x="10" y="211"/>
                    <a:pt x="11" y="212"/>
                    <a:pt x="10" y="209"/>
                  </a:cubicBezTo>
                  <a:cubicBezTo>
                    <a:pt x="11" y="212"/>
                    <a:pt x="10" y="210"/>
                    <a:pt x="11" y="213"/>
                  </a:cubicBezTo>
                  <a:cubicBezTo>
                    <a:pt x="11" y="213"/>
                    <a:pt x="11" y="211"/>
                    <a:pt x="11" y="208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1" y="208"/>
                    <a:pt x="10" y="204"/>
                    <a:pt x="11" y="206"/>
                  </a:cubicBezTo>
                  <a:cubicBezTo>
                    <a:pt x="11" y="203"/>
                    <a:pt x="10" y="200"/>
                    <a:pt x="11" y="199"/>
                  </a:cubicBezTo>
                  <a:cubicBezTo>
                    <a:pt x="11" y="201"/>
                    <a:pt x="11" y="206"/>
                    <a:pt x="12" y="205"/>
                  </a:cubicBezTo>
                  <a:cubicBezTo>
                    <a:pt x="10" y="199"/>
                    <a:pt x="10" y="193"/>
                    <a:pt x="10" y="188"/>
                  </a:cubicBezTo>
                  <a:cubicBezTo>
                    <a:pt x="10" y="183"/>
                    <a:pt x="10" y="178"/>
                    <a:pt x="9" y="171"/>
                  </a:cubicBezTo>
                  <a:cubicBezTo>
                    <a:pt x="10" y="172"/>
                    <a:pt x="10" y="169"/>
                    <a:pt x="10" y="167"/>
                  </a:cubicBezTo>
                  <a:cubicBezTo>
                    <a:pt x="10" y="169"/>
                    <a:pt x="10" y="171"/>
                    <a:pt x="11" y="173"/>
                  </a:cubicBezTo>
                  <a:cubicBezTo>
                    <a:pt x="11" y="174"/>
                    <a:pt x="11" y="175"/>
                    <a:pt x="11" y="177"/>
                  </a:cubicBezTo>
                  <a:cubicBezTo>
                    <a:pt x="11" y="179"/>
                    <a:pt x="11" y="177"/>
                    <a:pt x="11" y="180"/>
                  </a:cubicBezTo>
                  <a:cubicBezTo>
                    <a:pt x="11" y="179"/>
                    <a:pt x="11" y="179"/>
                    <a:pt x="11" y="178"/>
                  </a:cubicBezTo>
                  <a:cubicBezTo>
                    <a:pt x="11" y="182"/>
                    <a:pt x="11" y="184"/>
                    <a:pt x="12" y="189"/>
                  </a:cubicBezTo>
                  <a:cubicBezTo>
                    <a:pt x="12" y="190"/>
                    <a:pt x="12" y="193"/>
                    <a:pt x="13" y="191"/>
                  </a:cubicBezTo>
                  <a:cubicBezTo>
                    <a:pt x="12" y="189"/>
                    <a:pt x="12" y="187"/>
                    <a:pt x="12" y="185"/>
                  </a:cubicBezTo>
                  <a:cubicBezTo>
                    <a:pt x="12" y="183"/>
                    <a:pt x="12" y="181"/>
                    <a:pt x="11" y="178"/>
                  </a:cubicBezTo>
                  <a:cubicBezTo>
                    <a:pt x="12" y="180"/>
                    <a:pt x="12" y="175"/>
                    <a:pt x="11" y="174"/>
                  </a:cubicBezTo>
                  <a:cubicBezTo>
                    <a:pt x="12" y="175"/>
                    <a:pt x="12" y="177"/>
                    <a:pt x="12" y="177"/>
                  </a:cubicBezTo>
                  <a:cubicBezTo>
                    <a:pt x="11" y="177"/>
                    <a:pt x="11" y="178"/>
                    <a:pt x="11" y="177"/>
                  </a:cubicBezTo>
                  <a:cubicBezTo>
                    <a:pt x="11" y="173"/>
                    <a:pt x="11" y="171"/>
                    <a:pt x="11" y="171"/>
                  </a:cubicBezTo>
                  <a:cubicBezTo>
                    <a:pt x="11" y="172"/>
                    <a:pt x="11" y="174"/>
                    <a:pt x="11" y="174"/>
                  </a:cubicBezTo>
                  <a:cubicBezTo>
                    <a:pt x="11" y="171"/>
                    <a:pt x="11" y="174"/>
                    <a:pt x="11" y="171"/>
                  </a:cubicBezTo>
                  <a:cubicBezTo>
                    <a:pt x="11" y="169"/>
                    <a:pt x="11" y="163"/>
                    <a:pt x="11" y="161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1" y="164"/>
                    <a:pt x="12" y="166"/>
                    <a:pt x="12" y="164"/>
                  </a:cubicBezTo>
                  <a:cubicBezTo>
                    <a:pt x="12" y="158"/>
                    <a:pt x="11" y="156"/>
                    <a:pt x="11" y="155"/>
                  </a:cubicBezTo>
                  <a:cubicBezTo>
                    <a:pt x="11" y="153"/>
                    <a:pt x="11" y="154"/>
                    <a:pt x="11" y="152"/>
                  </a:cubicBezTo>
                  <a:cubicBezTo>
                    <a:pt x="11" y="152"/>
                    <a:pt x="11" y="148"/>
                    <a:pt x="11" y="146"/>
                  </a:cubicBezTo>
                  <a:cubicBezTo>
                    <a:pt x="11" y="147"/>
                    <a:pt x="10" y="149"/>
                    <a:pt x="10" y="147"/>
                  </a:cubicBezTo>
                  <a:cubicBezTo>
                    <a:pt x="11" y="145"/>
                    <a:pt x="11" y="141"/>
                    <a:pt x="11" y="137"/>
                  </a:cubicBezTo>
                  <a:cubicBezTo>
                    <a:pt x="11" y="134"/>
                    <a:pt x="12" y="130"/>
                    <a:pt x="12" y="128"/>
                  </a:cubicBezTo>
                  <a:cubicBezTo>
                    <a:pt x="12" y="129"/>
                    <a:pt x="12" y="131"/>
                    <a:pt x="12" y="128"/>
                  </a:cubicBezTo>
                  <a:cubicBezTo>
                    <a:pt x="12" y="128"/>
                    <a:pt x="13" y="121"/>
                    <a:pt x="13" y="119"/>
                  </a:cubicBezTo>
                  <a:cubicBezTo>
                    <a:pt x="13" y="118"/>
                    <a:pt x="13" y="122"/>
                    <a:pt x="12" y="122"/>
                  </a:cubicBezTo>
                  <a:cubicBezTo>
                    <a:pt x="13" y="117"/>
                    <a:pt x="12" y="119"/>
                    <a:pt x="13" y="116"/>
                  </a:cubicBezTo>
                  <a:cubicBezTo>
                    <a:pt x="13" y="112"/>
                    <a:pt x="15" y="102"/>
                    <a:pt x="15" y="99"/>
                  </a:cubicBezTo>
                  <a:cubicBezTo>
                    <a:pt x="15" y="100"/>
                    <a:pt x="15" y="103"/>
                    <a:pt x="14" y="105"/>
                  </a:cubicBezTo>
                  <a:cubicBezTo>
                    <a:pt x="14" y="103"/>
                    <a:pt x="13" y="104"/>
                    <a:pt x="14" y="103"/>
                  </a:cubicBezTo>
                  <a:cubicBezTo>
                    <a:pt x="14" y="101"/>
                    <a:pt x="15" y="97"/>
                    <a:pt x="15" y="95"/>
                  </a:cubicBezTo>
                  <a:cubicBezTo>
                    <a:pt x="14" y="98"/>
                    <a:pt x="14" y="99"/>
                    <a:pt x="14" y="96"/>
                  </a:cubicBezTo>
                  <a:cubicBezTo>
                    <a:pt x="13" y="100"/>
                    <a:pt x="13" y="102"/>
                    <a:pt x="13" y="105"/>
                  </a:cubicBezTo>
                  <a:cubicBezTo>
                    <a:pt x="12" y="108"/>
                    <a:pt x="12" y="111"/>
                    <a:pt x="11" y="114"/>
                  </a:cubicBezTo>
                  <a:cubicBezTo>
                    <a:pt x="12" y="114"/>
                    <a:pt x="12" y="115"/>
                    <a:pt x="12" y="116"/>
                  </a:cubicBezTo>
                  <a:cubicBezTo>
                    <a:pt x="11" y="116"/>
                    <a:pt x="11" y="120"/>
                    <a:pt x="11" y="120"/>
                  </a:cubicBezTo>
                  <a:cubicBezTo>
                    <a:pt x="10" y="120"/>
                    <a:pt x="11" y="115"/>
                    <a:pt x="11" y="115"/>
                  </a:cubicBezTo>
                  <a:cubicBezTo>
                    <a:pt x="11" y="116"/>
                    <a:pt x="10" y="119"/>
                    <a:pt x="10" y="121"/>
                  </a:cubicBezTo>
                  <a:cubicBezTo>
                    <a:pt x="10" y="123"/>
                    <a:pt x="10" y="125"/>
                    <a:pt x="10" y="124"/>
                  </a:cubicBezTo>
                  <a:cubicBezTo>
                    <a:pt x="10" y="126"/>
                    <a:pt x="9" y="127"/>
                    <a:pt x="9" y="129"/>
                  </a:cubicBezTo>
                  <a:cubicBezTo>
                    <a:pt x="10" y="128"/>
                    <a:pt x="9" y="139"/>
                    <a:pt x="9" y="136"/>
                  </a:cubicBezTo>
                  <a:cubicBezTo>
                    <a:pt x="8" y="140"/>
                    <a:pt x="8" y="146"/>
                    <a:pt x="8" y="146"/>
                  </a:cubicBezTo>
                  <a:cubicBezTo>
                    <a:pt x="8" y="141"/>
                    <a:pt x="8" y="137"/>
                    <a:pt x="8" y="133"/>
                  </a:cubicBezTo>
                  <a:cubicBezTo>
                    <a:pt x="8" y="135"/>
                    <a:pt x="8" y="135"/>
                    <a:pt x="8" y="137"/>
                  </a:cubicBezTo>
                  <a:cubicBezTo>
                    <a:pt x="8" y="137"/>
                    <a:pt x="8" y="139"/>
                    <a:pt x="8" y="140"/>
                  </a:cubicBezTo>
                  <a:cubicBezTo>
                    <a:pt x="8" y="140"/>
                    <a:pt x="8" y="143"/>
                    <a:pt x="7" y="144"/>
                  </a:cubicBezTo>
                  <a:cubicBezTo>
                    <a:pt x="7" y="144"/>
                    <a:pt x="7" y="146"/>
                    <a:pt x="7" y="146"/>
                  </a:cubicBezTo>
                  <a:cubicBezTo>
                    <a:pt x="7" y="142"/>
                    <a:pt x="7" y="138"/>
                    <a:pt x="8" y="134"/>
                  </a:cubicBezTo>
                  <a:cubicBezTo>
                    <a:pt x="7" y="134"/>
                    <a:pt x="7" y="139"/>
                    <a:pt x="7" y="139"/>
                  </a:cubicBezTo>
                  <a:cubicBezTo>
                    <a:pt x="7" y="140"/>
                    <a:pt x="7" y="137"/>
                    <a:pt x="7" y="137"/>
                  </a:cubicBezTo>
                  <a:cubicBezTo>
                    <a:pt x="7" y="138"/>
                    <a:pt x="7" y="143"/>
                    <a:pt x="7" y="144"/>
                  </a:cubicBezTo>
                  <a:cubicBezTo>
                    <a:pt x="6" y="142"/>
                    <a:pt x="7" y="138"/>
                    <a:pt x="6" y="138"/>
                  </a:cubicBezTo>
                  <a:cubicBezTo>
                    <a:pt x="7" y="135"/>
                    <a:pt x="7" y="133"/>
                    <a:pt x="7" y="130"/>
                  </a:cubicBezTo>
                  <a:cubicBezTo>
                    <a:pt x="7" y="132"/>
                    <a:pt x="7" y="127"/>
                    <a:pt x="7" y="126"/>
                  </a:cubicBezTo>
                  <a:cubicBezTo>
                    <a:pt x="7" y="130"/>
                    <a:pt x="7" y="135"/>
                    <a:pt x="6" y="139"/>
                  </a:cubicBezTo>
                  <a:cubicBezTo>
                    <a:pt x="6" y="143"/>
                    <a:pt x="6" y="150"/>
                    <a:pt x="5" y="153"/>
                  </a:cubicBezTo>
                  <a:cubicBezTo>
                    <a:pt x="5" y="151"/>
                    <a:pt x="5" y="149"/>
                    <a:pt x="5" y="148"/>
                  </a:cubicBezTo>
                  <a:cubicBezTo>
                    <a:pt x="5" y="150"/>
                    <a:pt x="5" y="155"/>
                    <a:pt x="5" y="157"/>
                  </a:cubicBezTo>
                  <a:cubicBezTo>
                    <a:pt x="5" y="156"/>
                    <a:pt x="5" y="155"/>
                    <a:pt x="5" y="156"/>
                  </a:cubicBezTo>
                  <a:cubicBezTo>
                    <a:pt x="5" y="158"/>
                    <a:pt x="5" y="159"/>
                    <a:pt x="5" y="160"/>
                  </a:cubicBezTo>
                  <a:cubicBezTo>
                    <a:pt x="5" y="161"/>
                    <a:pt x="5" y="164"/>
                    <a:pt x="4" y="162"/>
                  </a:cubicBezTo>
                  <a:cubicBezTo>
                    <a:pt x="4" y="159"/>
                    <a:pt x="4" y="157"/>
                    <a:pt x="4" y="154"/>
                  </a:cubicBezTo>
                  <a:cubicBezTo>
                    <a:pt x="5" y="152"/>
                    <a:pt x="5" y="149"/>
                    <a:pt x="5" y="147"/>
                  </a:cubicBezTo>
                  <a:cubicBezTo>
                    <a:pt x="5" y="142"/>
                    <a:pt x="5" y="137"/>
                    <a:pt x="6" y="131"/>
                  </a:cubicBezTo>
                  <a:cubicBezTo>
                    <a:pt x="5" y="138"/>
                    <a:pt x="5" y="145"/>
                    <a:pt x="5" y="148"/>
                  </a:cubicBezTo>
                  <a:cubicBezTo>
                    <a:pt x="5" y="144"/>
                    <a:pt x="6" y="142"/>
                    <a:pt x="5" y="140"/>
                  </a:cubicBezTo>
                  <a:cubicBezTo>
                    <a:pt x="6" y="137"/>
                    <a:pt x="6" y="136"/>
                    <a:pt x="6" y="133"/>
                  </a:cubicBezTo>
                  <a:cubicBezTo>
                    <a:pt x="6" y="136"/>
                    <a:pt x="6" y="134"/>
                    <a:pt x="6" y="133"/>
                  </a:cubicBezTo>
                  <a:cubicBezTo>
                    <a:pt x="6" y="130"/>
                    <a:pt x="6" y="130"/>
                    <a:pt x="7" y="127"/>
                  </a:cubicBezTo>
                  <a:cubicBezTo>
                    <a:pt x="6" y="127"/>
                    <a:pt x="7" y="119"/>
                    <a:pt x="7" y="119"/>
                  </a:cubicBezTo>
                  <a:cubicBezTo>
                    <a:pt x="6" y="123"/>
                    <a:pt x="6" y="127"/>
                    <a:pt x="6" y="131"/>
                  </a:cubicBezTo>
                  <a:cubicBezTo>
                    <a:pt x="5" y="133"/>
                    <a:pt x="5" y="135"/>
                    <a:pt x="5" y="137"/>
                  </a:cubicBezTo>
                  <a:cubicBezTo>
                    <a:pt x="5" y="139"/>
                    <a:pt x="4" y="141"/>
                    <a:pt x="4" y="143"/>
                  </a:cubicBezTo>
                  <a:cubicBezTo>
                    <a:pt x="4" y="145"/>
                    <a:pt x="5" y="141"/>
                    <a:pt x="5" y="143"/>
                  </a:cubicBezTo>
                  <a:cubicBezTo>
                    <a:pt x="5" y="145"/>
                    <a:pt x="5" y="145"/>
                    <a:pt x="4" y="146"/>
                  </a:cubicBezTo>
                  <a:cubicBezTo>
                    <a:pt x="4" y="144"/>
                    <a:pt x="4" y="147"/>
                    <a:pt x="3" y="149"/>
                  </a:cubicBezTo>
                  <a:cubicBezTo>
                    <a:pt x="3" y="144"/>
                    <a:pt x="4" y="146"/>
                    <a:pt x="4" y="143"/>
                  </a:cubicBezTo>
                  <a:cubicBezTo>
                    <a:pt x="4" y="141"/>
                    <a:pt x="4" y="138"/>
                    <a:pt x="4" y="136"/>
                  </a:cubicBezTo>
                  <a:cubicBezTo>
                    <a:pt x="4" y="136"/>
                    <a:pt x="4" y="138"/>
                    <a:pt x="4" y="138"/>
                  </a:cubicBezTo>
                  <a:cubicBezTo>
                    <a:pt x="4" y="137"/>
                    <a:pt x="5" y="136"/>
                    <a:pt x="5" y="134"/>
                  </a:cubicBezTo>
                  <a:cubicBezTo>
                    <a:pt x="4" y="135"/>
                    <a:pt x="4" y="134"/>
                    <a:pt x="4" y="133"/>
                  </a:cubicBezTo>
                  <a:cubicBezTo>
                    <a:pt x="5" y="132"/>
                    <a:pt x="5" y="130"/>
                    <a:pt x="6" y="126"/>
                  </a:cubicBezTo>
                  <a:cubicBezTo>
                    <a:pt x="6" y="125"/>
                    <a:pt x="5" y="127"/>
                    <a:pt x="6" y="126"/>
                  </a:cubicBezTo>
                  <a:cubicBezTo>
                    <a:pt x="6" y="124"/>
                    <a:pt x="6" y="122"/>
                    <a:pt x="6" y="121"/>
                  </a:cubicBezTo>
                  <a:cubicBezTo>
                    <a:pt x="6" y="119"/>
                    <a:pt x="7" y="117"/>
                    <a:pt x="7" y="116"/>
                  </a:cubicBezTo>
                  <a:cubicBezTo>
                    <a:pt x="7" y="114"/>
                    <a:pt x="8" y="112"/>
                    <a:pt x="8" y="109"/>
                  </a:cubicBezTo>
                  <a:cubicBezTo>
                    <a:pt x="8" y="109"/>
                    <a:pt x="9" y="102"/>
                    <a:pt x="9" y="101"/>
                  </a:cubicBezTo>
                  <a:cubicBezTo>
                    <a:pt x="9" y="101"/>
                    <a:pt x="9" y="101"/>
                    <a:pt x="10" y="100"/>
                  </a:cubicBezTo>
                  <a:cubicBezTo>
                    <a:pt x="9" y="99"/>
                    <a:pt x="8" y="102"/>
                    <a:pt x="8" y="105"/>
                  </a:cubicBezTo>
                  <a:cubicBezTo>
                    <a:pt x="8" y="109"/>
                    <a:pt x="7" y="112"/>
                    <a:pt x="7" y="113"/>
                  </a:cubicBezTo>
                  <a:cubicBezTo>
                    <a:pt x="7" y="109"/>
                    <a:pt x="7" y="110"/>
                    <a:pt x="6" y="113"/>
                  </a:cubicBezTo>
                  <a:cubicBezTo>
                    <a:pt x="7" y="110"/>
                    <a:pt x="7" y="106"/>
                    <a:pt x="8" y="103"/>
                  </a:cubicBezTo>
                  <a:cubicBezTo>
                    <a:pt x="9" y="101"/>
                    <a:pt x="9" y="99"/>
                    <a:pt x="9" y="99"/>
                  </a:cubicBezTo>
                  <a:cubicBezTo>
                    <a:pt x="9" y="96"/>
                    <a:pt x="11" y="91"/>
                    <a:pt x="10" y="92"/>
                  </a:cubicBezTo>
                  <a:cubicBezTo>
                    <a:pt x="9" y="96"/>
                    <a:pt x="10" y="93"/>
                    <a:pt x="10" y="93"/>
                  </a:cubicBezTo>
                  <a:cubicBezTo>
                    <a:pt x="9" y="94"/>
                    <a:pt x="9" y="98"/>
                    <a:pt x="8" y="99"/>
                  </a:cubicBezTo>
                  <a:cubicBezTo>
                    <a:pt x="8" y="99"/>
                    <a:pt x="9" y="94"/>
                    <a:pt x="9" y="96"/>
                  </a:cubicBezTo>
                  <a:cubicBezTo>
                    <a:pt x="8" y="100"/>
                    <a:pt x="8" y="100"/>
                    <a:pt x="8" y="102"/>
                  </a:cubicBezTo>
                  <a:cubicBezTo>
                    <a:pt x="8" y="103"/>
                    <a:pt x="7" y="103"/>
                    <a:pt x="7" y="105"/>
                  </a:cubicBezTo>
                  <a:cubicBezTo>
                    <a:pt x="7" y="106"/>
                    <a:pt x="8" y="104"/>
                    <a:pt x="7" y="107"/>
                  </a:cubicBezTo>
                  <a:cubicBezTo>
                    <a:pt x="6" y="108"/>
                    <a:pt x="6" y="111"/>
                    <a:pt x="5" y="114"/>
                  </a:cubicBezTo>
                  <a:cubicBezTo>
                    <a:pt x="5" y="116"/>
                    <a:pt x="5" y="118"/>
                    <a:pt x="5" y="120"/>
                  </a:cubicBezTo>
                  <a:cubicBezTo>
                    <a:pt x="4" y="121"/>
                    <a:pt x="4" y="123"/>
                    <a:pt x="4" y="124"/>
                  </a:cubicBezTo>
                  <a:cubicBezTo>
                    <a:pt x="5" y="113"/>
                    <a:pt x="7" y="101"/>
                    <a:pt x="9" y="93"/>
                  </a:cubicBezTo>
                  <a:cubicBezTo>
                    <a:pt x="8" y="94"/>
                    <a:pt x="8" y="94"/>
                    <a:pt x="8" y="93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1"/>
                    <a:pt x="9" y="91"/>
                    <a:pt x="9" y="90"/>
                  </a:cubicBezTo>
                  <a:cubicBezTo>
                    <a:pt x="10" y="87"/>
                    <a:pt x="10" y="86"/>
                    <a:pt x="11" y="83"/>
                  </a:cubicBezTo>
                  <a:cubicBezTo>
                    <a:pt x="12" y="80"/>
                    <a:pt x="13" y="74"/>
                    <a:pt x="14" y="69"/>
                  </a:cubicBezTo>
                  <a:cubicBezTo>
                    <a:pt x="16" y="64"/>
                    <a:pt x="18" y="59"/>
                    <a:pt x="19" y="56"/>
                  </a:cubicBezTo>
                  <a:cubicBezTo>
                    <a:pt x="19" y="54"/>
                    <a:pt x="21" y="50"/>
                    <a:pt x="22" y="45"/>
                  </a:cubicBezTo>
                  <a:cubicBezTo>
                    <a:pt x="24" y="41"/>
                    <a:pt x="25" y="36"/>
                    <a:pt x="27" y="34"/>
                  </a:cubicBezTo>
                  <a:cubicBezTo>
                    <a:pt x="26" y="34"/>
                    <a:pt x="26" y="35"/>
                    <a:pt x="26" y="34"/>
                  </a:cubicBezTo>
                  <a:cubicBezTo>
                    <a:pt x="27" y="32"/>
                    <a:pt x="29" y="28"/>
                    <a:pt x="31" y="24"/>
                  </a:cubicBezTo>
                  <a:cubicBezTo>
                    <a:pt x="31" y="22"/>
                    <a:pt x="32" y="21"/>
                    <a:pt x="33" y="20"/>
                  </a:cubicBezTo>
                  <a:cubicBezTo>
                    <a:pt x="33" y="19"/>
                    <a:pt x="33" y="18"/>
                    <a:pt x="33" y="18"/>
                  </a:cubicBezTo>
                  <a:cubicBezTo>
                    <a:pt x="34" y="17"/>
                    <a:pt x="33" y="18"/>
                    <a:pt x="33" y="17"/>
                  </a:cubicBezTo>
                  <a:cubicBezTo>
                    <a:pt x="34" y="16"/>
                    <a:pt x="35" y="15"/>
                    <a:pt x="35" y="14"/>
                  </a:cubicBezTo>
                  <a:cubicBezTo>
                    <a:pt x="37" y="10"/>
                    <a:pt x="40" y="5"/>
                    <a:pt x="42" y="0"/>
                  </a:cubicBezTo>
                  <a:cubicBezTo>
                    <a:pt x="41" y="1"/>
                    <a:pt x="40" y="4"/>
                    <a:pt x="40" y="3"/>
                  </a:cubicBezTo>
                  <a:close/>
                  <a:moveTo>
                    <a:pt x="6" y="194"/>
                  </a:moveTo>
                  <a:cubicBezTo>
                    <a:pt x="5" y="196"/>
                    <a:pt x="5" y="187"/>
                    <a:pt x="5" y="190"/>
                  </a:cubicBezTo>
                  <a:cubicBezTo>
                    <a:pt x="4" y="189"/>
                    <a:pt x="5" y="189"/>
                    <a:pt x="5" y="188"/>
                  </a:cubicBezTo>
                  <a:cubicBezTo>
                    <a:pt x="5" y="188"/>
                    <a:pt x="5" y="192"/>
                    <a:pt x="6" y="194"/>
                  </a:cubicBezTo>
                  <a:close/>
                  <a:moveTo>
                    <a:pt x="32" y="279"/>
                  </a:moveTo>
                  <a:cubicBezTo>
                    <a:pt x="33" y="281"/>
                    <a:pt x="34" y="283"/>
                    <a:pt x="34" y="284"/>
                  </a:cubicBezTo>
                  <a:cubicBezTo>
                    <a:pt x="34" y="285"/>
                    <a:pt x="32" y="281"/>
                    <a:pt x="31" y="278"/>
                  </a:cubicBezTo>
                  <a:cubicBezTo>
                    <a:pt x="32" y="281"/>
                    <a:pt x="35" y="288"/>
                    <a:pt x="37" y="291"/>
                  </a:cubicBezTo>
                  <a:cubicBezTo>
                    <a:pt x="37" y="292"/>
                    <a:pt x="36" y="291"/>
                    <a:pt x="37" y="292"/>
                  </a:cubicBezTo>
                  <a:cubicBezTo>
                    <a:pt x="36" y="292"/>
                    <a:pt x="36" y="289"/>
                    <a:pt x="36" y="290"/>
                  </a:cubicBezTo>
                  <a:cubicBezTo>
                    <a:pt x="35" y="289"/>
                    <a:pt x="32" y="281"/>
                    <a:pt x="32" y="282"/>
                  </a:cubicBezTo>
                  <a:cubicBezTo>
                    <a:pt x="31" y="280"/>
                    <a:pt x="31" y="277"/>
                    <a:pt x="30" y="275"/>
                  </a:cubicBezTo>
                  <a:cubicBezTo>
                    <a:pt x="29" y="274"/>
                    <a:pt x="27" y="270"/>
                    <a:pt x="27" y="268"/>
                  </a:cubicBezTo>
                  <a:cubicBezTo>
                    <a:pt x="28" y="271"/>
                    <a:pt x="30" y="275"/>
                    <a:pt x="32" y="279"/>
                  </a:cubicBezTo>
                  <a:close/>
                  <a:moveTo>
                    <a:pt x="19" y="221"/>
                  </a:moveTo>
                  <a:cubicBezTo>
                    <a:pt x="19" y="224"/>
                    <a:pt x="19" y="224"/>
                    <a:pt x="20" y="229"/>
                  </a:cubicBezTo>
                  <a:cubicBezTo>
                    <a:pt x="20" y="227"/>
                    <a:pt x="20" y="226"/>
                    <a:pt x="20" y="229"/>
                  </a:cubicBezTo>
                  <a:cubicBezTo>
                    <a:pt x="19" y="228"/>
                    <a:pt x="19" y="228"/>
                    <a:pt x="19" y="225"/>
                  </a:cubicBezTo>
                  <a:cubicBezTo>
                    <a:pt x="19" y="224"/>
                    <a:pt x="19" y="224"/>
                    <a:pt x="18" y="220"/>
                  </a:cubicBezTo>
                  <a:cubicBezTo>
                    <a:pt x="18" y="220"/>
                    <a:pt x="18" y="221"/>
                    <a:pt x="19" y="221"/>
                  </a:cubicBezTo>
                  <a:close/>
                  <a:moveTo>
                    <a:pt x="45" y="305"/>
                  </a:moveTo>
                  <a:cubicBezTo>
                    <a:pt x="43" y="302"/>
                    <a:pt x="43" y="301"/>
                    <a:pt x="41" y="297"/>
                  </a:cubicBezTo>
                  <a:cubicBezTo>
                    <a:pt x="42" y="297"/>
                    <a:pt x="43" y="299"/>
                    <a:pt x="43" y="301"/>
                  </a:cubicBezTo>
                  <a:cubicBezTo>
                    <a:pt x="44" y="303"/>
                    <a:pt x="45" y="304"/>
                    <a:pt x="45" y="305"/>
                  </a:cubicBezTo>
                  <a:close/>
                  <a:moveTo>
                    <a:pt x="174" y="450"/>
                  </a:moveTo>
                  <a:cubicBezTo>
                    <a:pt x="174" y="450"/>
                    <a:pt x="173" y="449"/>
                    <a:pt x="170" y="448"/>
                  </a:cubicBezTo>
                  <a:cubicBezTo>
                    <a:pt x="170" y="448"/>
                    <a:pt x="170" y="448"/>
                    <a:pt x="170" y="448"/>
                  </a:cubicBezTo>
                  <a:cubicBezTo>
                    <a:pt x="172" y="449"/>
                    <a:pt x="173" y="449"/>
                    <a:pt x="174" y="450"/>
                  </a:cubicBezTo>
                  <a:close/>
                  <a:moveTo>
                    <a:pt x="192" y="459"/>
                  </a:moveTo>
                  <a:cubicBezTo>
                    <a:pt x="193" y="459"/>
                    <a:pt x="193" y="459"/>
                    <a:pt x="195" y="460"/>
                  </a:cubicBezTo>
                  <a:cubicBezTo>
                    <a:pt x="196" y="461"/>
                    <a:pt x="199" y="463"/>
                    <a:pt x="202" y="464"/>
                  </a:cubicBezTo>
                  <a:cubicBezTo>
                    <a:pt x="200" y="464"/>
                    <a:pt x="197" y="462"/>
                    <a:pt x="193" y="460"/>
                  </a:cubicBezTo>
                  <a:cubicBezTo>
                    <a:pt x="192" y="459"/>
                    <a:pt x="192" y="459"/>
                    <a:pt x="192" y="459"/>
                  </a:cubicBezTo>
                  <a:close/>
                  <a:moveTo>
                    <a:pt x="165" y="440"/>
                  </a:moveTo>
                  <a:cubicBezTo>
                    <a:pt x="168" y="443"/>
                    <a:pt x="167" y="442"/>
                    <a:pt x="170" y="444"/>
                  </a:cubicBezTo>
                  <a:cubicBezTo>
                    <a:pt x="168" y="443"/>
                    <a:pt x="165" y="441"/>
                    <a:pt x="165" y="440"/>
                  </a:cubicBezTo>
                  <a:close/>
                  <a:moveTo>
                    <a:pt x="93" y="367"/>
                  </a:moveTo>
                  <a:cubicBezTo>
                    <a:pt x="93" y="367"/>
                    <a:pt x="95" y="369"/>
                    <a:pt x="96" y="370"/>
                  </a:cubicBezTo>
                  <a:cubicBezTo>
                    <a:pt x="97" y="371"/>
                    <a:pt x="95" y="369"/>
                    <a:pt x="96" y="371"/>
                  </a:cubicBezTo>
                  <a:cubicBezTo>
                    <a:pt x="95" y="369"/>
                    <a:pt x="95" y="369"/>
                    <a:pt x="93" y="367"/>
                  </a:cubicBezTo>
                  <a:close/>
                  <a:moveTo>
                    <a:pt x="85" y="346"/>
                  </a:moveTo>
                  <a:cubicBezTo>
                    <a:pt x="85" y="347"/>
                    <a:pt x="87" y="349"/>
                    <a:pt x="85" y="348"/>
                  </a:cubicBezTo>
                  <a:cubicBezTo>
                    <a:pt x="87" y="350"/>
                    <a:pt x="88" y="351"/>
                    <a:pt x="88" y="352"/>
                  </a:cubicBezTo>
                  <a:cubicBezTo>
                    <a:pt x="89" y="353"/>
                    <a:pt x="89" y="352"/>
                    <a:pt x="89" y="352"/>
                  </a:cubicBezTo>
                  <a:cubicBezTo>
                    <a:pt x="90" y="354"/>
                    <a:pt x="90" y="354"/>
                    <a:pt x="91" y="356"/>
                  </a:cubicBezTo>
                  <a:cubicBezTo>
                    <a:pt x="91" y="356"/>
                    <a:pt x="90" y="356"/>
                    <a:pt x="89" y="354"/>
                  </a:cubicBezTo>
                  <a:cubicBezTo>
                    <a:pt x="91" y="356"/>
                    <a:pt x="92" y="358"/>
                    <a:pt x="94" y="361"/>
                  </a:cubicBezTo>
                  <a:cubicBezTo>
                    <a:pt x="95" y="362"/>
                    <a:pt x="93" y="360"/>
                    <a:pt x="95" y="361"/>
                  </a:cubicBezTo>
                  <a:cubicBezTo>
                    <a:pt x="96" y="363"/>
                    <a:pt x="96" y="364"/>
                    <a:pt x="97" y="365"/>
                  </a:cubicBezTo>
                  <a:cubicBezTo>
                    <a:pt x="96" y="363"/>
                    <a:pt x="93" y="361"/>
                    <a:pt x="93" y="359"/>
                  </a:cubicBezTo>
                  <a:cubicBezTo>
                    <a:pt x="91" y="357"/>
                    <a:pt x="91" y="357"/>
                    <a:pt x="90" y="356"/>
                  </a:cubicBezTo>
                  <a:cubicBezTo>
                    <a:pt x="90" y="356"/>
                    <a:pt x="86" y="350"/>
                    <a:pt x="87" y="352"/>
                  </a:cubicBezTo>
                  <a:cubicBezTo>
                    <a:pt x="88" y="354"/>
                    <a:pt x="86" y="350"/>
                    <a:pt x="88" y="353"/>
                  </a:cubicBezTo>
                  <a:cubicBezTo>
                    <a:pt x="87" y="353"/>
                    <a:pt x="88" y="354"/>
                    <a:pt x="88" y="355"/>
                  </a:cubicBezTo>
                  <a:cubicBezTo>
                    <a:pt x="91" y="358"/>
                    <a:pt x="94" y="363"/>
                    <a:pt x="96" y="366"/>
                  </a:cubicBezTo>
                  <a:cubicBezTo>
                    <a:pt x="97" y="367"/>
                    <a:pt x="97" y="366"/>
                    <a:pt x="97" y="366"/>
                  </a:cubicBezTo>
                  <a:cubicBezTo>
                    <a:pt x="99" y="370"/>
                    <a:pt x="102" y="372"/>
                    <a:pt x="104" y="374"/>
                  </a:cubicBezTo>
                  <a:cubicBezTo>
                    <a:pt x="106" y="377"/>
                    <a:pt x="107" y="379"/>
                    <a:pt x="109" y="381"/>
                  </a:cubicBezTo>
                  <a:cubicBezTo>
                    <a:pt x="110" y="382"/>
                    <a:pt x="107" y="379"/>
                    <a:pt x="106" y="379"/>
                  </a:cubicBezTo>
                  <a:cubicBezTo>
                    <a:pt x="105" y="377"/>
                    <a:pt x="108" y="380"/>
                    <a:pt x="109" y="381"/>
                  </a:cubicBezTo>
                  <a:cubicBezTo>
                    <a:pt x="107" y="379"/>
                    <a:pt x="104" y="376"/>
                    <a:pt x="104" y="376"/>
                  </a:cubicBezTo>
                  <a:cubicBezTo>
                    <a:pt x="103" y="374"/>
                    <a:pt x="103" y="375"/>
                    <a:pt x="102" y="373"/>
                  </a:cubicBezTo>
                  <a:cubicBezTo>
                    <a:pt x="101" y="371"/>
                    <a:pt x="103" y="374"/>
                    <a:pt x="102" y="373"/>
                  </a:cubicBezTo>
                  <a:cubicBezTo>
                    <a:pt x="100" y="371"/>
                    <a:pt x="99" y="370"/>
                    <a:pt x="96" y="366"/>
                  </a:cubicBezTo>
                  <a:cubicBezTo>
                    <a:pt x="96" y="367"/>
                    <a:pt x="98" y="368"/>
                    <a:pt x="99" y="370"/>
                  </a:cubicBezTo>
                  <a:cubicBezTo>
                    <a:pt x="97" y="369"/>
                    <a:pt x="95" y="366"/>
                    <a:pt x="95" y="365"/>
                  </a:cubicBezTo>
                  <a:cubicBezTo>
                    <a:pt x="94" y="363"/>
                    <a:pt x="95" y="366"/>
                    <a:pt x="94" y="364"/>
                  </a:cubicBezTo>
                  <a:cubicBezTo>
                    <a:pt x="92" y="362"/>
                    <a:pt x="91" y="360"/>
                    <a:pt x="89" y="357"/>
                  </a:cubicBezTo>
                  <a:cubicBezTo>
                    <a:pt x="87" y="355"/>
                    <a:pt x="90" y="359"/>
                    <a:pt x="90" y="359"/>
                  </a:cubicBezTo>
                  <a:cubicBezTo>
                    <a:pt x="89" y="358"/>
                    <a:pt x="89" y="357"/>
                    <a:pt x="87" y="355"/>
                  </a:cubicBezTo>
                  <a:cubicBezTo>
                    <a:pt x="87" y="355"/>
                    <a:pt x="88" y="356"/>
                    <a:pt x="88" y="356"/>
                  </a:cubicBezTo>
                  <a:cubicBezTo>
                    <a:pt x="87" y="355"/>
                    <a:pt x="86" y="354"/>
                    <a:pt x="85" y="352"/>
                  </a:cubicBezTo>
                  <a:cubicBezTo>
                    <a:pt x="86" y="353"/>
                    <a:pt x="88" y="355"/>
                    <a:pt x="90" y="357"/>
                  </a:cubicBezTo>
                  <a:cubicBezTo>
                    <a:pt x="88" y="355"/>
                    <a:pt x="87" y="354"/>
                    <a:pt x="85" y="351"/>
                  </a:cubicBezTo>
                  <a:cubicBezTo>
                    <a:pt x="85" y="351"/>
                    <a:pt x="86" y="353"/>
                    <a:pt x="84" y="350"/>
                  </a:cubicBezTo>
                  <a:cubicBezTo>
                    <a:pt x="84" y="350"/>
                    <a:pt x="84" y="351"/>
                    <a:pt x="85" y="352"/>
                  </a:cubicBezTo>
                  <a:cubicBezTo>
                    <a:pt x="83" y="349"/>
                    <a:pt x="81" y="346"/>
                    <a:pt x="79" y="343"/>
                  </a:cubicBezTo>
                  <a:cubicBezTo>
                    <a:pt x="80" y="344"/>
                    <a:pt x="82" y="348"/>
                    <a:pt x="83" y="349"/>
                  </a:cubicBezTo>
                  <a:cubicBezTo>
                    <a:pt x="83" y="348"/>
                    <a:pt x="81" y="346"/>
                    <a:pt x="81" y="346"/>
                  </a:cubicBezTo>
                  <a:cubicBezTo>
                    <a:pt x="81" y="345"/>
                    <a:pt x="81" y="345"/>
                    <a:pt x="81" y="345"/>
                  </a:cubicBezTo>
                  <a:cubicBezTo>
                    <a:pt x="81" y="345"/>
                    <a:pt x="81" y="345"/>
                    <a:pt x="80" y="344"/>
                  </a:cubicBezTo>
                  <a:cubicBezTo>
                    <a:pt x="81" y="345"/>
                    <a:pt x="82" y="347"/>
                    <a:pt x="84" y="349"/>
                  </a:cubicBezTo>
                  <a:cubicBezTo>
                    <a:pt x="84" y="349"/>
                    <a:pt x="83" y="348"/>
                    <a:pt x="83" y="347"/>
                  </a:cubicBezTo>
                  <a:cubicBezTo>
                    <a:pt x="82" y="347"/>
                    <a:pt x="80" y="344"/>
                    <a:pt x="78" y="340"/>
                  </a:cubicBezTo>
                  <a:cubicBezTo>
                    <a:pt x="77" y="341"/>
                    <a:pt x="80" y="344"/>
                    <a:pt x="79" y="343"/>
                  </a:cubicBezTo>
                  <a:cubicBezTo>
                    <a:pt x="78" y="342"/>
                    <a:pt x="78" y="342"/>
                    <a:pt x="77" y="340"/>
                  </a:cubicBezTo>
                  <a:cubicBezTo>
                    <a:pt x="77" y="340"/>
                    <a:pt x="79" y="343"/>
                    <a:pt x="78" y="342"/>
                  </a:cubicBezTo>
                  <a:cubicBezTo>
                    <a:pt x="77" y="341"/>
                    <a:pt x="77" y="340"/>
                    <a:pt x="76" y="339"/>
                  </a:cubicBezTo>
                  <a:cubicBezTo>
                    <a:pt x="76" y="339"/>
                    <a:pt x="77" y="340"/>
                    <a:pt x="77" y="339"/>
                  </a:cubicBezTo>
                  <a:cubicBezTo>
                    <a:pt x="76" y="337"/>
                    <a:pt x="76" y="338"/>
                    <a:pt x="76" y="338"/>
                  </a:cubicBezTo>
                  <a:cubicBezTo>
                    <a:pt x="74" y="336"/>
                    <a:pt x="74" y="336"/>
                    <a:pt x="73" y="334"/>
                  </a:cubicBezTo>
                  <a:cubicBezTo>
                    <a:pt x="73" y="334"/>
                    <a:pt x="74" y="335"/>
                    <a:pt x="73" y="334"/>
                  </a:cubicBezTo>
                  <a:cubicBezTo>
                    <a:pt x="73" y="334"/>
                    <a:pt x="75" y="336"/>
                    <a:pt x="75" y="337"/>
                  </a:cubicBezTo>
                  <a:cubicBezTo>
                    <a:pt x="75" y="336"/>
                    <a:pt x="75" y="336"/>
                    <a:pt x="75" y="335"/>
                  </a:cubicBezTo>
                  <a:cubicBezTo>
                    <a:pt x="77" y="339"/>
                    <a:pt x="78" y="340"/>
                    <a:pt x="78" y="340"/>
                  </a:cubicBezTo>
                  <a:cubicBezTo>
                    <a:pt x="79" y="341"/>
                    <a:pt x="79" y="342"/>
                    <a:pt x="80" y="343"/>
                  </a:cubicBezTo>
                  <a:cubicBezTo>
                    <a:pt x="82" y="347"/>
                    <a:pt x="82" y="345"/>
                    <a:pt x="84" y="349"/>
                  </a:cubicBezTo>
                  <a:cubicBezTo>
                    <a:pt x="84" y="348"/>
                    <a:pt x="84" y="348"/>
                    <a:pt x="83" y="346"/>
                  </a:cubicBezTo>
                  <a:cubicBezTo>
                    <a:pt x="85" y="348"/>
                    <a:pt x="85" y="350"/>
                    <a:pt x="87" y="353"/>
                  </a:cubicBezTo>
                  <a:cubicBezTo>
                    <a:pt x="86" y="351"/>
                    <a:pt x="83" y="345"/>
                    <a:pt x="80" y="342"/>
                  </a:cubicBezTo>
                  <a:cubicBezTo>
                    <a:pt x="79" y="340"/>
                    <a:pt x="78" y="338"/>
                    <a:pt x="78" y="337"/>
                  </a:cubicBezTo>
                  <a:cubicBezTo>
                    <a:pt x="79" y="340"/>
                    <a:pt x="81" y="342"/>
                    <a:pt x="82" y="344"/>
                  </a:cubicBezTo>
                  <a:cubicBezTo>
                    <a:pt x="84" y="346"/>
                    <a:pt x="85" y="347"/>
                    <a:pt x="85" y="347"/>
                  </a:cubicBezTo>
                  <a:cubicBezTo>
                    <a:pt x="86" y="349"/>
                    <a:pt x="87" y="351"/>
                    <a:pt x="89" y="354"/>
                  </a:cubicBezTo>
                  <a:cubicBezTo>
                    <a:pt x="88" y="352"/>
                    <a:pt x="86" y="349"/>
                    <a:pt x="85" y="346"/>
                  </a:cubicBezTo>
                  <a:close/>
                  <a:moveTo>
                    <a:pt x="105" y="378"/>
                  </a:moveTo>
                  <a:cubicBezTo>
                    <a:pt x="105" y="377"/>
                    <a:pt x="104" y="376"/>
                    <a:pt x="103" y="375"/>
                  </a:cubicBezTo>
                  <a:cubicBezTo>
                    <a:pt x="104" y="376"/>
                    <a:pt x="103" y="375"/>
                    <a:pt x="103" y="375"/>
                  </a:cubicBezTo>
                  <a:cubicBezTo>
                    <a:pt x="105" y="377"/>
                    <a:pt x="105" y="377"/>
                    <a:pt x="105" y="378"/>
                  </a:cubicBezTo>
                  <a:close/>
                  <a:moveTo>
                    <a:pt x="44" y="266"/>
                  </a:moveTo>
                  <a:cubicBezTo>
                    <a:pt x="44" y="266"/>
                    <a:pt x="44" y="266"/>
                    <a:pt x="44" y="265"/>
                  </a:cubicBezTo>
                  <a:cubicBezTo>
                    <a:pt x="44" y="266"/>
                    <a:pt x="44" y="267"/>
                    <a:pt x="44" y="267"/>
                  </a:cubicBezTo>
                  <a:cubicBezTo>
                    <a:pt x="45" y="269"/>
                    <a:pt x="45" y="269"/>
                    <a:pt x="44" y="266"/>
                  </a:cubicBezTo>
                  <a:close/>
                  <a:moveTo>
                    <a:pt x="661" y="302"/>
                  </a:moveTo>
                  <a:cubicBezTo>
                    <a:pt x="661" y="303"/>
                    <a:pt x="660" y="304"/>
                    <a:pt x="660" y="306"/>
                  </a:cubicBezTo>
                  <a:cubicBezTo>
                    <a:pt x="659" y="306"/>
                    <a:pt x="661" y="303"/>
                    <a:pt x="660" y="304"/>
                  </a:cubicBezTo>
                  <a:cubicBezTo>
                    <a:pt x="660" y="303"/>
                    <a:pt x="660" y="303"/>
                    <a:pt x="661" y="302"/>
                  </a:cubicBezTo>
                  <a:close/>
                  <a:moveTo>
                    <a:pt x="694" y="237"/>
                  </a:moveTo>
                  <a:cubicBezTo>
                    <a:pt x="694" y="237"/>
                    <a:pt x="692" y="245"/>
                    <a:pt x="693" y="242"/>
                  </a:cubicBezTo>
                  <a:cubicBezTo>
                    <a:pt x="693" y="243"/>
                    <a:pt x="692" y="245"/>
                    <a:pt x="692" y="246"/>
                  </a:cubicBezTo>
                  <a:cubicBezTo>
                    <a:pt x="692" y="245"/>
                    <a:pt x="693" y="242"/>
                    <a:pt x="693" y="242"/>
                  </a:cubicBezTo>
                  <a:cubicBezTo>
                    <a:pt x="693" y="241"/>
                    <a:pt x="693" y="241"/>
                    <a:pt x="693" y="241"/>
                  </a:cubicBezTo>
                  <a:cubicBezTo>
                    <a:pt x="693" y="239"/>
                    <a:pt x="694" y="239"/>
                    <a:pt x="694" y="237"/>
                  </a:cubicBezTo>
                  <a:close/>
                  <a:moveTo>
                    <a:pt x="696" y="240"/>
                  </a:moveTo>
                  <a:cubicBezTo>
                    <a:pt x="696" y="241"/>
                    <a:pt x="695" y="245"/>
                    <a:pt x="695" y="244"/>
                  </a:cubicBezTo>
                  <a:cubicBezTo>
                    <a:pt x="695" y="242"/>
                    <a:pt x="695" y="242"/>
                    <a:pt x="696" y="240"/>
                  </a:cubicBezTo>
                  <a:close/>
                  <a:moveTo>
                    <a:pt x="709" y="190"/>
                  </a:moveTo>
                  <a:cubicBezTo>
                    <a:pt x="709" y="192"/>
                    <a:pt x="709" y="192"/>
                    <a:pt x="709" y="194"/>
                  </a:cubicBezTo>
                  <a:cubicBezTo>
                    <a:pt x="709" y="194"/>
                    <a:pt x="709" y="193"/>
                    <a:pt x="709" y="192"/>
                  </a:cubicBezTo>
                  <a:cubicBezTo>
                    <a:pt x="709" y="192"/>
                    <a:pt x="709" y="192"/>
                    <a:pt x="709" y="193"/>
                  </a:cubicBezTo>
                  <a:cubicBezTo>
                    <a:pt x="709" y="193"/>
                    <a:pt x="709" y="192"/>
                    <a:pt x="709" y="192"/>
                  </a:cubicBezTo>
                  <a:cubicBezTo>
                    <a:pt x="709" y="190"/>
                    <a:pt x="709" y="190"/>
                    <a:pt x="709" y="190"/>
                  </a:cubicBezTo>
                  <a:cubicBezTo>
                    <a:pt x="709" y="192"/>
                    <a:pt x="709" y="190"/>
                    <a:pt x="709" y="190"/>
                  </a:cubicBezTo>
                  <a:close/>
                  <a:moveTo>
                    <a:pt x="731" y="233"/>
                  </a:moveTo>
                  <a:cubicBezTo>
                    <a:pt x="730" y="236"/>
                    <a:pt x="730" y="238"/>
                    <a:pt x="729" y="242"/>
                  </a:cubicBezTo>
                  <a:cubicBezTo>
                    <a:pt x="729" y="242"/>
                    <a:pt x="728" y="246"/>
                    <a:pt x="728" y="243"/>
                  </a:cubicBezTo>
                  <a:cubicBezTo>
                    <a:pt x="729" y="240"/>
                    <a:pt x="729" y="240"/>
                    <a:pt x="729" y="239"/>
                  </a:cubicBezTo>
                  <a:cubicBezTo>
                    <a:pt x="730" y="237"/>
                    <a:pt x="730" y="236"/>
                    <a:pt x="730" y="234"/>
                  </a:cubicBezTo>
                  <a:cubicBezTo>
                    <a:pt x="730" y="234"/>
                    <a:pt x="731" y="233"/>
                    <a:pt x="731" y="233"/>
                  </a:cubicBezTo>
                  <a:close/>
                  <a:moveTo>
                    <a:pt x="637" y="434"/>
                  </a:moveTo>
                  <a:cubicBezTo>
                    <a:pt x="634" y="436"/>
                    <a:pt x="634" y="436"/>
                    <a:pt x="634" y="436"/>
                  </a:cubicBezTo>
                  <a:cubicBezTo>
                    <a:pt x="634" y="436"/>
                    <a:pt x="632" y="438"/>
                    <a:pt x="631" y="438"/>
                  </a:cubicBezTo>
                  <a:cubicBezTo>
                    <a:pt x="633" y="436"/>
                    <a:pt x="632" y="437"/>
                    <a:pt x="635" y="434"/>
                  </a:cubicBezTo>
                  <a:cubicBezTo>
                    <a:pt x="635" y="435"/>
                    <a:pt x="636" y="434"/>
                    <a:pt x="637" y="434"/>
                  </a:cubicBezTo>
                  <a:close/>
                  <a:moveTo>
                    <a:pt x="23" y="285"/>
                  </a:moveTo>
                  <a:cubicBezTo>
                    <a:pt x="22" y="284"/>
                    <a:pt x="21" y="280"/>
                    <a:pt x="22" y="281"/>
                  </a:cubicBezTo>
                  <a:cubicBezTo>
                    <a:pt x="23" y="284"/>
                    <a:pt x="22" y="283"/>
                    <a:pt x="23" y="285"/>
                  </a:cubicBezTo>
                  <a:close/>
                  <a:moveTo>
                    <a:pt x="20" y="49"/>
                  </a:moveTo>
                  <a:cubicBezTo>
                    <a:pt x="20" y="49"/>
                    <a:pt x="19" y="52"/>
                    <a:pt x="19" y="54"/>
                  </a:cubicBezTo>
                  <a:cubicBezTo>
                    <a:pt x="18" y="54"/>
                    <a:pt x="19" y="51"/>
                    <a:pt x="20" y="49"/>
                  </a:cubicBezTo>
                  <a:close/>
                  <a:moveTo>
                    <a:pt x="11" y="80"/>
                  </a:moveTo>
                  <a:cubicBezTo>
                    <a:pt x="11" y="83"/>
                    <a:pt x="10" y="84"/>
                    <a:pt x="9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10" y="84"/>
                    <a:pt x="10" y="82"/>
                    <a:pt x="11" y="80"/>
                  </a:cubicBezTo>
                  <a:close/>
                  <a:moveTo>
                    <a:pt x="7" y="115"/>
                  </a:moveTo>
                  <a:cubicBezTo>
                    <a:pt x="6" y="119"/>
                    <a:pt x="6" y="117"/>
                    <a:pt x="6" y="122"/>
                  </a:cubicBezTo>
                  <a:cubicBezTo>
                    <a:pt x="6" y="123"/>
                    <a:pt x="6" y="119"/>
                    <a:pt x="6" y="119"/>
                  </a:cubicBezTo>
                  <a:cubicBezTo>
                    <a:pt x="6" y="119"/>
                    <a:pt x="6" y="125"/>
                    <a:pt x="5" y="124"/>
                  </a:cubicBezTo>
                  <a:cubicBezTo>
                    <a:pt x="6" y="120"/>
                    <a:pt x="6" y="118"/>
                    <a:pt x="6" y="115"/>
                  </a:cubicBezTo>
                  <a:cubicBezTo>
                    <a:pt x="7" y="113"/>
                    <a:pt x="7" y="115"/>
                    <a:pt x="7" y="115"/>
                  </a:cubicBezTo>
                  <a:close/>
                  <a:moveTo>
                    <a:pt x="5" y="126"/>
                  </a:moveTo>
                  <a:cubicBezTo>
                    <a:pt x="5" y="127"/>
                    <a:pt x="5" y="129"/>
                    <a:pt x="5" y="131"/>
                  </a:cubicBezTo>
                  <a:cubicBezTo>
                    <a:pt x="5" y="131"/>
                    <a:pt x="5" y="125"/>
                    <a:pt x="5" y="126"/>
                  </a:cubicBezTo>
                  <a:close/>
                  <a:moveTo>
                    <a:pt x="3" y="133"/>
                  </a:moveTo>
                  <a:cubicBezTo>
                    <a:pt x="3" y="132"/>
                    <a:pt x="3" y="138"/>
                    <a:pt x="3" y="138"/>
                  </a:cubicBezTo>
                  <a:cubicBezTo>
                    <a:pt x="2" y="139"/>
                    <a:pt x="3" y="135"/>
                    <a:pt x="3" y="133"/>
                  </a:cubicBezTo>
                  <a:close/>
                  <a:moveTo>
                    <a:pt x="1" y="147"/>
                  </a:moveTo>
                  <a:cubicBezTo>
                    <a:pt x="2" y="148"/>
                    <a:pt x="1" y="153"/>
                    <a:pt x="1" y="155"/>
                  </a:cubicBezTo>
                  <a:cubicBezTo>
                    <a:pt x="1" y="155"/>
                    <a:pt x="1" y="148"/>
                    <a:pt x="1" y="147"/>
                  </a:cubicBezTo>
                  <a:close/>
                  <a:moveTo>
                    <a:pt x="6" y="147"/>
                  </a:moveTo>
                  <a:cubicBezTo>
                    <a:pt x="6" y="148"/>
                    <a:pt x="6" y="153"/>
                    <a:pt x="6" y="153"/>
                  </a:cubicBezTo>
                  <a:cubicBezTo>
                    <a:pt x="6" y="151"/>
                    <a:pt x="6" y="148"/>
                    <a:pt x="6" y="147"/>
                  </a:cubicBezTo>
                  <a:close/>
                  <a:moveTo>
                    <a:pt x="10" y="154"/>
                  </a:moveTo>
                  <a:cubicBezTo>
                    <a:pt x="10" y="156"/>
                    <a:pt x="10" y="155"/>
                    <a:pt x="10" y="154"/>
                  </a:cubicBezTo>
                  <a:cubicBezTo>
                    <a:pt x="11" y="159"/>
                    <a:pt x="10" y="160"/>
                    <a:pt x="11" y="162"/>
                  </a:cubicBezTo>
                  <a:cubicBezTo>
                    <a:pt x="11" y="165"/>
                    <a:pt x="10" y="169"/>
                    <a:pt x="10" y="163"/>
                  </a:cubicBezTo>
                  <a:cubicBezTo>
                    <a:pt x="10" y="164"/>
                    <a:pt x="10" y="156"/>
                    <a:pt x="10" y="154"/>
                  </a:cubicBezTo>
                  <a:close/>
                  <a:moveTo>
                    <a:pt x="6" y="161"/>
                  </a:moveTo>
                  <a:cubicBezTo>
                    <a:pt x="6" y="161"/>
                    <a:pt x="6" y="165"/>
                    <a:pt x="6" y="167"/>
                  </a:cubicBezTo>
                  <a:cubicBezTo>
                    <a:pt x="6" y="167"/>
                    <a:pt x="6" y="162"/>
                    <a:pt x="6" y="161"/>
                  </a:cubicBezTo>
                  <a:close/>
                  <a:moveTo>
                    <a:pt x="9" y="159"/>
                  </a:moveTo>
                  <a:cubicBezTo>
                    <a:pt x="9" y="158"/>
                    <a:pt x="9" y="163"/>
                    <a:pt x="9" y="161"/>
                  </a:cubicBezTo>
                  <a:cubicBezTo>
                    <a:pt x="9" y="162"/>
                    <a:pt x="9" y="163"/>
                    <a:pt x="9" y="165"/>
                  </a:cubicBezTo>
                  <a:cubicBezTo>
                    <a:pt x="9" y="167"/>
                    <a:pt x="9" y="160"/>
                    <a:pt x="9" y="159"/>
                  </a:cubicBezTo>
                  <a:close/>
                  <a:moveTo>
                    <a:pt x="4" y="168"/>
                  </a:moveTo>
                  <a:cubicBezTo>
                    <a:pt x="4" y="166"/>
                    <a:pt x="4" y="173"/>
                    <a:pt x="4" y="170"/>
                  </a:cubicBezTo>
                  <a:cubicBezTo>
                    <a:pt x="4" y="173"/>
                    <a:pt x="4" y="174"/>
                    <a:pt x="4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4" y="180"/>
                    <a:pt x="4" y="181"/>
                    <a:pt x="4" y="184"/>
                  </a:cubicBezTo>
                  <a:cubicBezTo>
                    <a:pt x="4" y="185"/>
                    <a:pt x="5" y="185"/>
                    <a:pt x="5" y="185"/>
                  </a:cubicBezTo>
                  <a:cubicBezTo>
                    <a:pt x="5" y="188"/>
                    <a:pt x="4" y="184"/>
                    <a:pt x="4" y="185"/>
                  </a:cubicBezTo>
                  <a:cubicBezTo>
                    <a:pt x="4" y="181"/>
                    <a:pt x="4" y="177"/>
                    <a:pt x="4" y="174"/>
                  </a:cubicBezTo>
                  <a:cubicBezTo>
                    <a:pt x="4" y="174"/>
                    <a:pt x="4" y="171"/>
                    <a:pt x="4" y="168"/>
                  </a:cubicBezTo>
                  <a:close/>
                  <a:moveTo>
                    <a:pt x="6" y="169"/>
                  </a:moveTo>
                  <a:cubicBezTo>
                    <a:pt x="6" y="171"/>
                    <a:pt x="6" y="172"/>
                    <a:pt x="6" y="173"/>
                  </a:cubicBezTo>
                  <a:cubicBezTo>
                    <a:pt x="6" y="174"/>
                    <a:pt x="6" y="172"/>
                    <a:pt x="6" y="170"/>
                  </a:cubicBezTo>
                  <a:cubicBezTo>
                    <a:pt x="6" y="170"/>
                    <a:pt x="6" y="169"/>
                    <a:pt x="6" y="169"/>
                  </a:cubicBezTo>
                  <a:close/>
                  <a:moveTo>
                    <a:pt x="6" y="176"/>
                  </a:moveTo>
                  <a:cubicBezTo>
                    <a:pt x="7" y="179"/>
                    <a:pt x="7" y="189"/>
                    <a:pt x="8" y="193"/>
                  </a:cubicBezTo>
                  <a:cubicBezTo>
                    <a:pt x="8" y="196"/>
                    <a:pt x="8" y="196"/>
                    <a:pt x="8" y="200"/>
                  </a:cubicBezTo>
                  <a:cubicBezTo>
                    <a:pt x="8" y="199"/>
                    <a:pt x="8" y="196"/>
                    <a:pt x="8" y="195"/>
                  </a:cubicBezTo>
                  <a:cubicBezTo>
                    <a:pt x="7" y="193"/>
                    <a:pt x="7" y="191"/>
                    <a:pt x="7" y="189"/>
                  </a:cubicBezTo>
                  <a:cubicBezTo>
                    <a:pt x="6" y="186"/>
                    <a:pt x="6" y="184"/>
                    <a:pt x="6" y="181"/>
                  </a:cubicBezTo>
                  <a:cubicBezTo>
                    <a:pt x="7" y="180"/>
                    <a:pt x="6" y="178"/>
                    <a:pt x="6" y="176"/>
                  </a:cubicBezTo>
                  <a:close/>
                  <a:moveTo>
                    <a:pt x="7" y="188"/>
                  </a:moveTo>
                  <a:cubicBezTo>
                    <a:pt x="8" y="187"/>
                    <a:pt x="8" y="194"/>
                    <a:pt x="8" y="195"/>
                  </a:cubicBezTo>
                  <a:cubicBezTo>
                    <a:pt x="8" y="194"/>
                    <a:pt x="8" y="191"/>
                    <a:pt x="7" y="188"/>
                  </a:cubicBezTo>
                  <a:close/>
                  <a:moveTo>
                    <a:pt x="10" y="198"/>
                  </a:moveTo>
                  <a:cubicBezTo>
                    <a:pt x="11" y="202"/>
                    <a:pt x="10" y="199"/>
                    <a:pt x="10" y="202"/>
                  </a:cubicBezTo>
                  <a:cubicBezTo>
                    <a:pt x="10" y="200"/>
                    <a:pt x="10" y="198"/>
                    <a:pt x="10" y="196"/>
                  </a:cubicBezTo>
                  <a:cubicBezTo>
                    <a:pt x="10" y="197"/>
                    <a:pt x="10" y="198"/>
                    <a:pt x="10" y="198"/>
                  </a:cubicBezTo>
                  <a:cubicBezTo>
                    <a:pt x="10" y="199"/>
                    <a:pt x="10" y="199"/>
                    <a:pt x="10" y="198"/>
                  </a:cubicBezTo>
                  <a:close/>
                  <a:moveTo>
                    <a:pt x="10" y="202"/>
                  </a:moveTo>
                  <a:cubicBezTo>
                    <a:pt x="10" y="201"/>
                    <a:pt x="10" y="205"/>
                    <a:pt x="10" y="206"/>
                  </a:cubicBezTo>
                  <a:cubicBezTo>
                    <a:pt x="10" y="206"/>
                    <a:pt x="10" y="206"/>
                    <a:pt x="10" y="205"/>
                  </a:cubicBezTo>
                  <a:cubicBezTo>
                    <a:pt x="11" y="209"/>
                    <a:pt x="10" y="205"/>
                    <a:pt x="10" y="202"/>
                  </a:cubicBezTo>
                  <a:close/>
                  <a:moveTo>
                    <a:pt x="10" y="210"/>
                  </a:moveTo>
                  <a:cubicBezTo>
                    <a:pt x="10" y="213"/>
                    <a:pt x="9" y="206"/>
                    <a:pt x="10" y="209"/>
                  </a:cubicBezTo>
                  <a:cubicBezTo>
                    <a:pt x="9" y="208"/>
                    <a:pt x="9" y="205"/>
                    <a:pt x="9" y="203"/>
                  </a:cubicBezTo>
                  <a:cubicBezTo>
                    <a:pt x="9" y="203"/>
                    <a:pt x="9" y="205"/>
                    <a:pt x="9" y="206"/>
                  </a:cubicBezTo>
                  <a:cubicBezTo>
                    <a:pt x="10" y="207"/>
                    <a:pt x="10" y="206"/>
                    <a:pt x="10" y="207"/>
                  </a:cubicBezTo>
                  <a:cubicBezTo>
                    <a:pt x="10" y="208"/>
                    <a:pt x="9" y="207"/>
                    <a:pt x="10" y="210"/>
                  </a:cubicBezTo>
                  <a:close/>
                  <a:moveTo>
                    <a:pt x="7" y="211"/>
                  </a:moveTo>
                  <a:cubicBezTo>
                    <a:pt x="7" y="210"/>
                    <a:pt x="7" y="211"/>
                    <a:pt x="8" y="212"/>
                  </a:cubicBezTo>
                  <a:cubicBezTo>
                    <a:pt x="8" y="214"/>
                    <a:pt x="8" y="216"/>
                    <a:pt x="8" y="216"/>
                  </a:cubicBezTo>
                  <a:cubicBezTo>
                    <a:pt x="8" y="215"/>
                    <a:pt x="7" y="213"/>
                    <a:pt x="7" y="211"/>
                  </a:cubicBezTo>
                  <a:close/>
                  <a:moveTo>
                    <a:pt x="9" y="216"/>
                  </a:moveTo>
                  <a:cubicBezTo>
                    <a:pt x="9" y="221"/>
                    <a:pt x="10" y="228"/>
                    <a:pt x="11" y="234"/>
                  </a:cubicBezTo>
                  <a:cubicBezTo>
                    <a:pt x="10" y="229"/>
                    <a:pt x="9" y="222"/>
                    <a:pt x="8" y="218"/>
                  </a:cubicBezTo>
                  <a:cubicBezTo>
                    <a:pt x="9" y="220"/>
                    <a:pt x="8" y="215"/>
                    <a:pt x="9" y="216"/>
                  </a:cubicBezTo>
                  <a:close/>
                  <a:moveTo>
                    <a:pt x="19" y="222"/>
                  </a:moveTo>
                  <a:cubicBezTo>
                    <a:pt x="19" y="223"/>
                    <a:pt x="19" y="223"/>
                    <a:pt x="19" y="223"/>
                  </a:cubicBezTo>
                  <a:cubicBezTo>
                    <a:pt x="20" y="226"/>
                    <a:pt x="20" y="227"/>
                    <a:pt x="20" y="227"/>
                  </a:cubicBezTo>
                  <a:cubicBezTo>
                    <a:pt x="20" y="226"/>
                    <a:pt x="19" y="224"/>
                    <a:pt x="19" y="222"/>
                  </a:cubicBezTo>
                  <a:close/>
                  <a:moveTo>
                    <a:pt x="12" y="235"/>
                  </a:moveTo>
                  <a:cubicBezTo>
                    <a:pt x="12" y="238"/>
                    <a:pt x="12" y="237"/>
                    <a:pt x="13" y="240"/>
                  </a:cubicBezTo>
                  <a:cubicBezTo>
                    <a:pt x="13" y="241"/>
                    <a:pt x="12" y="235"/>
                    <a:pt x="12" y="235"/>
                  </a:cubicBezTo>
                  <a:close/>
                  <a:moveTo>
                    <a:pt x="13" y="235"/>
                  </a:moveTo>
                  <a:cubicBezTo>
                    <a:pt x="13" y="235"/>
                    <a:pt x="14" y="239"/>
                    <a:pt x="14" y="240"/>
                  </a:cubicBezTo>
                  <a:cubicBezTo>
                    <a:pt x="14" y="239"/>
                    <a:pt x="13" y="238"/>
                    <a:pt x="13" y="235"/>
                  </a:cubicBezTo>
                  <a:close/>
                  <a:moveTo>
                    <a:pt x="20" y="228"/>
                  </a:moveTo>
                  <a:cubicBezTo>
                    <a:pt x="21" y="231"/>
                    <a:pt x="21" y="232"/>
                    <a:pt x="22" y="234"/>
                  </a:cubicBezTo>
                  <a:cubicBezTo>
                    <a:pt x="21" y="234"/>
                    <a:pt x="21" y="233"/>
                    <a:pt x="21" y="233"/>
                  </a:cubicBezTo>
                  <a:cubicBezTo>
                    <a:pt x="21" y="234"/>
                    <a:pt x="22" y="236"/>
                    <a:pt x="22" y="237"/>
                  </a:cubicBezTo>
                  <a:cubicBezTo>
                    <a:pt x="22" y="239"/>
                    <a:pt x="22" y="240"/>
                    <a:pt x="22" y="239"/>
                  </a:cubicBezTo>
                  <a:cubicBezTo>
                    <a:pt x="21" y="237"/>
                    <a:pt x="22" y="237"/>
                    <a:pt x="22" y="236"/>
                  </a:cubicBezTo>
                  <a:cubicBezTo>
                    <a:pt x="21" y="234"/>
                    <a:pt x="21" y="233"/>
                    <a:pt x="20" y="230"/>
                  </a:cubicBezTo>
                  <a:cubicBezTo>
                    <a:pt x="20" y="229"/>
                    <a:pt x="21" y="231"/>
                    <a:pt x="21" y="232"/>
                  </a:cubicBezTo>
                  <a:cubicBezTo>
                    <a:pt x="21" y="232"/>
                    <a:pt x="20" y="227"/>
                    <a:pt x="20" y="228"/>
                  </a:cubicBezTo>
                  <a:close/>
                  <a:moveTo>
                    <a:pt x="21" y="231"/>
                  </a:moveTo>
                  <a:cubicBezTo>
                    <a:pt x="21" y="231"/>
                    <a:pt x="21" y="231"/>
                    <a:pt x="22" y="232"/>
                  </a:cubicBezTo>
                  <a:cubicBezTo>
                    <a:pt x="23" y="236"/>
                    <a:pt x="22" y="236"/>
                    <a:pt x="23" y="240"/>
                  </a:cubicBezTo>
                  <a:cubicBezTo>
                    <a:pt x="23" y="240"/>
                    <a:pt x="22" y="238"/>
                    <a:pt x="22" y="238"/>
                  </a:cubicBezTo>
                  <a:cubicBezTo>
                    <a:pt x="21" y="234"/>
                    <a:pt x="22" y="237"/>
                    <a:pt x="21" y="231"/>
                  </a:cubicBezTo>
                  <a:close/>
                  <a:moveTo>
                    <a:pt x="30" y="227"/>
                  </a:moveTo>
                  <a:cubicBezTo>
                    <a:pt x="30" y="227"/>
                    <a:pt x="31" y="229"/>
                    <a:pt x="31" y="227"/>
                  </a:cubicBezTo>
                  <a:cubicBezTo>
                    <a:pt x="31" y="228"/>
                    <a:pt x="31" y="228"/>
                    <a:pt x="31" y="229"/>
                  </a:cubicBezTo>
                  <a:cubicBezTo>
                    <a:pt x="31" y="229"/>
                    <a:pt x="31" y="229"/>
                    <a:pt x="31" y="230"/>
                  </a:cubicBezTo>
                  <a:cubicBezTo>
                    <a:pt x="31" y="229"/>
                    <a:pt x="30" y="229"/>
                    <a:pt x="30" y="227"/>
                  </a:cubicBezTo>
                  <a:close/>
                  <a:moveTo>
                    <a:pt x="23" y="242"/>
                  </a:moveTo>
                  <a:cubicBezTo>
                    <a:pt x="24" y="244"/>
                    <a:pt x="25" y="252"/>
                    <a:pt x="26" y="255"/>
                  </a:cubicBezTo>
                  <a:cubicBezTo>
                    <a:pt x="25" y="252"/>
                    <a:pt x="24" y="247"/>
                    <a:pt x="23" y="242"/>
                  </a:cubicBezTo>
                  <a:close/>
                  <a:moveTo>
                    <a:pt x="18" y="253"/>
                  </a:moveTo>
                  <a:cubicBezTo>
                    <a:pt x="19" y="253"/>
                    <a:pt x="21" y="262"/>
                    <a:pt x="23" y="267"/>
                  </a:cubicBezTo>
                  <a:cubicBezTo>
                    <a:pt x="22" y="267"/>
                    <a:pt x="22" y="264"/>
                    <a:pt x="21" y="263"/>
                  </a:cubicBezTo>
                  <a:cubicBezTo>
                    <a:pt x="20" y="258"/>
                    <a:pt x="19" y="256"/>
                    <a:pt x="18" y="253"/>
                  </a:cubicBezTo>
                  <a:close/>
                  <a:moveTo>
                    <a:pt x="32" y="239"/>
                  </a:moveTo>
                  <a:cubicBezTo>
                    <a:pt x="33" y="240"/>
                    <a:pt x="35" y="248"/>
                    <a:pt x="35" y="250"/>
                  </a:cubicBezTo>
                  <a:cubicBezTo>
                    <a:pt x="35" y="248"/>
                    <a:pt x="33" y="240"/>
                    <a:pt x="32" y="239"/>
                  </a:cubicBezTo>
                  <a:close/>
                  <a:moveTo>
                    <a:pt x="27" y="258"/>
                  </a:moveTo>
                  <a:cubicBezTo>
                    <a:pt x="27" y="258"/>
                    <a:pt x="27" y="257"/>
                    <a:pt x="26" y="255"/>
                  </a:cubicBezTo>
                  <a:cubicBezTo>
                    <a:pt x="27" y="256"/>
                    <a:pt x="28" y="259"/>
                    <a:pt x="28" y="261"/>
                  </a:cubicBezTo>
                  <a:cubicBezTo>
                    <a:pt x="29" y="262"/>
                    <a:pt x="28" y="260"/>
                    <a:pt x="27" y="258"/>
                  </a:cubicBezTo>
                  <a:close/>
                  <a:moveTo>
                    <a:pt x="23" y="268"/>
                  </a:moveTo>
                  <a:cubicBezTo>
                    <a:pt x="23" y="267"/>
                    <a:pt x="23" y="267"/>
                    <a:pt x="23" y="267"/>
                  </a:cubicBezTo>
                  <a:cubicBezTo>
                    <a:pt x="24" y="270"/>
                    <a:pt x="24" y="270"/>
                    <a:pt x="24" y="271"/>
                  </a:cubicBezTo>
                  <a:cubicBezTo>
                    <a:pt x="23" y="270"/>
                    <a:pt x="23" y="269"/>
                    <a:pt x="23" y="268"/>
                  </a:cubicBezTo>
                  <a:close/>
                  <a:moveTo>
                    <a:pt x="28" y="262"/>
                  </a:moveTo>
                  <a:cubicBezTo>
                    <a:pt x="29" y="263"/>
                    <a:pt x="30" y="267"/>
                    <a:pt x="31" y="269"/>
                  </a:cubicBezTo>
                  <a:cubicBezTo>
                    <a:pt x="30" y="267"/>
                    <a:pt x="30" y="265"/>
                    <a:pt x="28" y="262"/>
                  </a:cubicBezTo>
                  <a:close/>
                  <a:moveTo>
                    <a:pt x="36" y="254"/>
                  </a:moveTo>
                  <a:cubicBezTo>
                    <a:pt x="36" y="254"/>
                    <a:pt x="37" y="256"/>
                    <a:pt x="38" y="258"/>
                  </a:cubicBezTo>
                  <a:cubicBezTo>
                    <a:pt x="38" y="259"/>
                    <a:pt x="37" y="255"/>
                    <a:pt x="36" y="254"/>
                  </a:cubicBezTo>
                  <a:close/>
                  <a:moveTo>
                    <a:pt x="27" y="269"/>
                  </a:moveTo>
                  <a:cubicBezTo>
                    <a:pt x="27" y="269"/>
                    <a:pt x="27" y="269"/>
                    <a:pt x="28" y="271"/>
                  </a:cubicBezTo>
                  <a:cubicBezTo>
                    <a:pt x="29" y="274"/>
                    <a:pt x="28" y="274"/>
                    <a:pt x="27" y="269"/>
                  </a:cubicBezTo>
                  <a:close/>
                  <a:moveTo>
                    <a:pt x="33" y="280"/>
                  </a:moveTo>
                  <a:cubicBezTo>
                    <a:pt x="32" y="278"/>
                    <a:pt x="30" y="275"/>
                    <a:pt x="30" y="273"/>
                  </a:cubicBezTo>
                  <a:cubicBezTo>
                    <a:pt x="29" y="271"/>
                    <a:pt x="30" y="272"/>
                    <a:pt x="29" y="269"/>
                  </a:cubicBezTo>
                  <a:cubicBezTo>
                    <a:pt x="30" y="271"/>
                    <a:pt x="31" y="275"/>
                    <a:pt x="32" y="275"/>
                  </a:cubicBezTo>
                  <a:cubicBezTo>
                    <a:pt x="31" y="272"/>
                    <a:pt x="30" y="272"/>
                    <a:pt x="29" y="267"/>
                  </a:cubicBezTo>
                  <a:cubicBezTo>
                    <a:pt x="29" y="267"/>
                    <a:pt x="29" y="268"/>
                    <a:pt x="29" y="268"/>
                  </a:cubicBezTo>
                  <a:cubicBezTo>
                    <a:pt x="30" y="270"/>
                    <a:pt x="30" y="270"/>
                    <a:pt x="31" y="272"/>
                  </a:cubicBezTo>
                  <a:cubicBezTo>
                    <a:pt x="30" y="269"/>
                    <a:pt x="34" y="279"/>
                    <a:pt x="34" y="282"/>
                  </a:cubicBezTo>
                  <a:cubicBezTo>
                    <a:pt x="34" y="282"/>
                    <a:pt x="33" y="280"/>
                    <a:pt x="33" y="278"/>
                  </a:cubicBezTo>
                  <a:cubicBezTo>
                    <a:pt x="32" y="277"/>
                    <a:pt x="32" y="278"/>
                    <a:pt x="32" y="276"/>
                  </a:cubicBezTo>
                  <a:cubicBezTo>
                    <a:pt x="32" y="277"/>
                    <a:pt x="33" y="280"/>
                    <a:pt x="33" y="281"/>
                  </a:cubicBezTo>
                  <a:cubicBezTo>
                    <a:pt x="34" y="283"/>
                    <a:pt x="33" y="281"/>
                    <a:pt x="34" y="284"/>
                  </a:cubicBezTo>
                  <a:cubicBezTo>
                    <a:pt x="34" y="284"/>
                    <a:pt x="33" y="280"/>
                    <a:pt x="33" y="280"/>
                  </a:cubicBezTo>
                  <a:close/>
                  <a:moveTo>
                    <a:pt x="49" y="257"/>
                  </a:moveTo>
                  <a:cubicBezTo>
                    <a:pt x="49" y="258"/>
                    <a:pt x="50" y="259"/>
                    <a:pt x="49" y="258"/>
                  </a:cubicBezTo>
                  <a:cubicBezTo>
                    <a:pt x="50" y="259"/>
                    <a:pt x="50" y="261"/>
                    <a:pt x="51" y="262"/>
                  </a:cubicBezTo>
                  <a:cubicBezTo>
                    <a:pt x="51" y="264"/>
                    <a:pt x="49" y="258"/>
                    <a:pt x="50" y="260"/>
                  </a:cubicBezTo>
                  <a:cubicBezTo>
                    <a:pt x="50" y="260"/>
                    <a:pt x="49" y="258"/>
                    <a:pt x="49" y="257"/>
                  </a:cubicBezTo>
                  <a:close/>
                  <a:moveTo>
                    <a:pt x="36" y="286"/>
                  </a:moveTo>
                  <a:cubicBezTo>
                    <a:pt x="36" y="285"/>
                    <a:pt x="36" y="285"/>
                    <a:pt x="35" y="284"/>
                  </a:cubicBezTo>
                  <a:cubicBezTo>
                    <a:pt x="35" y="285"/>
                    <a:pt x="36" y="287"/>
                    <a:pt x="36" y="286"/>
                  </a:cubicBezTo>
                  <a:cubicBezTo>
                    <a:pt x="34" y="282"/>
                    <a:pt x="35" y="283"/>
                    <a:pt x="33" y="279"/>
                  </a:cubicBezTo>
                  <a:cubicBezTo>
                    <a:pt x="36" y="286"/>
                    <a:pt x="40" y="295"/>
                    <a:pt x="44" y="303"/>
                  </a:cubicBezTo>
                  <a:cubicBezTo>
                    <a:pt x="44" y="303"/>
                    <a:pt x="44" y="304"/>
                    <a:pt x="44" y="305"/>
                  </a:cubicBezTo>
                  <a:cubicBezTo>
                    <a:pt x="43" y="303"/>
                    <a:pt x="43" y="302"/>
                    <a:pt x="43" y="302"/>
                  </a:cubicBezTo>
                  <a:cubicBezTo>
                    <a:pt x="42" y="301"/>
                    <a:pt x="42" y="301"/>
                    <a:pt x="42" y="300"/>
                  </a:cubicBezTo>
                  <a:cubicBezTo>
                    <a:pt x="41" y="299"/>
                    <a:pt x="41" y="298"/>
                    <a:pt x="40" y="295"/>
                  </a:cubicBezTo>
                  <a:cubicBezTo>
                    <a:pt x="39" y="293"/>
                    <a:pt x="36" y="288"/>
                    <a:pt x="36" y="286"/>
                  </a:cubicBezTo>
                  <a:close/>
                  <a:moveTo>
                    <a:pt x="35" y="286"/>
                  </a:moveTo>
                  <a:cubicBezTo>
                    <a:pt x="35" y="287"/>
                    <a:pt x="35" y="286"/>
                    <a:pt x="35" y="286"/>
                  </a:cubicBezTo>
                  <a:cubicBezTo>
                    <a:pt x="36" y="289"/>
                    <a:pt x="40" y="298"/>
                    <a:pt x="41" y="300"/>
                  </a:cubicBezTo>
                  <a:cubicBezTo>
                    <a:pt x="39" y="296"/>
                    <a:pt x="36" y="289"/>
                    <a:pt x="35" y="286"/>
                  </a:cubicBezTo>
                  <a:close/>
                  <a:moveTo>
                    <a:pt x="36" y="295"/>
                  </a:moveTo>
                  <a:cubicBezTo>
                    <a:pt x="36" y="294"/>
                    <a:pt x="37" y="298"/>
                    <a:pt x="39" y="301"/>
                  </a:cubicBezTo>
                  <a:cubicBezTo>
                    <a:pt x="38" y="301"/>
                    <a:pt x="37" y="297"/>
                    <a:pt x="36" y="295"/>
                  </a:cubicBezTo>
                  <a:close/>
                  <a:moveTo>
                    <a:pt x="37" y="293"/>
                  </a:moveTo>
                  <a:cubicBezTo>
                    <a:pt x="37" y="293"/>
                    <a:pt x="37" y="293"/>
                    <a:pt x="37" y="293"/>
                  </a:cubicBezTo>
                  <a:cubicBezTo>
                    <a:pt x="39" y="297"/>
                    <a:pt x="39" y="298"/>
                    <a:pt x="37" y="293"/>
                  </a:cubicBezTo>
                  <a:close/>
                  <a:moveTo>
                    <a:pt x="54" y="274"/>
                  </a:moveTo>
                  <a:cubicBezTo>
                    <a:pt x="55" y="275"/>
                    <a:pt x="55" y="276"/>
                    <a:pt x="56" y="278"/>
                  </a:cubicBezTo>
                  <a:cubicBezTo>
                    <a:pt x="57" y="280"/>
                    <a:pt x="56" y="279"/>
                    <a:pt x="56" y="278"/>
                  </a:cubicBezTo>
                  <a:cubicBezTo>
                    <a:pt x="55" y="277"/>
                    <a:pt x="55" y="275"/>
                    <a:pt x="54" y="274"/>
                  </a:cubicBezTo>
                  <a:close/>
                  <a:moveTo>
                    <a:pt x="41" y="300"/>
                  </a:moveTo>
                  <a:cubicBezTo>
                    <a:pt x="40" y="298"/>
                    <a:pt x="41" y="301"/>
                    <a:pt x="40" y="300"/>
                  </a:cubicBezTo>
                  <a:cubicBezTo>
                    <a:pt x="39" y="298"/>
                    <a:pt x="39" y="296"/>
                    <a:pt x="41" y="300"/>
                  </a:cubicBezTo>
                  <a:close/>
                  <a:moveTo>
                    <a:pt x="39" y="302"/>
                  </a:moveTo>
                  <a:cubicBezTo>
                    <a:pt x="39" y="302"/>
                    <a:pt x="41" y="307"/>
                    <a:pt x="41" y="306"/>
                  </a:cubicBezTo>
                  <a:cubicBezTo>
                    <a:pt x="40" y="305"/>
                    <a:pt x="39" y="303"/>
                    <a:pt x="39" y="302"/>
                  </a:cubicBezTo>
                  <a:close/>
                  <a:moveTo>
                    <a:pt x="57" y="282"/>
                  </a:moveTo>
                  <a:cubicBezTo>
                    <a:pt x="57" y="280"/>
                    <a:pt x="58" y="283"/>
                    <a:pt x="57" y="281"/>
                  </a:cubicBezTo>
                  <a:cubicBezTo>
                    <a:pt x="57" y="280"/>
                    <a:pt x="59" y="285"/>
                    <a:pt x="59" y="284"/>
                  </a:cubicBezTo>
                  <a:cubicBezTo>
                    <a:pt x="60" y="286"/>
                    <a:pt x="59" y="286"/>
                    <a:pt x="60" y="287"/>
                  </a:cubicBezTo>
                  <a:cubicBezTo>
                    <a:pt x="61" y="289"/>
                    <a:pt x="60" y="286"/>
                    <a:pt x="60" y="288"/>
                  </a:cubicBezTo>
                  <a:cubicBezTo>
                    <a:pt x="61" y="288"/>
                    <a:pt x="61" y="289"/>
                    <a:pt x="61" y="290"/>
                  </a:cubicBezTo>
                  <a:cubicBezTo>
                    <a:pt x="61" y="289"/>
                    <a:pt x="61" y="289"/>
                    <a:pt x="61" y="290"/>
                  </a:cubicBezTo>
                  <a:cubicBezTo>
                    <a:pt x="62" y="292"/>
                    <a:pt x="61" y="290"/>
                    <a:pt x="63" y="294"/>
                  </a:cubicBezTo>
                  <a:cubicBezTo>
                    <a:pt x="63" y="295"/>
                    <a:pt x="62" y="292"/>
                    <a:pt x="61" y="290"/>
                  </a:cubicBezTo>
                  <a:cubicBezTo>
                    <a:pt x="61" y="291"/>
                    <a:pt x="61" y="292"/>
                    <a:pt x="62" y="293"/>
                  </a:cubicBezTo>
                  <a:cubicBezTo>
                    <a:pt x="61" y="291"/>
                    <a:pt x="61" y="289"/>
                    <a:pt x="59" y="286"/>
                  </a:cubicBezTo>
                  <a:cubicBezTo>
                    <a:pt x="60" y="287"/>
                    <a:pt x="58" y="284"/>
                    <a:pt x="57" y="282"/>
                  </a:cubicBezTo>
                  <a:close/>
                  <a:moveTo>
                    <a:pt x="50" y="294"/>
                  </a:moveTo>
                  <a:cubicBezTo>
                    <a:pt x="51" y="294"/>
                    <a:pt x="51" y="296"/>
                    <a:pt x="52" y="298"/>
                  </a:cubicBezTo>
                  <a:cubicBezTo>
                    <a:pt x="52" y="299"/>
                    <a:pt x="51" y="295"/>
                    <a:pt x="50" y="294"/>
                  </a:cubicBezTo>
                  <a:close/>
                  <a:moveTo>
                    <a:pt x="44" y="305"/>
                  </a:moveTo>
                  <a:cubicBezTo>
                    <a:pt x="44" y="304"/>
                    <a:pt x="45" y="308"/>
                    <a:pt x="46" y="309"/>
                  </a:cubicBezTo>
                  <a:cubicBezTo>
                    <a:pt x="46" y="309"/>
                    <a:pt x="44" y="307"/>
                    <a:pt x="44" y="305"/>
                  </a:cubicBezTo>
                  <a:close/>
                  <a:moveTo>
                    <a:pt x="46" y="306"/>
                  </a:moveTo>
                  <a:cubicBezTo>
                    <a:pt x="47" y="308"/>
                    <a:pt x="47" y="308"/>
                    <a:pt x="48" y="312"/>
                  </a:cubicBezTo>
                  <a:cubicBezTo>
                    <a:pt x="48" y="312"/>
                    <a:pt x="45" y="306"/>
                    <a:pt x="46" y="306"/>
                  </a:cubicBezTo>
                  <a:close/>
                  <a:moveTo>
                    <a:pt x="54" y="293"/>
                  </a:moveTo>
                  <a:cubicBezTo>
                    <a:pt x="54" y="293"/>
                    <a:pt x="55" y="294"/>
                    <a:pt x="55" y="295"/>
                  </a:cubicBezTo>
                  <a:cubicBezTo>
                    <a:pt x="55" y="295"/>
                    <a:pt x="55" y="294"/>
                    <a:pt x="55" y="294"/>
                  </a:cubicBezTo>
                  <a:cubicBezTo>
                    <a:pt x="55" y="294"/>
                    <a:pt x="56" y="296"/>
                    <a:pt x="56" y="297"/>
                  </a:cubicBezTo>
                  <a:cubicBezTo>
                    <a:pt x="55" y="296"/>
                    <a:pt x="55" y="294"/>
                    <a:pt x="54" y="293"/>
                  </a:cubicBezTo>
                  <a:close/>
                  <a:moveTo>
                    <a:pt x="57" y="338"/>
                  </a:moveTo>
                  <a:cubicBezTo>
                    <a:pt x="55" y="336"/>
                    <a:pt x="61" y="344"/>
                    <a:pt x="58" y="340"/>
                  </a:cubicBezTo>
                  <a:cubicBezTo>
                    <a:pt x="59" y="342"/>
                    <a:pt x="59" y="342"/>
                    <a:pt x="60" y="343"/>
                  </a:cubicBezTo>
                  <a:cubicBezTo>
                    <a:pt x="60" y="343"/>
                    <a:pt x="59" y="342"/>
                    <a:pt x="60" y="342"/>
                  </a:cubicBezTo>
                  <a:cubicBezTo>
                    <a:pt x="61" y="345"/>
                    <a:pt x="63" y="348"/>
                    <a:pt x="63" y="348"/>
                  </a:cubicBezTo>
                  <a:cubicBezTo>
                    <a:pt x="64" y="349"/>
                    <a:pt x="65" y="350"/>
                    <a:pt x="66" y="352"/>
                  </a:cubicBezTo>
                  <a:cubicBezTo>
                    <a:pt x="67" y="353"/>
                    <a:pt x="64" y="349"/>
                    <a:pt x="63" y="349"/>
                  </a:cubicBezTo>
                  <a:cubicBezTo>
                    <a:pt x="64" y="351"/>
                    <a:pt x="66" y="352"/>
                    <a:pt x="67" y="354"/>
                  </a:cubicBezTo>
                  <a:cubicBezTo>
                    <a:pt x="68" y="355"/>
                    <a:pt x="66" y="352"/>
                    <a:pt x="66" y="353"/>
                  </a:cubicBezTo>
                  <a:cubicBezTo>
                    <a:pt x="68" y="355"/>
                    <a:pt x="68" y="356"/>
                    <a:pt x="70" y="358"/>
                  </a:cubicBezTo>
                  <a:cubicBezTo>
                    <a:pt x="71" y="360"/>
                    <a:pt x="68" y="356"/>
                    <a:pt x="68" y="357"/>
                  </a:cubicBezTo>
                  <a:cubicBezTo>
                    <a:pt x="69" y="358"/>
                    <a:pt x="70" y="359"/>
                    <a:pt x="71" y="360"/>
                  </a:cubicBezTo>
                  <a:cubicBezTo>
                    <a:pt x="72" y="362"/>
                    <a:pt x="69" y="358"/>
                    <a:pt x="71" y="360"/>
                  </a:cubicBezTo>
                  <a:cubicBezTo>
                    <a:pt x="72" y="362"/>
                    <a:pt x="72" y="362"/>
                    <a:pt x="75" y="365"/>
                  </a:cubicBezTo>
                  <a:cubicBezTo>
                    <a:pt x="74" y="365"/>
                    <a:pt x="74" y="365"/>
                    <a:pt x="74" y="365"/>
                  </a:cubicBezTo>
                  <a:cubicBezTo>
                    <a:pt x="76" y="367"/>
                    <a:pt x="75" y="366"/>
                    <a:pt x="76" y="367"/>
                  </a:cubicBezTo>
                  <a:cubicBezTo>
                    <a:pt x="80" y="374"/>
                    <a:pt x="86" y="380"/>
                    <a:pt x="91" y="387"/>
                  </a:cubicBezTo>
                  <a:cubicBezTo>
                    <a:pt x="92" y="387"/>
                    <a:pt x="96" y="392"/>
                    <a:pt x="95" y="392"/>
                  </a:cubicBezTo>
                  <a:cubicBezTo>
                    <a:pt x="97" y="394"/>
                    <a:pt x="97" y="393"/>
                    <a:pt x="99" y="396"/>
                  </a:cubicBezTo>
                  <a:cubicBezTo>
                    <a:pt x="100" y="397"/>
                    <a:pt x="103" y="401"/>
                    <a:pt x="107" y="404"/>
                  </a:cubicBezTo>
                  <a:cubicBezTo>
                    <a:pt x="110" y="408"/>
                    <a:pt x="114" y="411"/>
                    <a:pt x="116" y="414"/>
                  </a:cubicBezTo>
                  <a:cubicBezTo>
                    <a:pt x="116" y="414"/>
                    <a:pt x="115" y="413"/>
                    <a:pt x="114" y="412"/>
                  </a:cubicBezTo>
                  <a:cubicBezTo>
                    <a:pt x="114" y="412"/>
                    <a:pt x="115" y="413"/>
                    <a:pt x="115" y="413"/>
                  </a:cubicBezTo>
                  <a:cubicBezTo>
                    <a:pt x="117" y="414"/>
                    <a:pt x="123" y="420"/>
                    <a:pt x="125" y="423"/>
                  </a:cubicBezTo>
                  <a:cubicBezTo>
                    <a:pt x="129" y="425"/>
                    <a:pt x="131" y="428"/>
                    <a:pt x="135" y="431"/>
                  </a:cubicBezTo>
                  <a:cubicBezTo>
                    <a:pt x="135" y="431"/>
                    <a:pt x="134" y="430"/>
                    <a:pt x="133" y="430"/>
                  </a:cubicBezTo>
                  <a:cubicBezTo>
                    <a:pt x="133" y="429"/>
                    <a:pt x="131" y="427"/>
                    <a:pt x="130" y="427"/>
                  </a:cubicBezTo>
                  <a:cubicBezTo>
                    <a:pt x="130" y="427"/>
                    <a:pt x="131" y="428"/>
                    <a:pt x="132" y="429"/>
                  </a:cubicBezTo>
                  <a:cubicBezTo>
                    <a:pt x="130" y="427"/>
                    <a:pt x="126" y="424"/>
                    <a:pt x="122" y="420"/>
                  </a:cubicBezTo>
                  <a:cubicBezTo>
                    <a:pt x="123" y="421"/>
                    <a:pt x="122" y="421"/>
                    <a:pt x="122" y="420"/>
                  </a:cubicBezTo>
                  <a:cubicBezTo>
                    <a:pt x="121" y="419"/>
                    <a:pt x="120" y="418"/>
                    <a:pt x="119" y="417"/>
                  </a:cubicBezTo>
                  <a:cubicBezTo>
                    <a:pt x="118" y="416"/>
                    <a:pt x="114" y="412"/>
                    <a:pt x="111" y="410"/>
                  </a:cubicBezTo>
                  <a:cubicBezTo>
                    <a:pt x="108" y="407"/>
                    <a:pt x="105" y="404"/>
                    <a:pt x="106" y="405"/>
                  </a:cubicBezTo>
                  <a:cubicBezTo>
                    <a:pt x="101" y="401"/>
                    <a:pt x="100" y="399"/>
                    <a:pt x="95" y="395"/>
                  </a:cubicBezTo>
                  <a:cubicBezTo>
                    <a:pt x="95" y="394"/>
                    <a:pt x="93" y="392"/>
                    <a:pt x="93" y="391"/>
                  </a:cubicBezTo>
                  <a:cubicBezTo>
                    <a:pt x="92" y="390"/>
                    <a:pt x="86" y="384"/>
                    <a:pt x="83" y="380"/>
                  </a:cubicBezTo>
                  <a:cubicBezTo>
                    <a:pt x="82" y="378"/>
                    <a:pt x="82" y="378"/>
                    <a:pt x="81" y="377"/>
                  </a:cubicBezTo>
                  <a:cubicBezTo>
                    <a:pt x="79" y="374"/>
                    <a:pt x="76" y="371"/>
                    <a:pt x="73" y="367"/>
                  </a:cubicBezTo>
                  <a:cubicBezTo>
                    <a:pt x="71" y="364"/>
                    <a:pt x="69" y="360"/>
                    <a:pt x="67" y="357"/>
                  </a:cubicBezTo>
                  <a:cubicBezTo>
                    <a:pt x="67" y="357"/>
                    <a:pt x="64" y="353"/>
                    <a:pt x="62" y="349"/>
                  </a:cubicBezTo>
                  <a:cubicBezTo>
                    <a:pt x="60" y="347"/>
                    <a:pt x="54" y="337"/>
                    <a:pt x="52" y="334"/>
                  </a:cubicBezTo>
                  <a:cubicBezTo>
                    <a:pt x="50" y="331"/>
                    <a:pt x="52" y="334"/>
                    <a:pt x="52" y="332"/>
                  </a:cubicBezTo>
                  <a:cubicBezTo>
                    <a:pt x="50" y="330"/>
                    <a:pt x="47" y="324"/>
                    <a:pt x="46" y="322"/>
                  </a:cubicBezTo>
                  <a:cubicBezTo>
                    <a:pt x="47" y="323"/>
                    <a:pt x="46" y="322"/>
                    <a:pt x="45" y="320"/>
                  </a:cubicBezTo>
                  <a:cubicBezTo>
                    <a:pt x="45" y="318"/>
                    <a:pt x="43" y="316"/>
                    <a:pt x="43" y="314"/>
                  </a:cubicBezTo>
                  <a:cubicBezTo>
                    <a:pt x="44" y="317"/>
                    <a:pt x="46" y="321"/>
                    <a:pt x="47" y="323"/>
                  </a:cubicBezTo>
                  <a:cubicBezTo>
                    <a:pt x="48" y="324"/>
                    <a:pt x="48" y="324"/>
                    <a:pt x="49" y="327"/>
                  </a:cubicBezTo>
                  <a:cubicBezTo>
                    <a:pt x="49" y="327"/>
                    <a:pt x="49" y="326"/>
                    <a:pt x="49" y="326"/>
                  </a:cubicBezTo>
                  <a:cubicBezTo>
                    <a:pt x="52" y="331"/>
                    <a:pt x="55" y="336"/>
                    <a:pt x="58" y="341"/>
                  </a:cubicBezTo>
                  <a:cubicBezTo>
                    <a:pt x="61" y="345"/>
                    <a:pt x="63" y="350"/>
                    <a:pt x="66" y="354"/>
                  </a:cubicBezTo>
                  <a:cubicBezTo>
                    <a:pt x="67" y="356"/>
                    <a:pt x="70" y="360"/>
                    <a:pt x="71" y="360"/>
                  </a:cubicBezTo>
                  <a:cubicBezTo>
                    <a:pt x="69" y="357"/>
                    <a:pt x="66" y="354"/>
                    <a:pt x="64" y="350"/>
                  </a:cubicBezTo>
                  <a:cubicBezTo>
                    <a:pt x="62" y="347"/>
                    <a:pt x="59" y="343"/>
                    <a:pt x="57" y="340"/>
                  </a:cubicBezTo>
                  <a:cubicBezTo>
                    <a:pt x="58" y="341"/>
                    <a:pt x="58" y="341"/>
                    <a:pt x="58" y="341"/>
                  </a:cubicBezTo>
                  <a:cubicBezTo>
                    <a:pt x="58" y="340"/>
                    <a:pt x="53" y="334"/>
                    <a:pt x="55" y="335"/>
                  </a:cubicBezTo>
                  <a:cubicBezTo>
                    <a:pt x="53" y="332"/>
                    <a:pt x="52" y="330"/>
                    <a:pt x="51" y="329"/>
                  </a:cubicBezTo>
                  <a:cubicBezTo>
                    <a:pt x="49" y="325"/>
                    <a:pt x="47" y="322"/>
                    <a:pt x="47" y="322"/>
                  </a:cubicBezTo>
                  <a:cubicBezTo>
                    <a:pt x="48" y="324"/>
                    <a:pt x="49" y="325"/>
                    <a:pt x="50" y="326"/>
                  </a:cubicBezTo>
                  <a:cubicBezTo>
                    <a:pt x="48" y="324"/>
                    <a:pt x="48" y="322"/>
                    <a:pt x="47" y="320"/>
                  </a:cubicBezTo>
                  <a:cubicBezTo>
                    <a:pt x="47" y="320"/>
                    <a:pt x="47" y="321"/>
                    <a:pt x="46" y="320"/>
                  </a:cubicBezTo>
                  <a:cubicBezTo>
                    <a:pt x="44" y="316"/>
                    <a:pt x="44" y="315"/>
                    <a:pt x="43" y="312"/>
                  </a:cubicBezTo>
                  <a:cubicBezTo>
                    <a:pt x="44" y="314"/>
                    <a:pt x="45" y="317"/>
                    <a:pt x="46" y="318"/>
                  </a:cubicBezTo>
                  <a:cubicBezTo>
                    <a:pt x="47" y="319"/>
                    <a:pt x="47" y="319"/>
                    <a:pt x="47" y="320"/>
                  </a:cubicBezTo>
                  <a:cubicBezTo>
                    <a:pt x="49" y="324"/>
                    <a:pt x="49" y="324"/>
                    <a:pt x="52" y="330"/>
                  </a:cubicBezTo>
                  <a:cubicBezTo>
                    <a:pt x="52" y="329"/>
                    <a:pt x="52" y="327"/>
                    <a:pt x="53" y="329"/>
                  </a:cubicBezTo>
                  <a:cubicBezTo>
                    <a:pt x="55" y="333"/>
                    <a:pt x="54" y="332"/>
                    <a:pt x="55" y="335"/>
                  </a:cubicBezTo>
                  <a:cubicBezTo>
                    <a:pt x="54" y="333"/>
                    <a:pt x="55" y="333"/>
                    <a:pt x="53" y="331"/>
                  </a:cubicBezTo>
                  <a:cubicBezTo>
                    <a:pt x="53" y="330"/>
                    <a:pt x="54" y="332"/>
                    <a:pt x="53" y="330"/>
                  </a:cubicBezTo>
                  <a:cubicBezTo>
                    <a:pt x="54" y="332"/>
                    <a:pt x="55" y="334"/>
                    <a:pt x="56" y="335"/>
                  </a:cubicBezTo>
                  <a:cubicBezTo>
                    <a:pt x="57" y="337"/>
                    <a:pt x="58" y="338"/>
                    <a:pt x="59" y="340"/>
                  </a:cubicBezTo>
                  <a:cubicBezTo>
                    <a:pt x="59" y="341"/>
                    <a:pt x="57" y="337"/>
                    <a:pt x="57" y="338"/>
                  </a:cubicBezTo>
                  <a:close/>
                  <a:moveTo>
                    <a:pt x="45" y="315"/>
                  </a:moveTo>
                  <a:cubicBezTo>
                    <a:pt x="46" y="316"/>
                    <a:pt x="47" y="318"/>
                    <a:pt x="48" y="320"/>
                  </a:cubicBezTo>
                  <a:cubicBezTo>
                    <a:pt x="47" y="319"/>
                    <a:pt x="46" y="317"/>
                    <a:pt x="45" y="315"/>
                  </a:cubicBezTo>
                  <a:close/>
                  <a:moveTo>
                    <a:pt x="49" y="312"/>
                  </a:moveTo>
                  <a:cubicBezTo>
                    <a:pt x="50" y="313"/>
                    <a:pt x="50" y="314"/>
                    <a:pt x="49" y="314"/>
                  </a:cubicBezTo>
                  <a:cubicBezTo>
                    <a:pt x="50" y="315"/>
                    <a:pt x="50" y="315"/>
                    <a:pt x="50" y="315"/>
                  </a:cubicBezTo>
                  <a:cubicBezTo>
                    <a:pt x="51" y="316"/>
                    <a:pt x="50" y="315"/>
                    <a:pt x="50" y="315"/>
                  </a:cubicBezTo>
                  <a:cubicBezTo>
                    <a:pt x="51" y="316"/>
                    <a:pt x="51" y="317"/>
                    <a:pt x="52" y="319"/>
                  </a:cubicBezTo>
                  <a:cubicBezTo>
                    <a:pt x="52" y="319"/>
                    <a:pt x="51" y="317"/>
                    <a:pt x="51" y="317"/>
                  </a:cubicBezTo>
                  <a:cubicBezTo>
                    <a:pt x="51" y="318"/>
                    <a:pt x="53" y="320"/>
                    <a:pt x="54" y="322"/>
                  </a:cubicBezTo>
                  <a:cubicBezTo>
                    <a:pt x="53" y="321"/>
                    <a:pt x="52" y="319"/>
                    <a:pt x="51" y="318"/>
                  </a:cubicBezTo>
                  <a:cubicBezTo>
                    <a:pt x="50" y="316"/>
                    <a:pt x="49" y="314"/>
                    <a:pt x="48" y="312"/>
                  </a:cubicBezTo>
                  <a:cubicBezTo>
                    <a:pt x="50" y="314"/>
                    <a:pt x="48" y="311"/>
                    <a:pt x="49" y="312"/>
                  </a:cubicBezTo>
                  <a:close/>
                  <a:moveTo>
                    <a:pt x="48" y="314"/>
                  </a:moveTo>
                  <a:cubicBezTo>
                    <a:pt x="49" y="314"/>
                    <a:pt x="50" y="316"/>
                    <a:pt x="51" y="318"/>
                  </a:cubicBezTo>
                  <a:cubicBezTo>
                    <a:pt x="52" y="320"/>
                    <a:pt x="53" y="321"/>
                    <a:pt x="53" y="322"/>
                  </a:cubicBezTo>
                  <a:cubicBezTo>
                    <a:pt x="52" y="320"/>
                    <a:pt x="51" y="319"/>
                    <a:pt x="50" y="318"/>
                  </a:cubicBezTo>
                  <a:cubicBezTo>
                    <a:pt x="50" y="317"/>
                    <a:pt x="49" y="315"/>
                    <a:pt x="48" y="314"/>
                  </a:cubicBezTo>
                  <a:close/>
                  <a:moveTo>
                    <a:pt x="47" y="319"/>
                  </a:moveTo>
                  <a:cubicBezTo>
                    <a:pt x="47" y="318"/>
                    <a:pt x="50" y="323"/>
                    <a:pt x="49" y="323"/>
                  </a:cubicBezTo>
                  <a:cubicBezTo>
                    <a:pt x="47" y="320"/>
                    <a:pt x="48" y="321"/>
                    <a:pt x="47" y="319"/>
                  </a:cubicBezTo>
                  <a:close/>
                  <a:moveTo>
                    <a:pt x="64" y="297"/>
                  </a:moveTo>
                  <a:cubicBezTo>
                    <a:pt x="63" y="296"/>
                    <a:pt x="63" y="295"/>
                    <a:pt x="62" y="294"/>
                  </a:cubicBezTo>
                  <a:cubicBezTo>
                    <a:pt x="62" y="294"/>
                    <a:pt x="63" y="295"/>
                    <a:pt x="63" y="296"/>
                  </a:cubicBezTo>
                  <a:cubicBezTo>
                    <a:pt x="64" y="297"/>
                    <a:pt x="64" y="296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4" y="297"/>
                    <a:pt x="64" y="297"/>
                    <a:pt x="64" y="297"/>
                  </a:cubicBezTo>
                  <a:close/>
                  <a:moveTo>
                    <a:pt x="49" y="321"/>
                  </a:moveTo>
                  <a:cubicBezTo>
                    <a:pt x="49" y="320"/>
                    <a:pt x="50" y="324"/>
                    <a:pt x="51" y="325"/>
                  </a:cubicBezTo>
                  <a:cubicBezTo>
                    <a:pt x="51" y="326"/>
                    <a:pt x="50" y="325"/>
                    <a:pt x="50" y="325"/>
                  </a:cubicBezTo>
                  <a:cubicBezTo>
                    <a:pt x="49" y="323"/>
                    <a:pt x="50" y="324"/>
                    <a:pt x="49" y="321"/>
                  </a:cubicBezTo>
                  <a:close/>
                  <a:moveTo>
                    <a:pt x="61" y="317"/>
                  </a:moveTo>
                  <a:cubicBezTo>
                    <a:pt x="61" y="316"/>
                    <a:pt x="59" y="313"/>
                    <a:pt x="59" y="312"/>
                  </a:cubicBezTo>
                  <a:cubicBezTo>
                    <a:pt x="59" y="312"/>
                    <a:pt x="61" y="315"/>
                    <a:pt x="61" y="316"/>
                  </a:cubicBezTo>
                  <a:cubicBezTo>
                    <a:pt x="61" y="316"/>
                    <a:pt x="62" y="318"/>
                    <a:pt x="62" y="318"/>
                  </a:cubicBezTo>
                  <a:cubicBezTo>
                    <a:pt x="63" y="319"/>
                    <a:pt x="64" y="320"/>
                    <a:pt x="65" y="322"/>
                  </a:cubicBezTo>
                  <a:cubicBezTo>
                    <a:pt x="65" y="323"/>
                    <a:pt x="63" y="319"/>
                    <a:pt x="64" y="322"/>
                  </a:cubicBezTo>
                  <a:cubicBezTo>
                    <a:pt x="64" y="322"/>
                    <a:pt x="63" y="321"/>
                    <a:pt x="62" y="319"/>
                  </a:cubicBezTo>
                  <a:cubicBezTo>
                    <a:pt x="62" y="319"/>
                    <a:pt x="63" y="320"/>
                    <a:pt x="63" y="319"/>
                  </a:cubicBezTo>
                  <a:cubicBezTo>
                    <a:pt x="61" y="317"/>
                    <a:pt x="61" y="317"/>
                    <a:pt x="59" y="314"/>
                  </a:cubicBezTo>
                  <a:cubicBezTo>
                    <a:pt x="61" y="317"/>
                    <a:pt x="60" y="314"/>
                    <a:pt x="61" y="317"/>
                  </a:cubicBezTo>
                  <a:close/>
                  <a:moveTo>
                    <a:pt x="55" y="333"/>
                  </a:moveTo>
                  <a:cubicBezTo>
                    <a:pt x="55" y="332"/>
                    <a:pt x="55" y="333"/>
                    <a:pt x="56" y="334"/>
                  </a:cubicBezTo>
                  <a:cubicBezTo>
                    <a:pt x="56" y="335"/>
                    <a:pt x="57" y="337"/>
                    <a:pt x="58" y="338"/>
                  </a:cubicBezTo>
                  <a:cubicBezTo>
                    <a:pt x="58" y="338"/>
                    <a:pt x="56" y="335"/>
                    <a:pt x="55" y="333"/>
                  </a:cubicBezTo>
                  <a:close/>
                  <a:moveTo>
                    <a:pt x="65" y="323"/>
                  </a:moveTo>
                  <a:cubicBezTo>
                    <a:pt x="65" y="324"/>
                    <a:pt x="65" y="324"/>
                    <a:pt x="66" y="324"/>
                  </a:cubicBezTo>
                  <a:cubicBezTo>
                    <a:pt x="67" y="326"/>
                    <a:pt x="67" y="326"/>
                    <a:pt x="67" y="327"/>
                  </a:cubicBezTo>
                  <a:cubicBezTo>
                    <a:pt x="67" y="328"/>
                    <a:pt x="65" y="323"/>
                    <a:pt x="66" y="326"/>
                  </a:cubicBezTo>
                  <a:cubicBezTo>
                    <a:pt x="66" y="326"/>
                    <a:pt x="65" y="324"/>
                    <a:pt x="65" y="323"/>
                  </a:cubicBezTo>
                  <a:close/>
                  <a:moveTo>
                    <a:pt x="68" y="329"/>
                  </a:moveTo>
                  <a:cubicBezTo>
                    <a:pt x="68" y="329"/>
                    <a:pt x="70" y="332"/>
                    <a:pt x="70" y="331"/>
                  </a:cubicBezTo>
                  <a:cubicBezTo>
                    <a:pt x="70" y="332"/>
                    <a:pt x="69" y="331"/>
                    <a:pt x="71" y="334"/>
                  </a:cubicBezTo>
                  <a:cubicBezTo>
                    <a:pt x="70" y="331"/>
                    <a:pt x="72" y="334"/>
                    <a:pt x="72" y="335"/>
                  </a:cubicBezTo>
                  <a:cubicBezTo>
                    <a:pt x="71" y="334"/>
                    <a:pt x="69" y="331"/>
                    <a:pt x="68" y="329"/>
                  </a:cubicBezTo>
                  <a:close/>
                  <a:moveTo>
                    <a:pt x="71" y="335"/>
                  </a:moveTo>
                  <a:cubicBezTo>
                    <a:pt x="71" y="335"/>
                    <a:pt x="70" y="333"/>
                    <a:pt x="69" y="332"/>
                  </a:cubicBezTo>
                  <a:cubicBezTo>
                    <a:pt x="69" y="331"/>
                    <a:pt x="69" y="331"/>
                    <a:pt x="69" y="331"/>
                  </a:cubicBezTo>
                  <a:cubicBezTo>
                    <a:pt x="70" y="332"/>
                    <a:pt x="70" y="333"/>
                    <a:pt x="71" y="333"/>
                  </a:cubicBezTo>
                  <a:cubicBezTo>
                    <a:pt x="70" y="333"/>
                    <a:pt x="70" y="333"/>
                    <a:pt x="71" y="335"/>
                  </a:cubicBezTo>
                  <a:close/>
                  <a:moveTo>
                    <a:pt x="63" y="347"/>
                  </a:moveTo>
                  <a:cubicBezTo>
                    <a:pt x="63" y="346"/>
                    <a:pt x="65" y="350"/>
                    <a:pt x="66" y="351"/>
                  </a:cubicBezTo>
                  <a:cubicBezTo>
                    <a:pt x="66" y="352"/>
                    <a:pt x="64" y="349"/>
                    <a:pt x="63" y="347"/>
                  </a:cubicBezTo>
                  <a:close/>
                  <a:moveTo>
                    <a:pt x="77" y="322"/>
                  </a:moveTo>
                  <a:cubicBezTo>
                    <a:pt x="77" y="321"/>
                    <a:pt x="78" y="322"/>
                    <a:pt x="78" y="322"/>
                  </a:cubicBezTo>
                  <a:cubicBezTo>
                    <a:pt x="79" y="324"/>
                    <a:pt x="82" y="327"/>
                    <a:pt x="82" y="328"/>
                  </a:cubicBezTo>
                  <a:cubicBezTo>
                    <a:pt x="78" y="322"/>
                    <a:pt x="79" y="324"/>
                    <a:pt x="77" y="322"/>
                  </a:cubicBezTo>
                  <a:close/>
                  <a:moveTo>
                    <a:pt x="74" y="332"/>
                  </a:moveTo>
                  <a:cubicBezTo>
                    <a:pt x="74" y="333"/>
                    <a:pt x="75" y="333"/>
                    <a:pt x="74" y="332"/>
                  </a:cubicBezTo>
                  <a:cubicBezTo>
                    <a:pt x="76" y="335"/>
                    <a:pt x="75" y="334"/>
                    <a:pt x="76" y="336"/>
                  </a:cubicBezTo>
                  <a:cubicBezTo>
                    <a:pt x="76" y="336"/>
                    <a:pt x="76" y="335"/>
                    <a:pt x="74" y="332"/>
                  </a:cubicBezTo>
                  <a:close/>
                  <a:moveTo>
                    <a:pt x="75" y="340"/>
                  </a:moveTo>
                  <a:cubicBezTo>
                    <a:pt x="75" y="339"/>
                    <a:pt x="77" y="343"/>
                    <a:pt x="77" y="343"/>
                  </a:cubicBezTo>
                  <a:cubicBezTo>
                    <a:pt x="79" y="345"/>
                    <a:pt x="77" y="343"/>
                    <a:pt x="78" y="345"/>
                  </a:cubicBezTo>
                  <a:cubicBezTo>
                    <a:pt x="79" y="346"/>
                    <a:pt x="81" y="349"/>
                    <a:pt x="82" y="351"/>
                  </a:cubicBezTo>
                  <a:cubicBezTo>
                    <a:pt x="79" y="347"/>
                    <a:pt x="77" y="344"/>
                    <a:pt x="75" y="340"/>
                  </a:cubicBezTo>
                  <a:close/>
                  <a:moveTo>
                    <a:pt x="77" y="342"/>
                  </a:moveTo>
                  <a:cubicBezTo>
                    <a:pt x="79" y="345"/>
                    <a:pt x="81" y="349"/>
                    <a:pt x="83" y="351"/>
                  </a:cubicBezTo>
                  <a:cubicBezTo>
                    <a:pt x="82" y="350"/>
                    <a:pt x="79" y="345"/>
                    <a:pt x="77" y="342"/>
                  </a:cubicBezTo>
                  <a:close/>
                  <a:moveTo>
                    <a:pt x="84" y="331"/>
                  </a:moveTo>
                  <a:cubicBezTo>
                    <a:pt x="85" y="332"/>
                    <a:pt x="84" y="332"/>
                    <a:pt x="85" y="334"/>
                  </a:cubicBezTo>
                  <a:cubicBezTo>
                    <a:pt x="84" y="333"/>
                    <a:pt x="82" y="329"/>
                    <a:pt x="84" y="331"/>
                  </a:cubicBezTo>
                  <a:close/>
                  <a:moveTo>
                    <a:pt x="85" y="345"/>
                  </a:moveTo>
                  <a:cubicBezTo>
                    <a:pt x="88" y="349"/>
                    <a:pt x="86" y="347"/>
                    <a:pt x="89" y="351"/>
                  </a:cubicBezTo>
                  <a:cubicBezTo>
                    <a:pt x="87" y="347"/>
                    <a:pt x="85" y="344"/>
                    <a:pt x="85" y="345"/>
                  </a:cubicBezTo>
                  <a:close/>
                  <a:moveTo>
                    <a:pt x="84" y="354"/>
                  </a:moveTo>
                  <a:cubicBezTo>
                    <a:pt x="85" y="354"/>
                    <a:pt x="85" y="355"/>
                    <a:pt x="86" y="357"/>
                  </a:cubicBezTo>
                  <a:cubicBezTo>
                    <a:pt x="87" y="358"/>
                    <a:pt x="88" y="359"/>
                    <a:pt x="89" y="360"/>
                  </a:cubicBezTo>
                  <a:cubicBezTo>
                    <a:pt x="88" y="360"/>
                    <a:pt x="91" y="364"/>
                    <a:pt x="94" y="367"/>
                  </a:cubicBezTo>
                  <a:cubicBezTo>
                    <a:pt x="94" y="367"/>
                    <a:pt x="94" y="367"/>
                    <a:pt x="94" y="367"/>
                  </a:cubicBezTo>
                  <a:cubicBezTo>
                    <a:pt x="92" y="365"/>
                    <a:pt x="92" y="365"/>
                    <a:pt x="91" y="364"/>
                  </a:cubicBezTo>
                  <a:cubicBezTo>
                    <a:pt x="91" y="364"/>
                    <a:pt x="89" y="361"/>
                    <a:pt x="88" y="360"/>
                  </a:cubicBezTo>
                  <a:cubicBezTo>
                    <a:pt x="88" y="360"/>
                    <a:pt x="86" y="357"/>
                    <a:pt x="86" y="357"/>
                  </a:cubicBezTo>
                  <a:cubicBezTo>
                    <a:pt x="85" y="356"/>
                    <a:pt x="85" y="355"/>
                    <a:pt x="84" y="354"/>
                  </a:cubicBezTo>
                  <a:close/>
                  <a:moveTo>
                    <a:pt x="88" y="354"/>
                  </a:moveTo>
                  <a:cubicBezTo>
                    <a:pt x="89" y="355"/>
                    <a:pt x="89" y="355"/>
                    <a:pt x="90" y="356"/>
                  </a:cubicBezTo>
                  <a:cubicBezTo>
                    <a:pt x="90" y="357"/>
                    <a:pt x="87" y="354"/>
                    <a:pt x="88" y="354"/>
                  </a:cubicBezTo>
                  <a:close/>
                  <a:moveTo>
                    <a:pt x="92" y="357"/>
                  </a:moveTo>
                  <a:cubicBezTo>
                    <a:pt x="92" y="357"/>
                    <a:pt x="95" y="361"/>
                    <a:pt x="97" y="364"/>
                  </a:cubicBezTo>
                  <a:cubicBezTo>
                    <a:pt x="96" y="362"/>
                    <a:pt x="94" y="360"/>
                    <a:pt x="92" y="357"/>
                  </a:cubicBezTo>
                  <a:close/>
                  <a:moveTo>
                    <a:pt x="92" y="359"/>
                  </a:moveTo>
                  <a:cubicBezTo>
                    <a:pt x="91" y="358"/>
                    <a:pt x="94" y="361"/>
                    <a:pt x="95" y="362"/>
                  </a:cubicBezTo>
                  <a:cubicBezTo>
                    <a:pt x="95" y="363"/>
                    <a:pt x="93" y="361"/>
                    <a:pt x="92" y="359"/>
                  </a:cubicBezTo>
                  <a:close/>
                  <a:moveTo>
                    <a:pt x="97" y="371"/>
                  </a:moveTo>
                  <a:cubicBezTo>
                    <a:pt x="98" y="371"/>
                    <a:pt x="98" y="372"/>
                    <a:pt x="98" y="372"/>
                  </a:cubicBezTo>
                  <a:cubicBezTo>
                    <a:pt x="100" y="375"/>
                    <a:pt x="96" y="371"/>
                    <a:pt x="97" y="371"/>
                  </a:cubicBezTo>
                  <a:close/>
                  <a:moveTo>
                    <a:pt x="99" y="369"/>
                  </a:moveTo>
                  <a:cubicBezTo>
                    <a:pt x="100" y="370"/>
                    <a:pt x="101" y="372"/>
                    <a:pt x="101" y="373"/>
                  </a:cubicBezTo>
                  <a:cubicBezTo>
                    <a:pt x="100" y="371"/>
                    <a:pt x="100" y="371"/>
                    <a:pt x="99" y="369"/>
                  </a:cubicBezTo>
                  <a:close/>
                  <a:moveTo>
                    <a:pt x="100" y="366"/>
                  </a:moveTo>
                  <a:cubicBezTo>
                    <a:pt x="102" y="368"/>
                    <a:pt x="105" y="371"/>
                    <a:pt x="108" y="374"/>
                  </a:cubicBezTo>
                  <a:cubicBezTo>
                    <a:pt x="107" y="374"/>
                    <a:pt x="104" y="370"/>
                    <a:pt x="104" y="371"/>
                  </a:cubicBezTo>
                  <a:cubicBezTo>
                    <a:pt x="103" y="370"/>
                    <a:pt x="101" y="368"/>
                    <a:pt x="100" y="366"/>
                  </a:cubicBezTo>
                  <a:close/>
                  <a:moveTo>
                    <a:pt x="105" y="373"/>
                  </a:moveTo>
                  <a:cubicBezTo>
                    <a:pt x="107" y="374"/>
                    <a:pt x="110" y="377"/>
                    <a:pt x="110" y="378"/>
                  </a:cubicBezTo>
                  <a:cubicBezTo>
                    <a:pt x="108" y="375"/>
                    <a:pt x="108" y="375"/>
                    <a:pt x="105" y="373"/>
                  </a:cubicBezTo>
                  <a:close/>
                  <a:moveTo>
                    <a:pt x="111" y="383"/>
                  </a:moveTo>
                  <a:cubicBezTo>
                    <a:pt x="112" y="385"/>
                    <a:pt x="113" y="385"/>
                    <a:pt x="115" y="387"/>
                  </a:cubicBezTo>
                  <a:cubicBezTo>
                    <a:pt x="115" y="388"/>
                    <a:pt x="114" y="387"/>
                    <a:pt x="113" y="386"/>
                  </a:cubicBezTo>
                  <a:cubicBezTo>
                    <a:pt x="111" y="384"/>
                    <a:pt x="111" y="384"/>
                    <a:pt x="111" y="384"/>
                  </a:cubicBezTo>
                  <a:cubicBezTo>
                    <a:pt x="110" y="383"/>
                    <a:pt x="110" y="383"/>
                    <a:pt x="111" y="383"/>
                  </a:cubicBezTo>
                  <a:close/>
                  <a:moveTo>
                    <a:pt x="107" y="396"/>
                  </a:moveTo>
                  <a:cubicBezTo>
                    <a:pt x="106" y="395"/>
                    <a:pt x="109" y="398"/>
                    <a:pt x="108" y="397"/>
                  </a:cubicBezTo>
                  <a:cubicBezTo>
                    <a:pt x="110" y="399"/>
                    <a:pt x="109" y="398"/>
                    <a:pt x="107" y="396"/>
                  </a:cubicBezTo>
                  <a:close/>
                  <a:moveTo>
                    <a:pt x="110" y="399"/>
                  </a:moveTo>
                  <a:cubicBezTo>
                    <a:pt x="114" y="403"/>
                    <a:pt x="112" y="402"/>
                    <a:pt x="117" y="406"/>
                  </a:cubicBezTo>
                  <a:cubicBezTo>
                    <a:pt x="117" y="406"/>
                    <a:pt x="118" y="407"/>
                    <a:pt x="118" y="407"/>
                  </a:cubicBezTo>
                  <a:cubicBezTo>
                    <a:pt x="116" y="405"/>
                    <a:pt x="115" y="404"/>
                    <a:pt x="113" y="403"/>
                  </a:cubicBezTo>
                  <a:cubicBezTo>
                    <a:pt x="112" y="402"/>
                    <a:pt x="111" y="400"/>
                    <a:pt x="109" y="399"/>
                  </a:cubicBezTo>
                  <a:cubicBezTo>
                    <a:pt x="110" y="399"/>
                    <a:pt x="110" y="399"/>
                    <a:pt x="112" y="401"/>
                  </a:cubicBezTo>
                  <a:cubicBezTo>
                    <a:pt x="112" y="401"/>
                    <a:pt x="111" y="400"/>
                    <a:pt x="110" y="399"/>
                  </a:cubicBezTo>
                  <a:close/>
                  <a:moveTo>
                    <a:pt x="117" y="390"/>
                  </a:moveTo>
                  <a:cubicBezTo>
                    <a:pt x="117" y="389"/>
                    <a:pt x="117" y="389"/>
                    <a:pt x="117" y="389"/>
                  </a:cubicBezTo>
                  <a:cubicBezTo>
                    <a:pt x="118" y="390"/>
                    <a:pt x="119" y="391"/>
                    <a:pt x="119" y="392"/>
                  </a:cubicBezTo>
                  <a:cubicBezTo>
                    <a:pt x="119" y="392"/>
                    <a:pt x="117" y="390"/>
                    <a:pt x="117" y="390"/>
                  </a:cubicBezTo>
                  <a:close/>
                  <a:moveTo>
                    <a:pt x="116" y="393"/>
                  </a:moveTo>
                  <a:cubicBezTo>
                    <a:pt x="116" y="392"/>
                    <a:pt x="118" y="395"/>
                    <a:pt x="118" y="395"/>
                  </a:cubicBezTo>
                  <a:cubicBezTo>
                    <a:pt x="120" y="396"/>
                    <a:pt x="117" y="394"/>
                    <a:pt x="119" y="395"/>
                  </a:cubicBezTo>
                  <a:cubicBezTo>
                    <a:pt x="120" y="396"/>
                    <a:pt x="120" y="397"/>
                    <a:pt x="120" y="397"/>
                  </a:cubicBezTo>
                  <a:cubicBezTo>
                    <a:pt x="119" y="396"/>
                    <a:pt x="118" y="395"/>
                    <a:pt x="116" y="393"/>
                  </a:cubicBezTo>
                  <a:close/>
                  <a:moveTo>
                    <a:pt x="121" y="398"/>
                  </a:moveTo>
                  <a:cubicBezTo>
                    <a:pt x="120" y="396"/>
                    <a:pt x="123" y="399"/>
                    <a:pt x="123" y="400"/>
                  </a:cubicBezTo>
                  <a:cubicBezTo>
                    <a:pt x="123" y="400"/>
                    <a:pt x="123" y="400"/>
                    <a:pt x="122" y="399"/>
                  </a:cubicBezTo>
                  <a:cubicBezTo>
                    <a:pt x="123" y="400"/>
                    <a:pt x="124" y="401"/>
                    <a:pt x="124" y="401"/>
                  </a:cubicBezTo>
                  <a:cubicBezTo>
                    <a:pt x="124" y="401"/>
                    <a:pt x="124" y="401"/>
                    <a:pt x="124" y="400"/>
                  </a:cubicBezTo>
                  <a:cubicBezTo>
                    <a:pt x="124" y="400"/>
                    <a:pt x="129" y="406"/>
                    <a:pt x="126" y="403"/>
                  </a:cubicBezTo>
                  <a:cubicBezTo>
                    <a:pt x="126" y="403"/>
                    <a:pt x="129" y="406"/>
                    <a:pt x="128" y="405"/>
                  </a:cubicBezTo>
                  <a:cubicBezTo>
                    <a:pt x="129" y="405"/>
                    <a:pt x="129" y="406"/>
                    <a:pt x="130" y="406"/>
                  </a:cubicBezTo>
                  <a:cubicBezTo>
                    <a:pt x="130" y="407"/>
                    <a:pt x="129" y="406"/>
                    <a:pt x="129" y="406"/>
                  </a:cubicBezTo>
                  <a:cubicBezTo>
                    <a:pt x="126" y="403"/>
                    <a:pt x="124" y="401"/>
                    <a:pt x="121" y="398"/>
                  </a:cubicBezTo>
                  <a:cubicBezTo>
                    <a:pt x="121" y="398"/>
                    <a:pt x="123" y="399"/>
                    <a:pt x="121" y="398"/>
                  </a:cubicBezTo>
                  <a:close/>
                  <a:moveTo>
                    <a:pt x="120" y="418"/>
                  </a:moveTo>
                  <a:cubicBezTo>
                    <a:pt x="120" y="419"/>
                    <a:pt x="120" y="419"/>
                    <a:pt x="120" y="419"/>
                  </a:cubicBezTo>
                  <a:cubicBezTo>
                    <a:pt x="117" y="417"/>
                    <a:pt x="117" y="416"/>
                    <a:pt x="120" y="418"/>
                  </a:cubicBezTo>
                  <a:close/>
                  <a:moveTo>
                    <a:pt x="120" y="419"/>
                  </a:moveTo>
                  <a:cubicBezTo>
                    <a:pt x="121" y="421"/>
                    <a:pt x="122" y="421"/>
                    <a:pt x="124" y="423"/>
                  </a:cubicBezTo>
                  <a:cubicBezTo>
                    <a:pt x="123" y="423"/>
                    <a:pt x="125" y="423"/>
                    <a:pt x="124" y="424"/>
                  </a:cubicBezTo>
                  <a:cubicBezTo>
                    <a:pt x="122" y="422"/>
                    <a:pt x="120" y="420"/>
                    <a:pt x="120" y="419"/>
                  </a:cubicBezTo>
                  <a:close/>
                  <a:moveTo>
                    <a:pt x="127" y="405"/>
                  </a:moveTo>
                  <a:cubicBezTo>
                    <a:pt x="127" y="405"/>
                    <a:pt x="128" y="405"/>
                    <a:pt x="128" y="405"/>
                  </a:cubicBezTo>
                  <a:cubicBezTo>
                    <a:pt x="129" y="407"/>
                    <a:pt x="129" y="407"/>
                    <a:pt x="130" y="408"/>
                  </a:cubicBezTo>
                  <a:cubicBezTo>
                    <a:pt x="130" y="408"/>
                    <a:pt x="128" y="406"/>
                    <a:pt x="127" y="405"/>
                  </a:cubicBezTo>
                  <a:close/>
                  <a:moveTo>
                    <a:pt x="141" y="417"/>
                  </a:moveTo>
                  <a:cubicBezTo>
                    <a:pt x="142" y="417"/>
                    <a:pt x="145" y="420"/>
                    <a:pt x="144" y="420"/>
                  </a:cubicBezTo>
                  <a:cubicBezTo>
                    <a:pt x="142" y="418"/>
                    <a:pt x="142" y="418"/>
                    <a:pt x="141" y="417"/>
                  </a:cubicBezTo>
                  <a:close/>
                  <a:moveTo>
                    <a:pt x="146" y="423"/>
                  </a:moveTo>
                  <a:cubicBezTo>
                    <a:pt x="148" y="424"/>
                    <a:pt x="150" y="426"/>
                    <a:pt x="150" y="427"/>
                  </a:cubicBezTo>
                  <a:cubicBezTo>
                    <a:pt x="148" y="424"/>
                    <a:pt x="146" y="423"/>
                    <a:pt x="146" y="423"/>
                  </a:cubicBezTo>
                  <a:close/>
                  <a:moveTo>
                    <a:pt x="152" y="427"/>
                  </a:moveTo>
                  <a:cubicBezTo>
                    <a:pt x="153" y="428"/>
                    <a:pt x="153" y="428"/>
                    <a:pt x="155" y="430"/>
                  </a:cubicBezTo>
                  <a:cubicBezTo>
                    <a:pt x="154" y="429"/>
                    <a:pt x="153" y="429"/>
                    <a:pt x="152" y="428"/>
                  </a:cubicBezTo>
                  <a:cubicBezTo>
                    <a:pt x="151" y="427"/>
                    <a:pt x="152" y="428"/>
                    <a:pt x="152" y="427"/>
                  </a:cubicBezTo>
                  <a:close/>
                  <a:moveTo>
                    <a:pt x="154" y="455"/>
                  </a:moveTo>
                  <a:cubicBezTo>
                    <a:pt x="155" y="456"/>
                    <a:pt x="156" y="456"/>
                    <a:pt x="156" y="456"/>
                  </a:cubicBezTo>
                  <a:cubicBezTo>
                    <a:pt x="158" y="458"/>
                    <a:pt x="157" y="457"/>
                    <a:pt x="159" y="459"/>
                  </a:cubicBezTo>
                  <a:cubicBezTo>
                    <a:pt x="158" y="459"/>
                    <a:pt x="154" y="456"/>
                    <a:pt x="154" y="455"/>
                  </a:cubicBezTo>
                  <a:close/>
                  <a:moveTo>
                    <a:pt x="163" y="434"/>
                  </a:moveTo>
                  <a:cubicBezTo>
                    <a:pt x="164" y="434"/>
                    <a:pt x="167" y="437"/>
                    <a:pt x="166" y="437"/>
                  </a:cubicBezTo>
                  <a:cubicBezTo>
                    <a:pt x="165" y="436"/>
                    <a:pt x="166" y="436"/>
                    <a:pt x="163" y="434"/>
                  </a:cubicBezTo>
                  <a:close/>
                  <a:moveTo>
                    <a:pt x="164" y="437"/>
                  </a:moveTo>
                  <a:cubicBezTo>
                    <a:pt x="166" y="438"/>
                    <a:pt x="167" y="439"/>
                    <a:pt x="169" y="440"/>
                  </a:cubicBezTo>
                  <a:cubicBezTo>
                    <a:pt x="169" y="441"/>
                    <a:pt x="166" y="438"/>
                    <a:pt x="167" y="439"/>
                  </a:cubicBezTo>
                  <a:cubicBezTo>
                    <a:pt x="166" y="439"/>
                    <a:pt x="164" y="437"/>
                    <a:pt x="164" y="437"/>
                  </a:cubicBezTo>
                  <a:close/>
                  <a:moveTo>
                    <a:pt x="169" y="466"/>
                  </a:moveTo>
                  <a:cubicBezTo>
                    <a:pt x="169" y="466"/>
                    <a:pt x="173" y="469"/>
                    <a:pt x="173" y="469"/>
                  </a:cubicBezTo>
                  <a:cubicBezTo>
                    <a:pt x="171" y="468"/>
                    <a:pt x="171" y="467"/>
                    <a:pt x="169" y="466"/>
                  </a:cubicBezTo>
                  <a:close/>
                  <a:moveTo>
                    <a:pt x="169" y="442"/>
                  </a:moveTo>
                  <a:cubicBezTo>
                    <a:pt x="170" y="442"/>
                    <a:pt x="170" y="442"/>
                    <a:pt x="170" y="442"/>
                  </a:cubicBezTo>
                  <a:cubicBezTo>
                    <a:pt x="173" y="444"/>
                    <a:pt x="172" y="444"/>
                    <a:pt x="169" y="442"/>
                  </a:cubicBezTo>
                  <a:close/>
                  <a:moveTo>
                    <a:pt x="170" y="444"/>
                  </a:moveTo>
                  <a:cubicBezTo>
                    <a:pt x="171" y="444"/>
                    <a:pt x="173" y="445"/>
                    <a:pt x="174" y="446"/>
                  </a:cubicBezTo>
                  <a:cubicBezTo>
                    <a:pt x="174" y="446"/>
                    <a:pt x="171" y="444"/>
                    <a:pt x="170" y="444"/>
                  </a:cubicBezTo>
                  <a:close/>
                  <a:moveTo>
                    <a:pt x="175" y="451"/>
                  </a:moveTo>
                  <a:cubicBezTo>
                    <a:pt x="177" y="452"/>
                    <a:pt x="181" y="454"/>
                    <a:pt x="180" y="455"/>
                  </a:cubicBezTo>
                  <a:cubicBezTo>
                    <a:pt x="179" y="453"/>
                    <a:pt x="175" y="452"/>
                    <a:pt x="175" y="451"/>
                  </a:cubicBezTo>
                  <a:close/>
                  <a:moveTo>
                    <a:pt x="176" y="470"/>
                  </a:moveTo>
                  <a:cubicBezTo>
                    <a:pt x="178" y="471"/>
                    <a:pt x="181" y="473"/>
                    <a:pt x="181" y="473"/>
                  </a:cubicBezTo>
                  <a:cubicBezTo>
                    <a:pt x="178" y="471"/>
                    <a:pt x="176" y="470"/>
                    <a:pt x="176" y="470"/>
                  </a:cubicBezTo>
                  <a:close/>
                  <a:moveTo>
                    <a:pt x="178" y="447"/>
                  </a:moveTo>
                  <a:cubicBezTo>
                    <a:pt x="181" y="449"/>
                    <a:pt x="180" y="449"/>
                    <a:pt x="181" y="450"/>
                  </a:cubicBezTo>
                  <a:cubicBezTo>
                    <a:pt x="181" y="450"/>
                    <a:pt x="179" y="449"/>
                    <a:pt x="178" y="448"/>
                  </a:cubicBezTo>
                  <a:cubicBezTo>
                    <a:pt x="177" y="447"/>
                    <a:pt x="178" y="448"/>
                    <a:pt x="178" y="447"/>
                  </a:cubicBezTo>
                  <a:close/>
                  <a:moveTo>
                    <a:pt x="183" y="451"/>
                  </a:moveTo>
                  <a:cubicBezTo>
                    <a:pt x="184" y="451"/>
                    <a:pt x="187" y="453"/>
                    <a:pt x="189" y="454"/>
                  </a:cubicBezTo>
                  <a:cubicBezTo>
                    <a:pt x="188" y="454"/>
                    <a:pt x="185" y="452"/>
                    <a:pt x="183" y="451"/>
                  </a:cubicBezTo>
                  <a:close/>
                  <a:moveTo>
                    <a:pt x="186" y="458"/>
                  </a:moveTo>
                  <a:cubicBezTo>
                    <a:pt x="185" y="457"/>
                    <a:pt x="185" y="457"/>
                    <a:pt x="188" y="459"/>
                  </a:cubicBezTo>
                  <a:cubicBezTo>
                    <a:pt x="187" y="459"/>
                    <a:pt x="187" y="459"/>
                    <a:pt x="186" y="458"/>
                  </a:cubicBezTo>
                  <a:close/>
                  <a:moveTo>
                    <a:pt x="185" y="455"/>
                  </a:moveTo>
                  <a:cubicBezTo>
                    <a:pt x="186" y="455"/>
                    <a:pt x="189" y="457"/>
                    <a:pt x="190" y="458"/>
                  </a:cubicBezTo>
                  <a:cubicBezTo>
                    <a:pt x="189" y="457"/>
                    <a:pt x="189" y="458"/>
                    <a:pt x="187" y="456"/>
                  </a:cubicBezTo>
                  <a:cubicBezTo>
                    <a:pt x="188" y="457"/>
                    <a:pt x="187" y="456"/>
                    <a:pt x="185" y="455"/>
                  </a:cubicBezTo>
                  <a:close/>
                  <a:moveTo>
                    <a:pt x="202" y="465"/>
                  </a:moveTo>
                  <a:cubicBezTo>
                    <a:pt x="201" y="465"/>
                    <a:pt x="200" y="465"/>
                    <a:pt x="199" y="464"/>
                  </a:cubicBezTo>
                  <a:cubicBezTo>
                    <a:pt x="199" y="464"/>
                    <a:pt x="201" y="465"/>
                    <a:pt x="202" y="465"/>
                  </a:cubicBezTo>
                  <a:cubicBezTo>
                    <a:pt x="203" y="466"/>
                    <a:pt x="200" y="464"/>
                    <a:pt x="202" y="465"/>
                  </a:cubicBezTo>
                  <a:close/>
                  <a:moveTo>
                    <a:pt x="216" y="491"/>
                  </a:moveTo>
                  <a:cubicBezTo>
                    <a:pt x="216" y="491"/>
                    <a:pt x="217" y="492"/>
                    <a:pt x="219" y="493"/>
                  </a:cubicBezTo>
                  <a:cubicBezTo>
                    <a:pt x="221" y="494"/>
                    <a:pt x="216" y="492"/>
                    <a:pt x="216" y="491"/>
                  </a:cubicBezTo>
                  <a:close/>
                  <a:moveTo>
                    <a:pt x="229" y="478"/>
                  </a:moveTo>
                  <a:cubicBezTo>
                    <a:pt x="229" y="478"/>
                    <a:pt x="230" y="479"/>
                    <a:pt x="231" y="479"/>
                  </a:cubicBezTo>
                  <a:cubicBezTo>
                    <a:pt x="233" y="480"/>
                    <a:pt x="234" y="480"/>
                    <a:pt x="233" y="480"/>
                  </a:cubicBezTo>
                  <a:cubicBezTo>
                    <a:pt x="231" y="479"/>
                    <a:pt x="231" y="479"/>
                    <a:pt x="229" y="478"/>
                  </a:cubicBezTo>
                  <a:close/>
                  <a:moveTo>
                    <a:pt x="233" y="491"/>
                  </a:moveTo>
                  <a:cubicBezTo>
                    <a:pt x="233" y="491"/>
                    <a:pt x="234" y="491"/>
                    <a:pt x="234" y="491"/>
                  </a:cubicBezTo>
                  <a:cubicBezTo>
                    <a:pt x="235" y="492"/>
                    <a:pt x="237" y="492"/>
                    <a:pt x="239" y="493"/>
                  </a:cubicBezTo>
                  <a:cubicBezTo>
                    <a:pt x="238" y="493"/>
                    <a:pt x="235" y="492"/>
                    <a:pt x="233" y="491"/>
                  </a:cubicBezTo>
                  <a:close/>
                  <a:moveTo>
                    <a:pt x="269" y="504"/>
                  </a:moveTo>
                  <a:cubicBezTo>
                    <a:pt x="269" y="504"/>
                    <a:pt x="270" y="504"/>
                    <a:pt x="272" y="504"/>
                  </a:cubicBezTo>
                  <a:cubicBezTo>
                    <a:pt x="272" y="505"/>
                    <a:pt x="272" y="505"/>
                    <a:pt x="272" y="505"/>
                  </a:cubicBezTo>
                  <a:lnTo>
                    <a:pt x="269" y="504"/>
                  </a:lnTo>
                  <a:close/>
                  <a:moveTo>
                    <a:pt x="285" y="518"/>
                  </a:moveTo>
                  <a:cubicBezTo>
                    <a:pt x="287" y="519"/>
                    <a:pt x="289" y="519"/>
                    <a:pt x="291" y="520"/>
                  </a:cubicBezTo>
                  <a:cubicBezTo>
                    <a:pt x="293" y="520"/>
                    <a:pt x="295" y="521"/>
                    <a:pt x="297" y="521"/>
                  </a:cubicBezTo>
                  <a:cubicBezTo>
                    <a:pt x="297" y="522"/>
                    <a:pt x="293" y="521"/>
                    <a:pt x="292" y="520"/>
                  </a:cubicBezTo>
                  <a:cubicBezTo>
                    <a:pt x="292" y="521"/>
                    <a:pt x="293" y="521"/>
                    <a:pt x="295" y="521"/>
                  </a:cubicBezTo>
                  <a:cubicBezTo>
                    <a:pt x="291" y="521"/>
                    <a:pt x="286" y="519"/>
                    <a:pt x="285" y="518"/>
                  </a:cubicBezTo>
                  <a:close/>
                  <a:moveTo>
                    <a:pt x="347" y="531"/>
                  </a:moveTo>
                  <a:cubicBezTo>
                    <a:pt x="346" y="531"/>
                    <a:pt x="348" y="531"/>
                    <a:pt x="350" y="531"/>
                  </a:cubicBezTo>
                  <a:cubicBezTo>
                    <a:pt x="351" y="531"/>
                    <a:pt x="348" y="531"/>
                    <a:pt x="347" y="531"/>
                  </a:cubicBezTo>
                  <a:close/>
                  <a:moveTo>
                    <a:pt x="448" y="504"/>
                  </a:moveTo>
                  <a:cubicBezTo>
                    <a:pt x="448" y="504"/>
                    <a:pt x="447" y="505"/>
                    <a:pt x="447" y="505"/>
                  </a:cubicBezTo>
                  <a:cubicBezTo>
                    <a:pt x="445" y="505"/>
                    <a:pt x="445" y="505"/>
                    <a:pt x="448" y="504"/>
                  </a:cubicBezTo>
                  <a:close/>
                  <a:moveTo>
                    <a:pt x="477" y="521"/>
                  </a:moveTo>
                  <a:cubicBezTo>
                    <a:pt x="476" y="521"/>
                    <a:pt x="482" y="519"/>
                    <a:pt x="482" y="519"/>
                  </a:cubicBezTo>
                  <a:cubicBezTo>
                    <a:pt x="479" y="520"/>
                    <a:pt x="480" y="520"/>
                    <a:pt x="477" y="521"/>
                  </a:cubicBezTo>
                  <a:close/>
                  <a:moveTo>
                    <a:pt x="493" y="521"/>
                  </a:moveTo>
                  <a:cubicBezTo>
                    <a:pt x="494" y="520"/>
                    <a:pt x="493" y="520"/>
                    <a:pt x="496" y="519"/>
                  </a:cubicBezTo>
                  <a:cubicBezTo>
                    <a:pt x="497" y="519"/>
                    <a:pt x="496" y="520"/>
                    <a:pt x="493" y="521"/>
                  </a:cubicBezTo>
                  <a:close/>
                  <a:moveTo>
                    <a:pt x="572" y="483"/>
                  </a:moveTo>
                  <a:cubicBezTo>
                    <a:pt x="571" y="483"/>
                    <a:pt x="575" y="481"/>
                    <a:pt x="576" y="480"/>
                  </a:cubicBezTo>
                  <a:cubicBezTo>
                    <a:pt x="577" y="480"/>
                    <a:pt x="574" y="481"/>
                    <a:pt x="572" y="483"/>
                  </a:cubicBezTo>
                  <a:close/>
                  <a:moveTo>
                    <a:pt x="555" y="425"/>
                  </a:moveTo>
                  <a:cubicBezTo>
                    <a:pt x="552" y="427"/>
                    <a:pt x="549" y="428"/>
                    <a:pt x="548" y="429"/>
                  </a:cubicBezTo>
                  <a:cubicBezTo>
                    <a:pt x="544" y="431"/>
                    <a:pt x="551" y="427"/>
                    <a:pt x="553" y="425"/>
                  </a:cubicBezTo>
                  <a:cubicBezTo>
                    <a:pt x="552" y="426"/>
                    <a:pt x="553" y="426"/>
                    <a:pt x="554" y="425"/>
                  </a:cubicBezTo>
                  <a:cubicBezTo>
                    <a:pt x="555" y="425"/>
                    <a:pt x="554" y="425"/>
                    <a:pt x="555" y="425"/>
                  </a:cubicBezTo>
                  <a:close/>
                  <a:moveTo>
                    <a:pt x="607" y="451"/>
                  </a:moveTo>
                  <a:cubicBezTo>
                    <a:pt x="605" y="453"/>
                    <a:pt x="609" y="449"/>
                    <a:pt x="610" y="448"/>
                  </a:cubicBezTo>
                  <a:cubicBezTo>
                    <a:pt x="612" y="447"/>
                    <a:pt x="608" y="451"/>
                    <a:pt x="607" y="451"/>
                  </a:cubicBezTo>
                  <a:close/>
                  <a:moveTo>
                    <a:pt x="613" y="446"/>
                  </a:moveTo>
                  <a:cubicBezTo>
                    <a:pt x="613" y="446"/>
                    <a:pt x="611" y="448"/>
                    <a:pt x="611" y="447"/>
                  </a:cubicBezTo>
                  <a:cubicBezTo>
                    <a:pt x="615" y="444"/>
                    <a:pt x="618" y="442"/>
                    <a:pt x="620" y="439"/>
                  </a:cubicBezTo>
                  <a:cubicBezTo>
                    <a:pt x="623" y="437"/>
                    <a:pt x="625" y="435"/>
                    <a:pt x="628" y="432"/>
                  </a:cubicBezTo>
                  <a:cubicBezTo>
                    <a:pt x="625" y="434"/>
                    <a:pt x="630" y="430"/>
                    <a:pt x="627" y="432"/>
                  </a:cubicBezTo>
                  <a:cubicBezTo>
                    <a:pt x="626" y="433"/>
                    <a:pt x="625" y="434"/>
                    <a:pt x="624" y="435"/>
                  </a:cubicBezTo>
                  <a:cubicBezTo>
                    <a:pt x="622" y="437"/>
                    <a:pt x="624" y="435"/>
                    <a:pt x="620" y="438"/>
                  </a:cubicBezTo>
                  <a:cubicBezTo>
                    <a:pt x="620" y="438"/>
                    <a:pt x="621" y="436"/>
                    <a:pt x="622" y="436"/>
                  </a:cubicBezTo>
                  <a:cubicBezTo>
                    <a:pt x="624" y="434"/>
                    <a:pt x="621" y="437"/>
                    <a:pt x="624" y="434"/>
                  </a:cubicBezTo>
                  <a:cubicBezTo>
                    <a:pt x="624" y="434"/>
                    <a:pt x="623" y="436"/>
                    <a:pt x="624" y="435"/>
                  </a:cubicBezTo>
                  <a:cubicBezTo>
                    <a:pt x="624" y="434"/>
                    <a:pt x="627" y="432"/>
                    <a:pt x="629" y="430"/>
                  </a:cubicBezTo>
                  <a:cubicBezTo>
                    <a:pt x="628" y="431"/>
                    <a:pt x="632" y="428"/>
                    <a:pt x="630" y="429"/>
                  </a:cubicBezTo>
                  <a:cubicBezTo>
                    <a:pt x="630" y="430"/>
                    <a:pt x="632" y="427"/>
                    <a:pt x="633" y="426"/>
                  </a:cubicBezTo>
                  <a:cubicBezTo>
                    <a:pt x="634" y="426"/>
                    <a:pt x="633" y="427"/>
                    <a:pt x="633" y="427"/>
                  </a:cubicBezTo>
                  <a:cubicBezTo>
                    <a:pt x="632" y="428"/>
                    <a:pt x="631" y="430"/>
                    <a:pt x="630" y="431"/>
                  </a:cubicBezTo>
                  <a:cubicBezTo>
                    <a:pt x="630" y="430"/>
                    <a:pt x="632" y="428"/>
                    <a:pt x="633" y="428"/>
                  </a:cubicBezTo>
                  <a:cubicBezTo>
                    <a:pt x="632" y="429"/>
                    <a:pt x="630" y="431"/>
                    <a:pt x="627" y="433"/>
                  </a:cubicBezTo>
                  <a:cubicBezTo>
                    <a:pt x="629" y="432"/>
                    <a:pt x="630" y="432"/>
                    <a:pt x="633" y="428"/>
                  </a:cubicBezTo>
                  <a:cubicBezTo>
                    <a:pt x="634" y="428"/>
                    <a:pt x="632" y="430"/>
                    <a:pt x="631" y="431"/>
                  </a:cubicBezTo>
                  <a:cubicBezTo>
                    <a:pt x="631" y="431"/>
                    <a:pt x="632" y="430"/>
                    <a:pt x="631" y="431"/>
                  </a:cubicBezTo>
                  <a:cubicBezTo>
                    <a:pt x="633" y="429"/>
                    <a:pt x="634" y="428"/>
                    <a:pt x="636" y="426"/>
                  </a:cubicBezTo>
                  <a:cubicBezTo>
                    <a:pt x="636" y="427"/>
                    <a:pt x="633" y="430"/>
                    <a:pt x="635" y="428"/>
                  </a:cubicBezTo>
                  <a:cubicBezTo>
                    <a:pt x="633" y="430"/>
                    <a:pt x="633" y="430"/>
                    <a:pt x="632" y="430"/>
                  </a:cubicBezTo>
                  <a:cubicBezTo>
                    <a:pt x="631" y="431"/>
                    <a:pt x="632" y="431"/>
                    <a:pt x="632" y="431"/>
                  </a:cubicBezTo>
                  <a:cubicBezTo>
                    <a:pt x="630" y="432"/>
                    <a:pt x="630" y="432"/>
                    <a:pt x="631" y="432"/>
                  </a:cubicBezTo>
                  <a:cubicBezTo>
                    <a:pt x="630" y="433"/>
                    <a:pt x="629" y="434"/>
                    <a:pt x="628" y="435"/>
                  </a:cubicBezTo>
                  <a:cubicBezTo>
                    <a:pt x="627" y="435"/>
                    <a:pt x="628" y="434"/>
                    <a:pt x="628" y="434"/>
                  </a:cubicBezTo>
                  <a:cubicBezTo>
                    <a:pt x="625" y="437"/>
                    <a:pt x="621" y="441"/>
                    <a:pt x="616" y="445"/>
                  </a:cubicBezTo>
                  <a:cubicBezTo>
                    <a:pt x="616" y="445"/>
                    <a:pt x="618" y="443"/>
                    <a:pt x="618" y="444"/>
                  </a:cubicBezTo>
                  <a:cubicBezTo>
                    <a:pt x="616" y="446"/>
                    <a:pt x="616" y="445"/>
                    <a:pt x="613" y="447"/>
                  </a:cubicBezTo>
                  <a:cubicBezTo>
                    <a:pt x="614" y="446"/>
                    <a:pt x="611" y="449"/>
                    <a:pt x="609" y="450"/>
                  </a:cubicBezTo>
                  <a:cubicBezTo>
                    <a:pt x="609" y="450"/>
                    <a:pt x="610" y="449"/>
                    <a:pt x="613" y="446"/>
                  </a:cubicBezTo>
                  <a:close/>
                  <a:moveTo>
                    <a:pt x="616" y="441"/>
                  </a:moveTo>
                  <a:cubicBezTo>
                    <a:pt x="617" y="441"/>
                    <a:pt x="617" y="441"/>
                    <a:pt x="617" y="440"/>
                  </a:cubicBezTo>
                  <a:cubicBezTo>
                    <a:pt x="620" y="437"/>
                    <a:pt x="620" y="437"/>
                    <a:pt x="620" y="437"/>
                  </a:cubicBezTo>
                  <a:cubicBezTo>
                    <a:pt x="620" y="438"/>
                    <a:pt x="618" y="440"/>
                    <a:pt x="616" y="441"/>
                  </a:cubicBezTo>
                  <a:close/>
                  <a:moveTo>
                    <a:pt x="612" y="445"/>
                  </a:moveTo>
                  <a:cubicBezTo>
                    <a:pt x="613" y="444"/>
                    <a:pt x="614" y="443"/>
                    <a:pt x="615" y="442"/>
                  </a:cubicBezTo>
                  <a:cubicBezTo>
                    <a:pt x="616" y="442"/>
                    <a:pt x="616" y="442"/>
                    <a:pt x="616" y="442"/>
                  </a:cubicBezTo>
                  <a:cubicBezTo>
                    <a:pt x="614" y="443"/>
                    <a:pt x="614" y="443"/>
                    <a:pt x="612" y="445"/>
                  </a:cubicBezTo>
                  <a:close/>
                  <a:moveTo>
                    <a:pt x="625" y="444"/>
                  </a:moveTo>
                  <a:cubicBezTo>
                    <a:pt x="625" y="444"/>
                    <a:pt x="626" y="443"/>
                    <a:pt x="628" y="441"/>
                  </a:cubicBezTo>
                  <a:cubicBezTo>
                    <a:pt x="628" y="441"/>
                    <a:pt x="627" y="443"/>
                    <a:pt x="625" y="444"/>
                  </a:cubicBezTo>
                  <a:close/>
                  <a:moveTo>
                    <a:pt x="561" y="420"/>
                  </a:moveTo>
                  <a:cubicBezTo>
                    <a:pt x="565" y="417"/>
                    <a:pt x="569" y="414"/>
                    <a:pt x="572" y="412"/>
                  </a:cubicBezTo>
                  <a:cubicBezTo>
                    <a:pt x="571" y="414"/>
                    <a:pt x="564" y="419"/>
                    <a:pt x="561" y="420"/>
                  </a:cubicBezTo>
                  <a:close/>
                  <a:moveTo>
                    <a:pt x="622" y="440"/>
                  </a:moveTo>
                  <a:cubicBezTo>
                    <a:pt x="623" y="439"/>
                    <a:pt x="625" y="438"/>
                    <a:pt x="627" y="436"/>
                  </a:cubicBezTo>
                  <a:cubicBezTo>
                    <a:pt x="627" y="436"/>
                    <a:pt x="626" y="437"/>
                    <a:pt x="627" y="437"/>
                  </a:cubicBezTo>
                  <a:cubicBezTo>
                    <a:pt x="625" y="438"/>
                    <a:pt x="625" y="437"/>
                    <a:pt x="622" y="440"/>
                  </a:cubicBezTo>
                  <a:close/>
                  <a:moveTo>
                    <a:pt x="629" y="435"/>
                  </a:moveTo>
                  <a:cubicBezTo>
                    <a:pt x="629" y="435"/>
                    <a:pt x="629" y="434"/>
                    <a:pt x="629" y="434"/>
                  </a:cubicBezTo>
                  <a:cubicBezTo>
                    <a:pt x="631" y="433"/>
                    <a:pt x="632" y="431"/>
                    <a:pt x="634" y="430"/>
                  </a:cubicBezTo>
                  <a:cubicBezTo>
                    <a:pt x="632" y="432"/>
                    <a:pt x="631" y="434"/>
                    <a:pt x="629" y="435"/>
                  </a:cubicBezTo>
                  <a:close/>
                  <a:moveTo>
                    <a:pt x="632" y="428"/>
                  </a:moveTo>
                  <a:cubicBezTo>
                    <a:pt x="631" y="428"/>
                    <a:pt x="633" y="426"/>
                    <a:pt x="633" y="426"/>
                  </a:cubicBezTo>
                  <a:cubicBezTo>
                    <a:pt x="634" y="425"/>
                    <a:pt x="633" y="426"/>
                    <a:pt x="634" y="426"/>
                  </a:cubicBezTo>
                  <a:cubicBezTo>
                    <a:pt x="633" y="426"/>
                    <a:pt x="633" y="427"/>
                    <a:pt x="632" y="428"/>
                  </a:cubicBezTo>
                  <a:close/>
                  <a:moveTo>
                    <a:pt x="577" y="407"/>
                  </a:moveTo>
                  <a:cubicBezTo>
                    <a:pt x="577" y="407"/>
                    <a:pt x="579" y="406"/>
                    <a:pt x="580" y="405"/>
                  </a:cubicBezTo>
                  <a:cubicBezTo>
                    <a:pt x="580" y="405"/>
                    <a:pt x="578" y="407"/>
                    <a:pt x="577" y="407"/>
                  </a:cubicBezTo>
                  <a:close/>
                  <a:moveTo>
                    <a:pt x="609" y="380"/>
                  </a:moveTo>
                  <a:cubicBezTo>
                    <a:pt x="611" y="378"/>
                    <a:pt x="616" y="374"/>
                    <a:pt x="619" y="370"/>
                  </a:cubicBezTo>
                  <a:cubicBezTo>
                    <a:pt x="618" y="371"/>
                    <a:pt x="612" y="377"/>
                    <a:pt x="609" y="380"/>
                  </a:cubicBezTo>
                  <a:close/>
                  <a:moveTo>
                    <a:pt x="680" y="372"/>
                  </a:moveTo>
                  <a:cubicBezTo>
                    <a:pt x="682" y="369"/>
                    <a:pt x="685" y="364"/>
                    <a:pt x="686" y="363"/>
                  </a:cubicBezTo>
                  <a:cubicBezTo>
                    <a:pt x="685" y="365"/>
                    <a:pt x="683" y="368"/>
                    <a:pt x="684" y="367"/>
                  </a:cubicBezTo>
                  <a:cubicBezTo>
                    <a:pt x="682" y="369"/>
                    <a:pt x="682" y="369"/>
                    <a:pt x="681" y="371"/>
                  </a:cubicBezTo>
                  <a:cubicBezTo>
                    <a:pt x="681" y="371"/>
                    <a:pt x="680" y="372"/>
                    <a:pt x="680" y="372"/>
                  </a:cubicBezTo>
                  <a:close/>
                  <a:moveTo>
                    <a:pt x="621" y="366"/>
                  </a:moveTo>
                  <a:cubicBezTo>
                    <a:pt x="620" y="366"/>
                    <a:pt x="623" y="363"/>
                    <a:pt x="624" y="362"/>
                  </a:cubicBezTo>
                  <a:cubicBezTo>
                    <a:pt x="624" y="362"/>
                    <a:pt x="622" y="364"/>
                    <a:pt x="621" y="366"/>
                  </a:cubicBezTo>
                  <a:close/>
                  <a:moveTo>
                    <a:pt x="681" y="369"/>
                  </a:moveTo>
                  <a:cubicBezTo>
                    <a:pt x="681" y="369"/>
                    <a:pt x="683" y="366"/>
                    <a:pt x="684" y="365"/>
                  </a:cubicBezTo>
                  <a:cubicBezTo>
                    <a:pt x="684" y="365"/>
                    <a:pt x="682" y="368"/>
                    <a:pt x="681" y="369"/>
                  </a:cubicBezTo>
                  <a:close/>
                  <a:moveTo>
                    <a:pt x="625" y="360"/>
                  </a:moveTo>
                  <a:cubicBezTo>
                    <a:pt x="626" y="360"/>
                    <a:pt x="626" y="359"/>
                    <a:pt x="627" y="358"/>
                  </a:cubicBezTo>
                  <a:cubicBezTo>
                    <a:pt x="628" y="358"/>
                    <a:pt x="625" y="361"/>
                    <a:pt x="625" y="360"/>
                  </a:cubicBezTo>
                  <a:close/>
                  <a:moveTo>
                    <a:pt x="640" y="339"/>
                  </a:moveTo>
                  <a:cubicBezTo>
                    <a:pt x="640" y="339"/>
                    <a:pt x="642" y="335"/>
                    <a:pt x="642" y="336"/>
                  </a:cubicBezTo>
                  <a:cubicBezTo>
                    <a:pt x="642" y="337"/>
                    <a:pt x="642" y="337"/>
                    <a:pt x="640" y="339"/>
                  </a:cubicBezTo>
                  <a:close/>
                  <a:moveTo>
                    <a:pt x="646" y="335"/>
                  </a:moveTo>
                  <a:cubicBezTo>
                    <a:pt x="647" y="332"/>
                    <a:pt x="649" y="328"/>
                    <a:pt x="651" y="325"/>
                  </a:cubicBezTo>
                  <a:cubicBezTo>
                    <a:pt x="652" y="324"/>
                    <a:pt x="653" y="322"/>
                    <a:pt x="653" y="321"/>
                  </a:cubicBezTo>
                  <a:cubicBezTo>
                    <a:pt x="654" y="319"/>
                    <a:pt x="655" y="318"/>
                    <a:pt x="655" y="317"/>
                  </a:cubicBezTo>
                  <a:cubicBezTo>
                    <a:pt x="656" y="315"/>
                    <a:pt x="656" y="317"/>
                    <a:pt x="656" y="315"/>
                  </a:cubicBezTo>
                  <a:cubicBezTo>
                    <a:pt x="656" y="316"/>
                    <a:pt x="656" y="317"/>
                    <a:pt x="656" y="318"/>
                  </a:cubicBezTo>
                  <a:cubicBezTo>
                    <a:pt x="654" y="321"/>
                    <a:pt x="653" y="324"/>
                    <a:pt x="651" y="327"/>
                  </a:cubicBezTo>
                  <a:cubicBezTo>
                    <a:pt x="650" y="329"/>
                    <a:pt x="650" y="329"/>
                    <a:pt x="648" y="332"/>
                  </a:cubicBezTo>
                  <a:cubicBezTo>
                    <a:pt x="648" y="332"/>
                    <a:pt x="649" y="330"/>
                    <a:pt x="650" y="328"/>
                  </a:cubicBezTo>
                  <a:cubicBezTo>
                    <a:pt x="649" y="329"/>
                    <a:pt x="647" y="333"/>
                    <a:pt x="646" y="335"/>
                  </a:cubicBezTo>
                  <a:close/>
                  <a:moveTo>
                    <a:pt x="646" y="329"/>
                  </a:moveTo>
                  <a:cubicBezTo>
                    <a:pt x="647" y="329"/>
                    <a:pt x="647" y="328"/>
                    <a:pt x="647" y="329"/>
                  </a:cubicBezTo>
                  <a:cubicBezTo>
                    <a:pt x="648" y="328"/>
                    <a:pt x="648" y="328"/>
                    <a:pt x="648" y="328"/>
                  </a:cubicBezTo>
                  <a:cubicBezTo>
                    <a:pt x="648" y="327"/>
                    <a:pt x="643" y="334"/>
                    <a:pt x="646" y="329"/>
                  </a:cubicBezTo>
                  <a:close/>
                  <a:moveTo>
                    <a:pt x="648" y="328"/>
                  </a:moveTo>
                  <a:cubicBezTo>
                    <a:pt x="648" y="327"/>
                    <a:pt x="649" y="326"/>
                    <a:pt x="650" y="324"/>
                  </a:cubicBezTo>
                  <a:cubicBezTo>
                    <a:pt x="650" y="324"/>
                    <a:pt x="649" y="327"/>
                    <a:pt x="648" y="328"/>
                  </a:cubicBezTo>
                  <a:close/>
                  <a:moveTo>
                    <a:pt x="660" y="326"/>
                  </a:moveTo>
                  <a:cubicBezTo>
                    <a:pt x="659" y="327"/>
                    <a:pt x="660" y="324"/>
                    <a:pt x="660" y="325"/>
                  </a:cubicBezTo>
                  <a:cubicBezTo>
                    <a:pt x="660" y="324"/>
                    <a:pt x="661" y="322"/>
                    <a:pt x="662" y="322"/>
                  </a:cubicBezTo>
                  <a:cubicBezTo>
                    <a:pt x="661" y="324"/>
                    <a:pt x="660" y="325"/>
                    <a:pt x="660" y="326"/>
                  </a:cubicBezTo>
                  <a:close/>
                  <a:moveTo>
                    <a:pt x="663" y="321"/>
                  </a:moveTo>
                  <a:cubicBezTo>
                    <a:pt x="663" y="321"/>
                    <a:pt x="664" y="319"/>
                    <a:pt x="663" y="321"/>
                  </a:cubicBezTo>
                  <a:cubicBezTo>
                    <a:pt x="665" y="315"/>
                    <a:pt x="666" y="317"/>
                    <a:pt x="666" y="317"/>
                  </a:cubicBezTo>
                  <a:cubicBezTo>
                    <a:pt x="666" y="317"/>
                    <a:pt x="666" y="317"/>
                    <a:pt x="666" y="317"/>
                  </a:cubicBezTo>
                  <a:cubicBezTo>
                    <a:pt x="666" y="317"/>
                    <a:pt x="666" y="317"/>
                    <a:pt x="666" y="317"/>
                  </a:cubicBezTo>
                  <a:cubicBezTo>
                    <a:pt x="665" y="319"/>
                    <a:pt x="664" y="320"/>
                    <a:pt x="663" y="321"/>
                  </a:cubicBezTo>
                  <a:close/>
                  <a:moveTo>
                    <a:pt x="653" y="321"/>
                  </a:moveTo>
                  <a:cubicBezTo>
                    <a:pt x="652" y="321"/>
                    <a:pt x="655" y="317"/>
                    <a:pt x="655" y="316"/>
                  </a:cubicBezTo>
                  <a:cubicBezTo>
                    <a:pt x="656" y="314"/>
                    <a:pt x="654" y="318"/>
                    <a:pt x="653" y="321"/>
                  </a:cubicBezTo>
                  <a:close/>
                  <a:moveTo>
                    <a:pt x="662" y="319"/>
                  </a:moveTo>
                  <a:cubicBezTo>
                    <a:pt x="661" y="319"/>
                    <a:pt x="664" y="314"/>
                    <a:pt x="664" y="315"/>
                  </a:cubicBezTo>
                  <a:cubicBezTo>
                    <a:pt x="663" y="318"/>
                    <a:pt x="663" y="317"/>
                    <a:pt x="662" y="319"/>
                  </a:cubicBezTo>
                  <a:close/>
                  <a:moveTo>
                    <a:pt x="659" y="309"/>
                  </a:moveTo>
                  <a:cubicBezTo>
                    <a:pt x="660" y="309"/>
                    <a:pt x="660" y="309"/>
                    <a:pt x="658" y="313"/>
                  </a:cubicBezTo>
                  <a:cubicBezTo>
                    <a:pt x="660" y="310"/>
                    <a:pt x="657" y="314"/>
                    <a:pt x="659" y="309"/>
                  </a:cubicBezTo>
                  <a:close/>
                  <a:moveTo>
                    <a:pt x="656" y="312"/>
                  </a:moveTo>
                  <a:cubicBezTo>
                    <a:pt x="656" y="311"/>
                    <a:pt x="658" y="307"/>
                    <a:pt x="658" y="306"/>
                  </a:cubicBezTo>
                  <a:cubicBezTo>
                    <a:pt x="659" y="306"/>
                    <a:pt x="656" y="311"/>
                    <a:pt x="655" y="313"/>
                  </a:cubicBezTo>
                  <a:cubicBezTo>
                    <a:pt x="655" y="313"/>
                    <a:pt x="657" y="310"/>
                    <a:pt x="656" y="312"/>
                  </a:cubicBezTo>
                  <a:close/>
                  <a:moveTo>
                    <a:pt x="661" y="310"/>
                  </a:moveTo>
                  <a:cubicBezTo>
                    <a:pt x="661" y="309"/>
                    <a:pt x="662" y="309"/>
                    <a:pt x="662" y="307"/>
                  </a:cubicBezTo>
                  <a:cubicBezTo>
                    <a:pt x="663" y="307"/>
                    <a:pt x="663" y="307"/>
                    <a:pt x="663" y="307"/>
                  </a:cubicBezTo>
                  <a:cubicBezTo>
                    <a:pt x="662" y="309"/>
                    <a:pt x="662" y="308"/>
                    <a:pt x="661" y="310"/>
                  </a:cubicBezTo>
                  <a:close/>
                  <a:moveTo>
                    <a:pt x="664" y="301"/>
                  </a:moveTo>
                  <a:cubicBezTo>
                    <a:pt x="663" y="302"/>
                    <a:pt x="665" y="299"/>
                    <a:pt x="665" y="298"/>
                  </a:cubicBezTo>
                  <a:cubicBezTo>
                    <a:pt x="665" y="299"/>
                    <a:pt x="665" y="299"/>
                    <a:pt x="665" y="301"/>
                  </a:cubicBezTo>
                  <a:cubicBezTo>
                    <a:pt x="663" y="304"/>
                    <a:pt x="662" y="305"/>
                    <a:pt x="661" y="307"/>
                  </a:cubicBezTo>
                  <a:cubicBezTo>
                    <a:pt x="662" y="305"/>
                    <a:pt x="662" y="304"/>
                    <a:pt x="664" y="301"/>
                  </a:cubicBezTo>
                  <a:cubicBezTo>
                    <a:pt x="664" y="301"/>
                    <a:pt x="664" y="300"/>
                    <a:pt x="664" y="301"/>
                  </a:cubicBezTo>
                  <a:close/>
                  <a:moveTo>
                    <a:pt x="662" y="303"/>
                  </a:moveTo>
                  <a:cubicBezTo>
                    <a:pt x="662" y="304"/>
                    <a:pt x="662" y="302"/>
                    <a:pt x="662" y="302"/>
                  </a:cubicBezTo>
                  <a:cubicBezTo>
                    <a:pt x="663" y="300"/>
                    <a:pt x="663" y="300"/>
                    <a:pt x="664" y="298"/>
                  </a:cubicBezTo>
                  <a:cubicBezTo>
                    <a:pt x="664" y="299"/>
                    <a:pt x="662" y="302"/>
                    <a:pt x="662" y="303"/>
                  </a:cubicBezTo>
                  <a:close/>
                  <a:moveTo>
                    <a:pt x="669" y="301"/>
                  </a:moveTo>
                  <a:cubicBezTo>
                    <a:pt x="668" y="303"/>
                    <a:pt x="669" y="301"/>
                    <a:pt x="668" y="302"/>
                  </a:cubicBezTo>
                  <a:cubicBezTo>
                    <a:pt x="669" y="300"/>
                    <a:pt x="669" y="300"/>
                    <a:pt x="670" y="298"/>
                  </a:cubicBezTo>
                  <a:cubicBezTo>
                    <a:pt x="670" y="298"/>
                    <a:pt x="669" y="301"/>
                    <a:pt x="669" y="301"/>
                  </a:cubicBezTo>
                  <a:close/>
                  <a:moveTo>
                    <a:pt x="664" y="298"/>
                  </a:moveTo>
                  <a:cubicBezTo>
                    <a:pt x="664" y="297"/>
                    <a:pt x="663" y="298"/>
                    <a:pt x="663" y="298"/>
                  </a:cubicBezTo>
                  <a:cubicBezTo>
                    <a:pt x="664" y="296"/>
                    <a:pt x="664" y="296"/>
                    <a:pt x="664" y="296"/>
                  </a:cubicBezTo>
                  <a:cubicBezTo>
                    <a:pt x="664" y="296"/>
                    <a:pt x="664" y="298"/>
                    <a:pt x="665" y="295"/>
                  </a:cubicBezTo>
                  <a:cubicBezTo>
                    <a:pt x="665" y="296"/>
                    <a:pt x="664" y="297"/>
                    <a:pt x="664" y="298"/>
                  </a:cubicBezTo>
                  <a:close/>
                  <a:moveTo>
                    <a:pt x="718" y="287"/>
                  </a:moveTo>
                  <a:cubicBezTo>
                    <a:pt x="718" y="287"/>
                    <a:pt x="720" y="283"/>
                    <a:pt x="720" y="280"/>
                  </a:cubicBezTo>
                  <a:cubicBezTo>
                    <a:pt x="720" y="282"/>
                    <a:pt x="719" y="286"/>
                    <a:pt x="718" y="287"/>
                  </a:cubicBezTo>
                  <a:close/>
                  <a:moveTo>
                    <a:pt x="729" y="267"/>
                  </a:moveTo>
                  <a:cubicBezTo>
                    <a:pt x="728" y="268"/>
                    <a:pt x="728" y="267"/>
                    <a:pt x="728" y="267"/>
                  </a:cubicBezTo>
                  <a:cubicBezTo>
                    <a:pt x="729" y="263"/>
                    <a:pt x="729" y="263"/>
                    <a:pt x="730" y="260"/>
                  </a:cubicBezTo>
                  <a:cubicBezTo>
                    <a:pt x="730" y="261"/>
                    <a:pt x="730" y="264"/>
                    <a:pt x="729" y="267"/>
                  </a:cubicBezTo>
                  <a:close/>
                  <a:moveTo>
                    <a:pt x="733" y="260"/>
                  </a:moveTo>
                  <a:cubicBezTo>
                    <a:pt x="732" y="260"/>
                    <a:pt x="733" y="257"/>
                    <a:pt x="734" y="254"/>
                  </a:cubicBezTo>
                  <a:cubicBezTo>
                    <a:pt x="734" y="254"/>
                    <a:pt x="733" y="257"/>
                    <a:pt x="733" y="260"/>
                  </a:cubicBezTo>
                  <a:close/>
                  <a:moveTo>
                    <a:pt x="726" y="261"/>
                  </a:moveTo>
                  <a:cubicBezTo>
                    <a:pt x="726" y="258"/>
                    <a:pt x="726" y="258"/>
                    <a:pt x="726" y="258"/>
                  </a:cubicBezTo>
                  <a:cubicBezTo>
                    <a:pt x="727" y="257"/>
                    <a:pt x="727" y="257"/>
                    <a:pt x="728" y="255"/>
                  </a:cubicBezTo>
                  <a:cubicBezTo>
                    <a:pt x="727" y="259"/>
                    <a:pt x="727" y="259"/>
                    <a:pt x="727" y="259"/>
                  </a:cubicBezTo>
                  <a:cubicBezTo>
                    <a:pt x="727" y="256"/>
                    <a:pt x="726" y="260"/>
                    <a:pt x="726" y="261"/>
                  </a:cubicBezTo>
                  <a:close/>
                  <a:moveTo>
                    <a:pt x="694" y="267"/>
                  </a:moveTo>
                  <a:cubicBezTo>
                    <a:pt x="695" y="265"/>
                    <a:pt x="695" y="264"/>
                    <a:pt x="696" y="261"/>
                  </a:cubicBezTo>
                  <a:cubicBezTo>
                    <a:pt x="696" y="260"/>
                    <a:pt x="696" y="260"/>
                    <a:pt x="697" y="259"/>
                  </a:cubicBezTo>
                  <a:cubicBezTo>
                    <a:pt x="697" y="258"/>
                    <a:pt x="696" y="259"/>
                    <a:pt x="696" y="260"/>
                  </a:cubicBezTo>
                  <a:cubicBezTo>
                    <a:pt x="696" y="261"/>
                    <a:pt x="696" y="260"/>
                    <a:pt x="696" y="260"/>
                  </a:cubicBezTo>
                  <a:cubicBezTo>
                    <a:pt x="696" y="261"/>
                    <a:pt x="696" y="262"/>
                    <a:pt x="695" y="263"/>
                  </a:cubicBezTo>
                  <a:cubicBezTo>
                    <a:pt x="695" y="264"/>
                    <a:pt x="696" y="261"/>
                    <a:pt x="695" y="262"/>
                  </a:cubicBezTo>
                  <a:cubicBezTo>
                    <a:pt x="695" y="263"/>
                    <a:pt x="694" y="265"/>
                    <a:pt x="694" y="266"/>
                  </a:cubicBezTo>
                  <a:cubicBezTo>
                    <a:pt x="694" y="266"/>
                    <a:pt x="695" y="260"/>
                    <a:pt x="695" y="261"/>
                  </a:cubicBezTo>
                  <a:cubicBezTo>
                    <a:pt x="695" y="259"/>
                    <a:pt x="696" y="258"/>
                    <a:pt x="696" y="257"/>
                  </a:cubicBezTo>
                  <a:cubicBezTo>
                    <a:pt x="696" y="256"/>
                    <a:pt x="695" y="258"/>
                    <a:pt x="695" y="260"/>
                  </a:cubicBezTo>
                  <a:cubicBezTo>
                    <a:pt x="695" y="260"/>
                    <a:pt x="695" y="260"/>
                    <a:pt x="695" y="260"/>
                  </a:cubicBezTo>
                  <a:cubicBezTo>
                    <a:pt x="695" y="257"/>
                    <a:pt x="696" y="256"/>
                    <a:pt x="696" y="254"/>
                  </a:cubicBezTo>
                  <a:cubicBezTo>
                    <a:pt x="697" y="253"/>
                    <a:pt x="697" y="251"/>
                    <a:pt x="696" y="254"/>
                  </a:cubicBezTo>
                  <a:cubicBezTo>
                    <a:pt x="697" y="250"/>
                    <a:pt x="698" y="245"/>
                    <a:pt x="699" y="242"/>
                  </a:cubicBezTo>
                  <a:cubicBezTo>
                    <a:pt x="700" y="240"/>
                    <a:pt x="698" y="244"/>
                    <a:pt x="699" y="242"/>
                  </a:cubicBezTo>
                  <a:cubicBezTo>
                    <a:pt x="699" y="240"/>
                    <a:pt x="700" y="239"/>
                    <a:pt x="700" y="239"/>
                  </a:cubicBezTo>
                  <a:cubicBezTo>
                    <a:pt x="699" y="244"/>
                    <a:pt x="698" y="247"/>
                    <a:pt x="697" y="252"/>
                  </a:cubicBezTo>
                  <a:cubicBezTo>
                    <a:pt x="697" y="251"/>
                    <a:pt x="698" y="248"/>
                    <a:pt x="699" y="245"/>
                  </a:cubicBezTo>
                  <a:cubicBezTo>
                    <a:pt x="699" y="247"/>
                    <a:pt x="699" y="245"/>
                    <a:pt x="700" y="243"/>
                  </a:cubicBezTo>
                  <a:cubicBezTo>
                    <a:pt x="700" y="244"/>
                    <a:pt x="699" y="248"/>
                    <a:pt x="698" y="252"/>
                  </a:cubicBezTo>
                  <a:cubicBezTo>
                    <a:pt x="699" y="250"/>
                    <a:pt x="700" y="245"/>
                    <a:pt x="701" y="241"/>
                  </a:cubicBezTo>
                  <a:cubicBezTo>
                    <a:pt x="701" y="240"/>
                    <a:pt x="700" y="243"/>
                    <a:pt x="701" y="242"/>
                  </a:cubicBezTo>
                  <a:cubicBezTo>
                    <a:pt x="701" y="240"/>
                    <a:pt x="701" y="240"/>
                    <a:pt x="702" y="237"/>
                  </a:cubicBezTo>
                  <a:cubicBezTo>
                    <a:pt x="702" y="237"/>
                    <a:pt x="702" y="238"/>
                    <a:pt x="702" y="240"/>
                  </a:cubicBezTo>
                  <a:cubicBezTo>
                    <a:pt x="701" y="241"/>
                    <a:pt x="701" y="243"/>
                    <a:pt x="701" y="244"/>
                  </a:cubicBezTo>
                  <a:cubicBezTo>
                    <a:pt x="701" y="243"/>
                    <a:pt x="701" y="242"/>
                    <a:pt x="700" y="244"/>
                  </a:cubicBezTo>
                  <a:cubicBezTo>
                    <a:pt x="700" y="247"/>
                    <a:pt x="699" y="250"/>
                    <a:pt x="698" y="254"/>
                  </a:cubicBezTo>
                  <a:cubicBezTo>
                    <a:pt x="699" y="251"/>
                    <a:pt x="699" y="249"/>
                    <a:pt x="700" y="245"/>
                  </a:cubicBezTo>
                  <a:cubicBezTo>
                    <a:pt x="700" y="246"/>
                    <a:pt x="701" y="244"/>
                    <a:pt x="701" y="242"/>
                  </a:cubicBezTo>
                  <a:cubicBezTo>
                    <a:pt x="702" y="242"/>
                    <a:pt x="702" y="243"/>
                    <a:pt x="701" y="245"/>
                  </a:cubicBezTo>
                  <a:cubicBezTo>
                    <a:pt x="701" y="245"/>
                    <a:pt x="701" y="245"/>
                    <a:pt x="701" y="244"/>
                  </a:cubicBezTo>
                  <a:cubicBezTo>
                    <a:pt x="699" y="252"/>
                    <a:pt x="699" y="256"/>
                    <a:pt x="697" y="259"/>
                  </a:cubicBezTo>
                  <a:cubicBezTo>
                    <a:pt x="697" y="259"/>
                    <a:pt x="697" y="259"/>
                    <a:pt x="697" y="259"/>
                  </a:cubicBezTo>
                  <a:cubicBezTo>
                    <a:pt x="696" y="262"/>
                    <a:pt x="696" y="263"/>
                    <a:pt x="695" y="265"/>
                  </a:cubicBezTo>
                  <a:cubicBezTo>
                    <a:pt x="695" y="263"/>
                    <a:pt x="694" y="267"/>
                    <a:pt x="694" y="267"/>
                  </a:cubicBezTo>
                  <a:close/>
                  <a:moveTo>
                    <a:pt x="693" y="262"/>
                  </a:moveTo>
                  <a:cubicBezTo>
                    <a:pt x="694" y="259"/>
                    <a:pt x="695" y="258"/>
                    <a:pt x="694" y="259"/>
                  </a:cubicBezTo>
                  <a:cubicBezTo>
                    <a:pt x="694" y="257"/>
                    <a:pt x="695" y="256"/>
                    <a:pt x="695" y="255"/>
                  </a:cubicBezTo>
                  <a:cubicBezTo>
                    <a:pt x="696" y="252"/>
                    <a:pt x="696" y="252"/>
                    <a:pt x="696" y="251"/>
                  </a:cubicBezTo>
                  <a:cubicBezTo>
                    <a:pt x="696" y="253"/>
                    <a:pt x="696" y="254"/>
                    <a:pt x="695" y="257"/>
                  </a:cubicBezTo>
                  <a:cubicBezTo>
                    <a:pt x="695" y="255"/>
                    <a:pt x="694" y="262"/>
                    <a:pt x="693" y="262"/>
                  </a:cubicBezTo>
                  <a:close/>
                  <a:moveTo>
                    <a:pt x="696" y="266"/>
                  </a:moveTo>
                  <a:cubicBezTo>
                    <a:pt x="696" y="265"/>
                    <a:pt x="697" y="262"/>
                    <a:pt x="697" y="261"/>
                  </a:cubicBezTo>
                  <a:cubicBezTo>
                    <a:pt x="698" y="261"/>
                    <a:pt x="697" y="264"/>
                    <a:pt x="696" y="266"/>
                  </a:cubicBezTo>
                  <a:close/>
                  <a:moveTo>
                    <a:pt x="695" y="253"/>
                  </a:moveTo>
                  <a:cubicBezTo>
                    <a:pt x="696" y="251"/>
                    <a:pt x="697" y="248"/>
                    <a:pt x="696" y="248"/>
                  </a:cubicBezTo>
                  <a:cubicBezTo>
                    <a:pt x="697" y="245"/>
                    <a:pt x="696" y="248"/>
                    <a:pt x="697" y="246"/>
                  </a:cubicBezTo>
                  <a:cubicBezTo>
                    <a:pt x="698" y="243"/>
                    <a:pt x="699" y="239"/>
                    <a:pt x="699" y="238"/>
                  </a:cubicBezTo>
                  <a:cubicBezTo>
                    <a:pt x="699" y="237"/>
                    <a:pt x="699" y="239"/>
                    <a:pt x="698" y="241"/>
                  </a:cubicBezTo>
                  <a:cubicBezTo>
                    <a:pt x="699" y="240"/>
                    <a:pt x="700" y="237"/>
                    <a:pt x="700" y="233"/>
                  </a:cubicBezTo>
                  <a:cubicBezTo>
                    <a:pt x="700" y="233"/>
                    <a:pt x="700" y="235"/>
                    <a:pt x="700" y="235"/>
                  </a:cubicBezTo>
                  <a:cubicBezTo>
                    <a:pt x="700" y="237"/>
                    <a:pt x="700" y="235"/>
                    <a:pt x="699" y="240"/>
                  </a:cubicBezTo>
                  <a:cubicBezTo>
                    <a:pt x="699" y="239"/>
                    <a:pt x="700" y="238"/>
                    <a:pt x="700" y="237"/>
                  </a:cubicBezTo>
                  <a:cubicBezTo>
                    <a:pt x="699" y="241"/>
                    <a:pt x="698" y="245"/>
                    <a:pt x="697" y="249"/>
                  </a:cubicBezTo>
                  <a:cubicBezTo>
                    <a:pt x="698" y="246"/>
                    <a:pt x="698" y="243"/>
                    <a:pt x="699" y="241"/>
                  </a:cubicBezTo>
                  <a:cubicBezTo>
                    <a:pt x="698" y="243"/>
                    <a:pt x="696" y="252"/>
                    <a:pt x="695" y="253"/>
                  </a:cubicBezTo>
                  <a:close/>
                  <a:moveTo>
                    <a:pt x="689" y="251"/>
                  </a:moveTo>
                  <a:cubicBezTo>
                    <a:pt x="689" y="251"/>
                    <a:pt x="690" y="246"/>
                    <a:pt x="690" y="247"/>
                  </a:cubicBezTo>
                  <a:cubicBezTo>
                    <a:pt x="690" y="249"/>
                    <a:pt x="689" y="250"/>
                    <a:pt x="689" y="251"/>
                  </a:cubicBezTo>
                  <a:close/>
                  <a:moveTo>
                    <a:pt x="729" y="235"/>
                  </a:moveTo>
                  <a:cubicBezTo>
                    <a:pt x="729" y="232"/>
                    <a:pt x="729" y="232"/>
                    <a:pt x="729" y="232"/>
                  </a:cubicBezTo>
                  <a:cubicBezTo>
                    <a:pt x="730" y="232"/>
                    <a:pt x="730" y="232"/>
                    <a:pt x="730" y="232"/>
                  </a:cubicBezTo>
                  <a:cubicBezTo>
                    <a:pt x="729" y="234"/>
                    <a:pt x="729" y="235"/>
                    <a:pt x="729" y="235"/>
                  </a:cubicBezTo>
                  <a:close/>
                  <a:moveTo>
                    <a:pt x="691" y="245"/>
                  </a:moveTo>
                  <a:cubicBezTo>
                    <a:pt x="692" y="244"/>
                    <a:pt x="692" y="244"/>
                    <a:pt x="692" y="243"/>
                  </a:cubicBezTo>
                  <a:cubicBezTo>
                    <a:pt x="692" y="243"/>
                    <a:pt x="692" y="245"/>
                    <a:pt x="691" y="246"/>
                  </a:cubicBezTo>
                  <a:cubicBezTo>
                    <a:pt x="692" y="245"/>
                    <a:pt x="691" y="246"/>
                    <a:pt x="692" y="244"/>
                  </a:cubicBezTo>
                  <a:cubicBezTo>
                    <a:pt x="692" y="243"/>
                    <a:pt x="692" y="244"/>
                    <a:pt x="691" y="245"/>
                  </a:cubicBezTo>
                  <a:close/>
                  <a:moveTo>
                    <a:pt x="700" y="239"/>
                  </a:moveTo>
                  <a:cubicBezTo>
                    <a:pt x="700" y="238"/>
                    <a:pt x="700" y="237"/>
                    <a:pt x="700" y="236"/>
                  </a:cubicBezTo>
                  <a:cubicBezTo>
                    <a:pt x="701" y="236"/>
                    <a:pt x="701" y="236"/>
                    <a:pt x="701" y="236"/>
                  </a:cubicBezTo>
                  <a:cubicBezTo>
                    <a:pt x="700" y="238"/>
                    <a:pt x="700" y="239"/>
                    <a:pt x="700" y="239"/>
                  </a:cubicBezTo>
                  <a:close/>
                  <a:moveTo>
                    <a:pt x="692" y="241"/>
                  </a:moveTo>
                  <a:cubicBezTo>
                    <a:pt x="692" y="241"/>
                    <a:pt x="692" y="239"/>
                    <a:pt x="693" y="238"/>
                  </a:cubicBezTo>
                  <a:cubicBezTo>
                    <a:pt x="693" y="237"/>
                    <a:pt x="693" y="236"/>
                    <a:pt x="693" y="237"/>
                  </a:cubicBezTo>
                  <a:cubicBezTo>
                    <a:pt x="693" y="239"/>
                    <a:pt x="692" y="240"/>
                    <a:pt x="692" y="241"/>
                  </a:cubicBezTo>
                  <a:close/>
                  <a:moveTo>
                    <a:pt x="705" y="231"/>
                  </a:moveTo>
                  <a:cubicBezTo>
                    <a:pt x="704" y="231"/>
                    <a:pt x="704" y="231"/>
                    <a:pt x="704" y="231"/>
                  </a:cubicBezTo>
                  <a:cubicBezTo>
                    <a:pt x="704" y="230"/>
                    <a:pt x="704" y="229"/>
                    <a:pt x="704" y="229"/>
                  </a:cubicBezTo>
                  <a:cubicBezTo>
                    <a:pt x="705" y="227"/>
                    <a:pt x="705" y="229"/>
                    <a:pt x="705" y="231"/>
                  </a:cubicBezTo>
                  <a:close/>
                  <a:moveTo>
                    <a:pt x="699" y="228"/>
                  </a:moveTo>
                  <a:cubicBezTo>
                    <a:pt x="699" y="228"/>
                    <a:pt x="700" y="224"/>
                    <a:pt x="700" y="224"/>
                  </a:cubicBezTo>
                  <a:cubicBezTo>
                    <a:pt x="700" y="226"/>
                    <a:pt x="699" y="227"/>
                    <a:pt x="699" y="228"/>
                  </a:cubicBezTo>
                  <a:close/>
                  <a:moveTo>
                    <a:pt x="700" y="222"/>
                  </a:moveTo>
                  <a:cubicBezTo>
                    <a:pt x="700" y="220"/>
                    <a:pt x="700" y="219"/>
                    <a:pt x="701" y="218"/>
                  </a:cubicBezTo>
                  <a:cubicBezTo>
                    <a:pt x="701" y="217"/>
                    <a:pt x="700" y="220"/>
                    <a:pt x="701" y="220"/>
                  </a:cubicBezTo>
                  <a:cubicBezTo>
                    <a:pt x="700" y="221"/>
                    <a:pt x="700" y="222"/>
                    <a:pt x="700" y="222"/>
                  </a:cubicBezTo>
                  <a:close/>
                  <a:moveTo>
                    <a:pt x="724" y="169"/>
                  </a:moveTo>
                  <a:cubicBezTo>
                    <a:pt x="724" y="167"/>
                    <a:pt x="724" y="173"/>
                    <a:pt x="724" y="172"/>
                  </a:cubicBezTo>
                  <a:cubicBezTo>
                    <a:pt x="724" y="169"/>
                    <a:pt x="724" y="166"/>
                    <a:pt x="724" y="162"/>
                  </a:cubicBezTo>
                  <a:cubicBezTo>
                    <a:pt x="724" y="159"/>
                    <a:pt x="723" y="156"/>
                    <a:pt x="723" y="153"/>
                  </a:cubicBezTo>
                  <a:cubicBezTo>
                    <a:pt x="724" y="153"/>
                    <a:pt x="724" y="152"/>
                    <a:pt x="724" y="149"/>
                  </a:cubicBezTo>
                  <a:cubicBezTo>
                    <a:pt x="724" y="150"/>
                    <a:pt x="724" y="149"/>
                    <a:pt x="725" y="149"/>
                  </a:cubicBezTo>
                  <a:cubicBezTo>
                    <a:pt x="725" y="151"/>
                    <a:pt x="724" y="152"/>
                    <a:pt x="724" y="154"/>
                  </a:cubicBezTo>
                  <a:cubicBezTo>
                    <a:pt x="725" y="157"/>
                    <a:pt x="725" y="161"/>
                    <a:pt x="725" y="163"/>
                  </a:cubicBezTo>
                  <a:cubicBezTo>
                    <a:pt x="725" y="165"/>
                    <a:pt x="725" y="166"/>
                    <a:pt x="725" y="166"/>
                  </a:cubicBezTo>
                  <a:cubicBezTo>
                    <a:pt x="725" y="169"/>
                    <a:pt x="725" y="171"/>
                    <a:pt x="724" y="172"/>
                  </a:cubicBezTo>
                  <a:cubicBezTo>
                    <a:pt x="724" y="171"/>
                    <a:pt x="724" y="169"/>
                    <a:pt x="724" y="169"/>
                  </a:cubicBezTo>
                  <a:close/>
                  <a:moveTo>
                    <a:pt x="725" y="171"/>
                  </a:moveTo>
                  <a:cubicBezTo>
                    <a:pt x="725" y="174"/>
                    <a:pt x="725" y="169"/>
                    <a:pt x="726" y="168"/>
                  </a:cubicBezTo>
                  <a:cubicBezTo>
                    <a:pt x="725" y="171"/>
                    <a:pt x="725" y="173"/>
                    <a:pt x="726" y="176"/>
                  </a:cubicBezTo>
                  <a:cubicBezTo>
                    <a:pt x="726" y="179"/>
                    <a:pt x="725" y="182"/>
                    <a:pt x="725" y="185"/>
                  </a:cubicBezTo>
                  <a:cubicBezTo>
                    <a:pt x="725" y="190"/>
                    <a:pt x="725" y="195"/>
                    <a:pt x="724" y="197"/>
                  </a:cubicBezTo>
                  <a:cubicBezTo>
                    <a:pt x="724" y="200"/>
                    <a:pt x="724" y="201"/>
                    <a:pt x="723" y="203"/>
                  </a:cubicBezTo>
                  <a:cubicBezTo>
                    <a:pt x="723" y="206"/>
                    <a:pt x="724" y="202"/>
                    <a:pt x="724" y="203"/>
                  </a:cubicBezTo>
                  <a:cubicBezTo>
                    <a:pt x="723" y="206"/>
                    <a:pt x="723" y="209"/>
                    <a:pt x="723" y="210"/>
                  </a:cubicBezTo>
                  <a:cubicBezTo>
                    <a:pt x="723" y="201"/>
                    <a:pt x="724" y="199"/>
                    <a:pt x="724" y="193"/>
                  </a:cubicBezTo>
                  <a:cubicBezTo>
                    <a:pt x="724" y="193"/>
                    <a:pt x="724" y="194"/>
                    <a:pt x="724" y="195"/>
                  </a:cubicBezTo>
                  <a:cubicBezTo>
                    <a:pt x="723" y="190"/>
                    <a:pt x="724" y="186"/>
                    <a:pt x="724" y="176"/>
                  </a:cubicBezTo>
                  <a:cubicBezTo>
                    <a:pt x="724" y="175"/>
                    <a:pt x="725" y="174"/>
                    <a:pt x="725" y="174"/>
                  </a:cubicBezTo>
                  <a:cubicBezTo>
                    <a:pt x="725" y="173"/>
                    <a:pt x="725" y="173"/>
                    <a:pt x="725" y="171"/>
                  </a:cubicBezTo>
                  <a:close/>
                  <a:moveTo>
                    <a:pt x="731" y="184"/>
                  </a:moveTo>
                  <a:cubicBezTo>
                    <a:pt x="731" y="185"/>
                    <a:pt x="731" y="181"/>
                    <a:pt x="731" y="181"/>
                  </a:cubicBezTo>
                  <a:lnTo>
                    <a:pt x="731" y="184"/>
                  </a:lnTo>
                  <a:close/>
                  <a:moveTo>
                    <a:pt x="709" y="197"/>
                  </a:moveTo>
                  <a:cubicBezTo>
                    <a:pt x="708" y="197"/>
                    <a:pt x="709" y="191"/>
                    <a:pt x="709" y="197"/>
                  </a:cubicBezTo>
                  <a:close/>
                  <a:moveTo>
                    <a:pt x="709" y="196"/>
                  </a:moveTo>
                  <a:cubicBezTo>
                    <a:pt x="709" y="196"/>
                    <a:pt x="709" y="192"/>
                    <a:pt x="709" y="192"/>
                  </a:cubicBezTo>
                  <a:cubicBezTo>
                    <a:pt x="709" y="194"/>
                    <a:pt x="709" y="194"/>
                    <a:pt x="709" y="196"/>
                  </a:cubicBezTo>
                  <a:close/>
                  <a:moveTo>
                    <a:pt x="732" y="181"/>
                  </a:moveTo>
                  <a:cubicBezTo>
                    <a:pt x="732" y="177"/>
                    <a:pt x="732" y="177"/>
                    <a:pt x="732" y="175"/>
                  </a:cubicBezTo>
                  <a:cubicBezTo>
                    <a:pt x="732" y="176"/>
                    <a:pt x="732" y="177"/>
                    <a:pt x="732" y="180"/>
                  </a:cubicBezTo>
                  <a:cubicBezTo>
                    <a:pt x="732" y="180"/>
                    <a:pt x="732" y="181"/>
                    <a:pt x="732" y="181"/>
                  </a:cubicBezTo>
                  <a:close/>
                  <a:moveTo>
                    <a:pt x="731" y="162"/>
                  </a:moveTo>
                  <a:cubicBezTo>
                    <a:pt x="731" y="161"/>
                    <a:pt x="731" y="159"/>
                    <a:pt x="731" y="157"/>
                  </a:cubicBezTo>
                  <a:cubicBezTo>
                    <a:pt x="730" y="158"/>
                    <a:pt x="731" y="160"/>
                    <a:pt x="731" y="160"/>
                  </a:cubicBezTo>
                  <a:cubicBezTo>
                    <a:pt x="730" y="161"/>
                    <a:pt x="730" y="157"/>
                    <a:pt x="730" y="155"/>
                  </a:cubicBezTo>
                  <a:cubicBezTo>
                    <a:pt x="731" y="155"/>
                    <a:pt x="730" y="150"/>
                    <a:pt x="731" y="150"/>
                  </a:cubicBezTo>
                  <a:cubicBezTo>
                    <a:pt x="731" y="153"/>
                    <a:pt x="731" y="157"/>
                    <a:pt x="731" y="157"/>
                  </a:cubicBezTo>
                  <a:cubicBezTo>
                    <a:pt x="731" y="159"/>
                    <a:pt x="731" y="160"/>
                    <a:pt x="731" y="162"/>
                  </a:cubicBezTo>
                  <a:close/>
                  <a:moveTo>
                    <a:pt x="710" y="166"/>
                  </a:moveTo>
                  <a:cubicBezTo>
                    <a:pt x="710" y="166"/>
                    <a:pt x="710" y="162"/>
                    <a:pt x="710" y="162"/>
                  </a:cubicBezTo>
                  <a:cubicBezTo>
                    <a:pt x="710" y="164"/>
                    <a:pt x="710" y="165"/>
                    <a:pt x="710" y="166"/>
                  </a:cubicBezTo>
                  <a:close/>
                  <a:moveTo>
                    <a:pt x="712" y="155"/>
                  </a:moveTo>
                  <a:cubicBezTo>
                    <a:pt x="712" y="157"/>
                    <a:pt x="712" y="160"/>
                    <a:pt x="712" y="160"/>
                  </a:cubicBezTo>
                  <a:cubicBezTo>
                    <a:pt x="712" y="157"/>
                    <a:pt x="711" y="155"/>
                    <a:pt x="712" y="155"/>
                  </a:cubicBezTo>
                  <a:close/>
                  <a:moveTo>
                    <a:pt x="711" y="150"/>
                  </a:moveTo>
                  <a:cubicBezTo>
                    <a:pt x="711" y="149"/>
                    <a:pt x="711" y="147"/>
                    <a:pt x="711" y="149"/>
                  </a:cubicBezTo>
                  <a:cubicBezTo>
                    <a:pt x="711" y="146"/>
                    <a:pt x="710" y="141"/>
                    <a:pt x="711" y="140"/>
                  </a:cubicBezTo>
                  <a:cubicBezTo>
                    <a:pt x="712" y="145"/>
                    <a:pt x="712" y="152"/>
                    <a:pt x="712" y="155"/>
                  </a:cubicBezTo>
                  <a:cubicBezTo>
                    <a:pt x="711" y="155"/>
                    <a:pt x="711" y="152"/>
                    <a:pt x="711" y="151"/>
                  </a:cubicBezTo>
                  <a:cubicBezTo>
                    <a:pt x="711" y="154"/>
                    <a:pt x="711" y="159"/>
                    <a:pt x="712" y="162"/>
                  </a:cubicBezTo>
                  <a:cubicBezTo>
                    <a:pt x="711" y="164"/>
                    <a:pt x="711" y="155"/>
                    <a:pt x="711" y="152"/>
                  </a:cubicBezTo>
                  <a:cubicBezTo>
                    <a:pt x="711" y="151"/>
                    <a:pt x="710" y="149"/>
                    <a:pt x="711" y="151"/>
                  </a:cubicBezTo>
                  <a:cubicBezTo>
                    <a:pt x="710" y="150"/>
                    <a:pt x="710" y="146"/>
                    <a:pt x="710" y="144"/>
                  </a:cubicBezTo>
                  <a:cubicBezTo>
                    <a:pt x="711" y="144"/>
                    <a:pt x="711" y="149"/>
                    <a:pt x="711" y="150"/>
                  </a:cubicBezTo>
                  <a:close/>
                  <a:moveTo>
                    <a:pt x="725" y="148"/>
                  </a:moveTo>
                  <a:cubicBezTo>
                    <a:pt x="725" y="148"/>
                    <a:pt x="725" y="145"/>
                    <a:pt x="724" y="143"/>
                  </a:cubicBezTo>
                  <a:cubicBezTo>
                    <a:pt x="724" y="143"/>
                    <a:pt x="725" y="146"/>
                    <a:pt x="725" y="147"/>
                  </a:cubicBezTo>
                  <a:cubicBezTo>
                    <a:pt x="724" y="146"/>
                    <a:pt x="724" y="145"/>
                    <a:pt x="724" y="142"/>
                  </a:cubicBezTo>
                  <a:cubicBezTo>
                    <a:pt x="724" y="138"/>
                    <a:pt x="724" y="141"/>
                    <a:pt x="724" y="136"/>
                  </a:cubicBezTo>
                  <a:cubicBezTo>
                    <a:pt x="725" y="140"/>
                    <a:pt x="725" y="138"/>
                    <a:pt x="725" y="142"/>
                  </a:cubicBezTo>
                  <a:cubicBezTo>
                    <a:pt x="725" y="141"/>
                    <a:pt x="725" y="140"/>
                    <a:pt x="725" y="142"/>
                  </a:cubicBezTo>
                  <a:cubicBezTo>
                    <a:pt x="725" y="145"/>
                    <a:pt x="725" y="146"/>
                    <a:pt x="725" y="148"/>
                  </a:cubicBezTo>
                  <a:close/>
                  <a:moveTo>
                    <a:pt x="710" y="140"/>
                  </a:moveTo>
                  <a:cubicBezTo>
                    <a:pt x="709" y="139"/>
                    <a:pt x="709" y="137"/>
                    <a:pt x="709" y="134"/>
                  </a:cubicBezTo>
                  <a:cubicBezTo>
                    <a:pt x="710" y="136"/>
                    <a:pt x="710" y="138"/>
                    <a:pt x="710" y="140"/>
                  </a:cubicBezTo>
                  <a:close/>
                  <a:moveTo>
                    <a:pt x="52" y="278"/>
                  </a:moveTo>
                  <a:cubicBezTo>
                    <a:pt x="54" y="283"/>
                    <a:pt x="55" y="284"/>
                    <a:pt x="56" y="286"/>
                  </a:cubicBezTo>
                  <a:cubicBezTo>
                    <a:pt x="55" y="286"/>
                    <a:pt x="55" y="284"/>
                    <a:pt x="55" y="285"/>
                  </a:cubicBezTo>
                  <a:cubicBezTo>
                    <a:pt x="54" y="283"/>
                    <a:pt x="53" y="281"/>
                    <a:pt x="52" y="278"/>
                  </a:cubicBezTo>
                  <a:close/>
                  <a:moveTo>
                    <a:pt x="61" y="300"/>
                  </a:moveTo>
                  <a:cubicBezTo>
                    <a:pt x="60" y="299"/>
                    <a:pt x="59" y="297"/>
                    <a:pt x="59" y="298"/>
                  </a:cubicBezTo>
                  <a:cubicBezTo>
                    <a:pt x="57" y="295"/>
                    <a:pt x="57" y="294"/>
                    <a:pt x="56" y="292"/>
                  </a:cubicBezTo>
                  <a:cubicBezTo>
                    <a:pt x="57" y="292"/>
                    <a:pt x="57" y="293"/>
                    <a:pt x="58" y="295"/>
                  </a:cubicBezTo>
                  <a:cubicBezTo>
                    <a:pt x="59" y="297"/>
                    <a:pt x="60" y="299"/>
                    <a:pt x="61" y="300"/>
                  </a:cubicBezTo>
                  <a:close/>
                  <a:moveTo>
                    <a:pt x="58" y="295"/>
                  </a:moveTo>
                  <a:cubicBezTo>
                    <a:pt x="57" y="291"/>
                    <a:pt x="59" y="296"/>
                    <a:pt x="60" y="298"/>
                  </a:cubicBezTo>
                  <a:cubicBezTo>
                    <a:pt x="59" y="297"/>
                    <a:pt x="59" y="297"/>
                    <a:pt x="58" y="295"/>
                  </a:cubicBezTo>
                  <a:cubicBezTo>
                    <a:pt x="58" y="294"/>
                    <a:pt x="57" y="292"/>
                    <a:pt x="56" y="290"/>
                  </a:cubicBezTo>
                  <a:cubicBezTo>
                    <a:pt x="57" y="291"/>
                    <a:pt x="57" y="293"/>
                    <a:pt x="58" y="2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noProof="1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2" name="组合 9"/>
          <p:cNvGrpSpPr/>
          <p:nvPr/>
        </p:nvGrpSpPr>
        <p:grpSpPr>
          <a:xfrm>
            <a:off x="3933823" y="1858945"/>
            <a:ext cx="1750695" cy="1722773"/>
            <a:chOff x="3171826" y="2058988"/>
            <a:chExt cx="2784475" cy="2740025"/>
          </a:xfrm>
          <a:solidFill>
            <a:schemeClr val="accent2"/>
          </a:solidFill>
        </p:grpSpPr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224213" y="2058988"/>
              <a:ext cx="2690813" cy="2411413"/>
            </a:xfrm>
            <a:custGeom>
              <a:avLst/>
              <a:gdLst>
                <a:gd name="T0" fmla="*/ 646 w 715"/>
                <a:gd name="T1" fmla="*/ 141 h 640"/>
                <a:gd name="T2" fmla="*/ 574 w 715"/>
                <a:gd name="T3" fmla="*/ 69 h 640"/>
                <a:gd name="T4" fmla="*/ 447 w 715"/>
                <a:gd name="T5" fmla="*/ 11 h 640"/>
                <a:gd name="T6" fmla="*/ 239 w 715"/>
                <a:gd name="T7" fmla="*/ 24 h 640"/>
                <a:gd name="T8" fmla="*/ 261 w 715"/>
                <a:gd name="T9" fmla="*/ 8 h 640"/>
                <a:gd name="T10" fmla="*/ 40 w 715"/>
                <a:gd name="T11" fmla="*/ 195 h 640"/>
                <a:gd name="T12" fmla="*/ 30 w 715"/>
                <a:gd name="T13" fmla="*/ 218 h 640"/>
                <a:gd name="T14" fmla="*/ 6 w 715"/>
                <a:gd name="T15" fmla="*/ 303 h 640"/>
                <a:gd name="T16" fmla="*/ 1 w 715"/>
                <a:gd name="T17" fmla="*/ 364 h 640"/>
                <a:gd name="T18" fmla="*/ 10 w 715"/>
                <a:gd name="T19" fmla="*/ 443 h 640"/>
                <a:gd name="T20" fmla="*/ 15 w 715"/>
                <a:gd name="T21" fmla="*/ 475 h 640"/>
                <a:gd name="T22" fmla="*/ 26 w 715"/>
                <a:gd name="T23" fmla="*/ 505 h 640"/>
                <a:gd name="T24" fmla="*/ 62 w 715"/>
                <a:gd name="T25" fmla="*/ 565 h 640"/>
                <a:gd name="T26" fmla="*/ 84 w 715"/>
                <a:gd name="T27" fmla="*/ 580 h 640"/>
                <a:gd name="T28" fmla="*/ 92 w 715"/>
                <a:gd name="T29" fmla="*/ 572 h 640"/>
                <a:gd name="T30" fmla="*/ 54 w 715"/>
                <a:gd name="T31" fmla="*/ 494 h 640"/>
                <a:gd name="T32" fmla="*/ 57 w 715"/>
                <a:gd name="T33" fmla="*/ 472 h 640"/>
                <a:gd name="T34" fmla="*/ 48 w 715"/>
                <a:gd name="T35" fmla="*/ 392 h 640"/>
                <a:gd name="T36" fmla="*/ 81 w 715"/>
                <a:gd name="T37" fmla="*/ 243 h 640"/>
                <a:gd name="T38" fmla="*/ 97 w 715"/>
                <a:gd name="T39" fmla="*/ 207 h 640"/>
                <a:gd name="T40" fmla="*/ 377 w 715"/>
                <a:gd name="T41" fmla="*/ 46 h 640"/>
                <a:gd name="T42" fmla="*/ 445 w 715"/>
                <a:gd name="T43" fmla="*/ 49 h 640"/>
                <a:gd name="T44" fmla="*/ 574 w 715"/>
                <a:gd name="T45" fmla="*/ 113 h 640"/>
                <a:gd name="T46" fmla="*/ 564 w 715"/>
                <a:gd name="T47" fmla="*/ 99 h 640"/>
                <a:gd name="T48" fmla="*/ 553 w 715"/>
                <a:gd name="T49" fmla="*/ 87 h 640"/>
                <a:gd name="T50" fmla="*/ 531 w 715"/>
                <a:gd name="T51" fmla="*/ 72 h 640"/>
                <a:gd name="T52" fmla="*/ 624 w 715"/>
                <a:gd name="T53" fmla="*/ 154 h 640"/>
                <a:gd name="T54" fmla="*/ 563 w 715"/>
                <a:gd name="T55" fmla="*/ 91 h 640"/>
                <a:gd name="T56" fmla="*/ 616 w 715"/>
                <a:gd name="T57" fmla="*/ 139 h 640"/>
                <a:gd name="T58" fmla="*/ 539 w 715"/>
                <a:gd name="T59" fmla="*/ 71 h 640"/>
                <a:gd name="T60" fmla="*/ 463 w 715"/>
                <a:gd name="T61" fmla="*/ 36 h 640"/>
                <a:gd name="T62" fmla="*/ 403 w 715"/>
                <a:gd name="T63" fmla="*/ 24 h 640"/>
                <a:gd name="T64" fmla="*/ 425 w 715"/>
                <a:gd name="T65" fmla="*/ 24 h 640"/>
                <a:gd name="T66" fmla="*/ 457 w 715"/>
                <a:gd name="T67" fmla="*/ 28 h 640"/>
                <a:gd name="T68" fmla="*/ 576 w 715"/>
                <a:gd name="T69" fmla="*/ 87 h 640"/>
                <a:gd name="T70" fmla="*/ 642 w 715"/>
                <a:gd name="T71" fmla="*/ 158 h 640"/>
                <a:gd name="T72" fmla="*/ 621 w 715"/>
                <a:gd name="T73" fmla="*/ 124 h 640"/>
                <a:gd name="T74" fmla="*/ 619 w 715"/>
                <a:gd name="T75" fmla="*/ 118 h 640"/>
                <a:gd name="T76" fmla="*/ 647 w 715"/>
                <a:gd name="T77" fmla="*/ 157 h 640"/>
                <a:gd name="T78" fmla="*/ 681 w 715"/>
                <a:gd name="T79" fmla="*/ 215 h 640"/>
                <a:gd name="T80" fmla="*/ 695 w 715"/>
                <a:gd name="T81" fmla="*/ 243 h 640"/>
                <a:gd name="T82" fmla="*/ 634 w 715"/>
                <a:gd name="T83" fmla="*/ 147 h 640"/>
                <a:gd name="T84" fmla="*/ 489 w 715"/>
                <a:gd name="T85" fmla="*/ 50 h 640"/>
                <a:gd name="T86" fmla="*/ 490 w 715"/>
                <a:gd name="T87" fmla="*/ 50 h 640"/>
                <a:gd name="T88" fmla="*/ 692 w 715"/>
                <a:gd name="T89" fmla="*/ 234 h 640"/>
                <a:gd name="T90" fmla="*/ 663 w 715"/>
                <a:gd name="T91" fmla="*/ 176 h 640"/>
                <a:gd name="T92" fmla="*/ 627 w 715"/>
                <a:gd name="T93" fmla="*/ 138 h 640"/>
                <a:gd name="T94" fmla="*/ 601 w 715"/>
                <a:gd name="T95" fmla="*/ 106 h 640"/>
                <a:gd name="T96" fmla="*/ 568 w 715"/>
                <a:gd name="T97" fmla="*/ 107 h 640"/>
                <a:gd name="T98" fmla="*/ 462 w 715"/>
                <a:gd name="T99" fmla="*/ 22 h 640"/>
                <a:gd name="T100" fmla="*/ 545 w 715"/>
                <a:gd name="T101" fmla="*/ 59 h 640"/>
                <a:gd name="T102" fmla="*/ 547 w 715"/>
                <a:gd name="T103" fmla="*/ 77 h 640"/>
                <a:gd name="T104" fmla="*/ 517 w 715"/>
                <a:gd name="T105" fmla="*/ 59 h 640"/>
                <a:gd name="T106" fmla="*/ 464 w 715"/>
                <a:gd name="T107" fmla="*/ 38 h 640"/>
                <a:gd name="T108" fmla="*/ 401 w 715"/>
                <a:gd name="T109" fmla="*/ 24 h 640"/>
                <a:gd name="T110" fmla="*/ 265 w 715"/>
                <a:gd name="T111" fmla="*/ 15 h 640"/>
                <a:gd name="T112" fmla="*/ 16 w 715"/>
                <a:gd name="T113" fmla="*/ 266 h 640"/>
                <a:gd name="T114" fmla="*/ 3 w 715"/>
                <a:gd name="T115" fmla="*/ 340 h 640"/>
                <a:gd name="T116" fmla="*/ 44 w 715"/>
                <a:gd name="T117" fmla="*/ 377 h 640"/>
                <a:gd name="T118" fmla="*/ 40 w 715"/>
                <a:gd name="T119" fmla="*/ 438 h 640"/>
                <a:gd name="T120" fmla="*/ 47 w 715"/>
                <a:gd name="T121" fmla="*/ 457 h 640"/>
                <a:gd name="T122" fmla="*/ 60 w 715"/>
                <a:gd name="T123" fmla="*/ 543 h 640"/>
                <a:gd name="T124" fmla="*/ 75 w 715"/>
                <a:gd name="T125" fmla="*/ 544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15" h="640">
                  <a:moveTo>
                    <a:pt x="714" y="347"/>
                  </a:moveTo>
                  <a:cubicBezTo>
                    <a:pt x="714" y="346"/>
                    <a:pt x="714" y="344"/>
                    <a:pt x="714" y="343"/>
                  </a:cubicBezTo>
                  <a:cubicBezTo>
                    <a:pt x="714" y="346"/>
                    <a:pt x="714" y="343"/>
                    <a:pt x="714" y="343"/>
                  </a:cubicBezTo>
                  <a:cubicBezTo>
                    <a:pt x="715" y="344"/>
                    <a:pt x="715" y="345"/>
                    <a:pt x="715" y="346"/>
                  </a:cubicBezTo>
                  <a:cubicBezTo>
                    <a:pt x="715" y="346"/>
                    <a:pt x="714" y="337"/>
                    <a:pt x="714" y="333"/>
                  </a:cubicBezTo>
                  <a:cubicBezTo>
                    <a:pt x="714" y="329"/>
                    <a:pt x="715" y="331"/>
                    <a:pt x="714" y="326"/>
                  </a:cubicBezTo>
                  <a:cubicBezTo>
                    <a:pt x="714" y="326"/>
                    <a:pt x="714" y="328"/>
                    <a:pt x="714" y="328"/>
                  </a:cubicBezTo>
                  <a:cubicBezTo>
                    <a:pt x="714" y="325"/>
                    <a:pt x="713" y="320"/>
                    <a:pt x="713" y="317"/>
                  </a:cubicBezTo>
                  <a:cubicBezTo>
                    <a:pt x="713" y="320"/>
                    <a:pt x="713" y="318"/>
                    <a:pt x="713" y="315"/>
                  </a:cubicBezTo>
                  <a:cubicBezTo>
                    <a:pt x="713" y="314"/>
                    <a:pt x="713" y="313"/>
                    <a:pt x="712" y="310"/>
                  </a:cubicBezTo>
                  <a:cubicBezTo>
                    <a:pt x="713" y="312"/>
                    <a:pt x="711" y="305"/>
                    <a:pt x="712" y="308"/>
                  </a:cubicBezTo>
                  <a:cubicBezTo>
                    <a:pt x="712" y="303"/>
                    <a:pt x="712" y="306"/>
                    <a:pt x="711" y="304"/>
                  </a:cubicBezTo>
                  <a:cubicBezTo>
                    <a:pt x="711" y="301"/>
                    <a:pt x="711" y="304"/>
                    <a:pt x="711" y="301"/>
                  </a:cubicBezTo>
                  <a:cubicBezTo>
                    <a:pt x="711" y="300"/>
                    <a:pt x="711" y="298"/>
                    <a:pt x="711" y="300"/>
                  </a:cubicBezTo>
                  <a:cubicBezTo>
                    <a:pt x="710" y="295"/>
                    <a:pt x="710" y="292"/>
                    <a:pt x="709" y="289"/>
                  </a:cubicBezTo>
                  <a:cubicBezTo>
                    <a:pt x="709" y="288"/>
                    <a:pt x="709" y="288"/>
                    <a:pt x="708" y="287"/>
                  </a:cubicBezTo>
                  <a:cubicBezTo>
                    <a:pt x="708" y="283"/>
                    <a:pt x="707" y="280"/>
                    <a:pt x="706" y="275"/>
                  </a:cubicBezTo>
                  <a:cubicBezTo>
                    <a:pt x="707" y="275"/>
                    <a:pt x="704" y="263"/>
                    <a:pt x="703" y="259"/>
                  </a:cubicBezTo>
                  <a:cubicBezTo>
                    <a:pt x="703" y="259"/>
                    <a:pt x="703" y="259"/>
                    <a:pt x="703" y="258"/>
                  </a:cubicBezTo>
                  <a:cubicBezTo>
                    <a:pt x="702" y="256"/>
                    <a:pt x="702" y="256"/>
                    <a:pt x="702" y="254"/>
                  </a:cubicBezTo>
                  <a:cubicBezTo>
                    <a:pt x="701" y="254"/>
                    <a:pt x="702" y="257"/>
                    <a:pt x="702" y="257"/>
                  </a:cubicBezTo>
                  <a:cubicBezTo>
                    <a:pt x="700" y="253"/>
                    <a:pt x="698" y="245"/>
                    <a:pt x="697" y="241"/>
                  </a:cubicBezTo>
                  <a:cubicBezTo>
                    <a:pt x="698" y="244"/>
                    <a:pt x="699" y="245"/>
                    <a:pt x="698" y="244"/>
                  </a:cubicBezTo>
                  <a:cubicBezTo>
                    <a:pt x="697" y="242"/>
                    <a:pt x="697" y="241"/>
                    <a:pt x="696" y="238"/>
                  </a:cubicBezTo>
                  <a:cubicBezTo>
                    <a:pt x="696" y="238"/>
                    <a:pt x="696" y="238"/>
                    <a:pt x="697" y="239"/>
                  </a:cubicBezTo>
                  <a:cubicBezTo>
                    <a:pt x="695" y="235"/>
                    <a:pt x="693" y="230"/>
                    <a:pt x="692" y="227"/>
                  </a:cubicBezTo>
                  <a:cubicBezTo>
                    <a:pt x="692" y="227"/>
                    <a:pt x="693" y="228"/>
                    <a:pt x="693" y="228"/>
                  </a:cubicBezTo>
                  <a:cubicBezTo>
                    <a:pt x="695" y="234"/>
                    <a:pt x="698" y="243"/>
                    <a:pt x="699" y="246"/>
                  </a:cubicBezTo>
                  <a:cubicBezTo>
                    <a:pt x="698" y="243"/>
                    <a:pt x="697" y="240"/>
                    <a:pt x="696" y="236"/>
                  </a:cubicBezTo>
                  <a:cubicBezTo>
                    <a:pt x="695" y="233"/>
                    <a:pt x="694" y="229"/>
                    <a:pt x="692" y="226"/>
                  </a:cubicBezTo>
                  <a:cubicBezTo>
                    <a:pt x="693" y="226"/>
                    <a:pt x="688" y="216"/>
                    <a:pt x="687" y="213"/>
                  </a:cubicBezTo>
                  <a:cubicBezTo>
                    <a:pt x="684" y="205"/>
                    <a:pt x="677" y="192"/>
                    <a:pt x="674" y="186"/>
                  </a:cubicBezTo>
                  <a:cubicBezTo>
                    <a:pt x="675" y="186"/>
                    <a:pt x="675" y="186"/>
                    <a:pt x="675" y="186"/>
                  </a:cubicBezTo>
                  <a:cubicBezTo>
                    <a:pt x="674" y="184"/>
                    <a:pt x="673" y="183"/>
                    <a:pt x="672" y="182"/>
                  </a:cubicBezTo>
                  <a:cubicBezTo>
                    <a:pt x="673" y="183"/>
                    <a:pt x="673" y="184"/>
                    <a:pt x="673" y="184"/>
                  </a:cubicBezTo>
                  <a:cubicBezTo>
                    <a:pt x="670" y="178"/>
                    <a:pt x="669" y="177"/>
                    <a:pt x="668" y="174"/>
                  </a:cubicBezTo>
                  <a:cubicBezTo>
                    <a:pt x="668" y="174"/>
                    <a:pt x="668" y="175"/>
                    <a:pt x="669" y="175"/>
                  </a:cubicBezTo>
                  <a:cubicBezTo>
                    <a:pt x="666" y="171"/>
                    <a:pt x="666" y="170"/>
                    <a:pt x="664" y="166"/>
                  </a:cubicBezTo>
                  <a:cubicBezTo>
                    <a:pt x="664" y="167"/>
                    <a:pt x="665" y="169"/>
                    <a:pt x="663" y="167"/>
                  </a:cubicBezTo>
                  <a:cubicBezTo>
                    <a:pt x="664" y="167"/>
                    <a:pt x="662" y="164"/>
                    <a:pt x="662" y="164"/>
                  </a:cubicBezTo>
                  <a:cubicBezTo>
                    <a:pt x="661" y="162"/>
                    <a:pt x="662" y="165"/>
                    <a:pt x="661" y="163"/>
                  </a:cubicBezTo>
                  <a:cubicBezTo>
                    <a:pt x="658" y="158"/>
                    <a:pt x="658" y="158"/>
                    <a:pt x="655" y="154"/>
                  </a:cubicBezTo>
                  <a:cubicBezTo>
                    <a:pt x="655" y="154"/>
                    <a:pt x="652" y="149"/>
                    <a:pt x="653" y="151"/>
                  </a:cubicBezTo>
                  <a:cubicBezTo>
                    <a:pt x="650" y="147"/>
                    <a:pt x="650" y="145"/>
                    <a:pt x="648" y="144"/>
                  </a:cubicBezTo>
                  <a:cubicBezTo>
                    <a:pt x="649" y="144"/>
                    <a:pt x="647" y="142"/>
                    <a:pt x="649" y="143"/>
                  </a:cubicBezTo>
                  <a:cubicBezTo>
                    <a:pt x="648" y="142"/>
                    <a:pt x="648" y="142"/>
                    <a:pt x="647" y="141"/>
                  </a:cubicBezTo>
                  <a:cubicBezTo>
                    <a:pt x="647" y="141"/>
                    <a:pt x="648" y="143"/>
                    <a:pt x="646" y="141"/>
                  </a:cubicBezTo>
                  <a:cubicBezTo>
                    <a:pt x="643" y="137"/>
                    <a:pt x="640" y="133"/>
                    <a:pt x="637" y="129"/>
                  </a:cubicBezTo>
                  <a:cubicBezTo>
                    <a:pt x="636" y="127"/>
                    <a:pt x="634" y="125"/>
                    <a:pt x="633" y="124"/>
                  </a:cubicBezTo>
                  <a:cubicBezTo>
                    <a:pt x="631" y="122"/>
                    <a:pt x="630" y="121"/>
                    <a:pt x="629" y="120"/>
                  </a:cubicBezTo>
                  <a:cubicBezTo>
                    <a:pt x="629" y="120"/>
                    <a:pt x="629" y="120"/>
                    <a:pt x="630" y="120"/>
                  </a:cubicBezTo>
                  <a:cubicBezTo>
                    <a:pt x="627" y="117"/>
                    <a:pt x="627" y="117"/>
                    <a:pt x="627" y="117"/>
                  </a:cubicBezTo>
                  <a:cubicBezTo>
                    <a:pt x="627" y="118"/>
                    <a:pt x="626" y="117"/>
                    <a:pt x="625" y="115"/>
                  </a:cubicBezTo>
                  <a:cubicBezTo>
                    <a:pt x="627" y="117"/>
                    <a:pt x="624" y="114"/>
                    <a:pt x="624" y="114"/>
                  </a:cubicBezTo>
                  <a:cubicBezTo>
                    <a:pt x="627" y="116"/>
                    <a:pt x="629" y="119"/>
                    <a:pt x="632" y="123"/>
                  </a:cubicBezTo>
                  <a:cubicBezTo>
                    <a:pt x="633" y="124"/>
                    <a:pt x="640" y="132"/>
                    <a:pt x="641" y="134"/>
                  </a:cubicBezTo>
                  <a:cubicBezTo>
                    <a:pt x="639" y="130"/>
                    <a:pt x="631" y="121"/>
                    <a:pt x="629" y="118"/>
                  </a:cubicBezTo>
                  <a:cubicBezTo>
                    <a:pt x="627" y="116"/>
                    <a:pt x="625" y="114"/>
                    <a:pt x="624" y="112"/>
                  </a:cubicBezTo>
                  <a:cubicBezTo>
                    <a:pt x="622" y="110"/>
                    <a:pt x="620" y="108"/>
                    <a:pt x="618" y="106"/>
                  </a:cubicBezTo>
                  <a:cubicBezTo>
                    <a:pt x="618" y="107"/>
                    <a:pt x="617" y="105"/>
                    <a:pt x="616" y="105"/>
                  </a:cubicBezTo>
                  <a:cubicBezTo>
                    <a:pt x="615" y="104"/>
                    <a:pt x="617" y="106"/>
                    <a:pt x="616" y="106"/>
                  </a:cubicBezTo>
                  <a:cubicBezTo>
                    <a:pt x="619" y="108"/>
                    <a:pt x="618" y="107"/>
                    <a:pt x="619" y="108"/>
                  </a:cubicBezTo>
                  <a:cubicBezTo>
                    <a:pt x="619" y="108"/>
                    <a:pt x="622" y="111"/>
                    <a:pt x="621" y="111"/>
                  </a:cubicBezTo>
                  <a:cubicBezTo>
                    <a:pt x="618" y="108"/>
                    <a:pt x="614" y="104"/>
                    <a:pt x="613" y="103"/>
                  </a:cubicBezTo>
                  <a:cubicBezTo>
                    <a:pt x="612" y="102"/>
                    <a:pt x="611" y="101"/>
                    <a:pt x="610" y="100"/>
                  </a:cubicBezTo>
                  <a:cubicBezTo>
                    <a:pt x="611" y="101"/>
                    <a:pt x="611" y="101"/>
                    <a:pt x="612" y="101"/>
                  </a:cubicBezTo>
                  <a:cubicBezTo>
                    <a:pt x="608" y="98"/>
                    <a:pt x="612" y="102"/>
                    <a:pt x="609" y="99"/>
                  </a:cubicBezTo>
                  <a:cubicBezTo>
                    <a:pt x="607" y="97"/>
                    <a:pt x="607" y="97"/>
                    <a:pt x="606" y="96"/>
                  </a:cubicBezTo>
                  <a:cubicBezTo>
                    <a:pt x="604" y="94"/>
                    <a:pt x="608" y="97"/>
                    <a:pt x="606" y="95"/>
                  </a:cubicBezTo>
                  <a:cubicBezTo>
                    <a:pt x="606" y="96"/>
                    <a:pt x="602" y="92"/>
                    <a:pt x="602" y="92"/>
                  </a:cubicBezTo>
                  <a:cubicBezTo>
                    <a:pt x="602" y="91"/>
                    <a:pt x="602" y="91"/>
                    <a:pt x="603" y="92"/>
                  </a:cubicBezTo>
                  <a:cubicBezTo>
                    <a:pt x="602" y="92"/>
                    <a:pt x="607" y="96"/>
                    <a:pt x="609" y="97"/>
                  </a:cubicBezTo>
                  <a:cubicBezTo>
                    <a:pt x="610" y="98"/>
                    <a:pt x="609" y="98"/>
                    <a:pt x="611" y="100"/>
                  </a:cubicBezTo>
                  <a:cubicBezTo>
                    <a:pt x="611" y="99"/>
                    <a:pt x="614" y="103"/>
                    <a:pt x="615" y="104"/>
                  </a:cubicBezTo>
                  <a:cubicBezTo>
                    <a:pt x="614" y="103"/>
                    <a:pt x="611" y="99"/>
                    <a:pt x="609" y="98"/>
                  </a:cubicBezTo>
                  <a:cubicBezTo>
                    <a:pt x="610" y="97"/>
                    <a:pt x="612" y="100"/>
                    <a:pt x="613" y="100"/>
                  </a:cubicBezTo>
                  <a:cubicBezTo>
                    <a:pt x="610" y="98"/>
                    <a:pt x="607" y="96"/>
                    <a:pt x="606" y="94"/>
                  </a:cubicBezTo>
                  <a:cubicBezTo>
                    <a:pt x="606" y="94"/>
                    <a:pt x="602" y="90"/>
                    <a:pt x="603" y="92"/>
                  </a:cubicBezTo>
                  <a:cubicBezTo>
                    <a:pt x="605" y="94"/>
                    <a:pt x="606" y="95"/>
                    <a:pt x="607" y="95"/>
                  </a:cubicBezTo>
                  <a:cubicBezTo>
                    <a:pt x="604" y="94"/>
                    <a:pt x="603" y="92"/>
                    <a:pt x="601" y="90"/>
                  </a:cubicBezTo>
                  <a:cubicBezTo>
                    <a:pt x="600" y="89"/>
                    <a:pt x="603" y="91"/>
                    <a:pt x="602" y="91"/>
                  </a:cubicBezTo>
                  <a:cubicBezTo>
                    <a:pt x="601" y="91"/>
                    <a:pt x="601" y="90"/>
                    <a:pt x="601" y="90"/>
                  </a:cubicBezTo>
                  <a:cubicBezTo>
                    <a:pt x="597" y="87"/>
                    <a:pt x="597" y="86"/>
                    <a:pt x="594" y="84"/>
                  </a:cubicBezTo>
                  <a:cubicBezTo>
                    <a:pt x="592" y="83"/>
                    <a:pt x="595" y="85"/>
                    <a:pt x="595" y="85"/>
                  </a:cubicBezTo>
                  <a:cubicBezTo>
                    <a:pt x="594" y="84"/>
                    <a:pt x="594" y="84"/>
                    <a:pt x="593" y="83"/>
                  </a:cubicBezTo>
                  <a:cubicBezTo>
                    <a:pt x="592" y="82"/>
                    <a:pt x="591" y="82"/>
                    <a:pt x="591" y="81"/>
                  </a:cubicBezTo>
                  <a:cubicBezTo>
                    <a:pt x="591" y="81"/>
                    <a:pt x="594" y="83"/>
                    <a:pt x="593" y="83"/>
                  </a:cubicBezTo>
                  <a:cubicBezTo>
                    <a:pt x="591" y="81"/>
                    <a:pt x="590" y="80"/>
                    <a:pt x="588" y="78"/>
                  </a:cubicBezTo>
                  <a:cubicBezTo>
                    <a:pt x="586" y="77"/>
                    <a:pt x="587" y="78"/>
                    <a:pt x="585" y="76"/>
                  </a:cubicBezTo>
                  <a:cubicBezTo>
                    <a:pt x="583" y="75"/>
                    <a:pt x="583" y="75"/>
                    <a:pt x="582" y="74"/>
                  </a:cubicBezTo>
                  <a:cubicBezTo>
                    <a:pt x="581" y="73"/>
                    <a:pt x="577" y="70"/>
                    <a:pt x="574" y="68"/>
                  </a:cubicBezTo>
                  <a:cubicBezTo>
                    <a:pt x="573" y="67"/>
                    <a:pt x="571" y="66"/>
                    <a:pt x="570" y="65"/>
                  </a:cubicBezTo>
                  <a:cubicBezTo>
                    <a:pt x="574" y="68"/>
                    <a:pt x="575" y="69"/>
                    <a:pt x="576" y="70"/>
                  </a:cubicBezTo>
                  <a:cubicBezTo>
                    <a:pt x="576" y="70"/>
                    <a:pt x="575" y="69"/>
                    <a:pt x="574" y="69"/>
                  </a:cubicBezTo>
                  <a:cubicBezTo>
                    <a:pt x="576" y="70"/>
                    <a:pt x="577" y="70"/>
                    <a:pt x="578" y="71"/>
                  </a:cubicBezTo>
                  <a:cubicBezTo>
                    <a:pt x="577" y="71"/>
                    <a:pt x="582" y="74"/>
                    <a:pt x="583" y="75"/>
                  </a:cubicBezTo>
                  <a:cubicBezTo>
                    <a:pt x="582" y="75"/>
                    <a:pt x="582" y="74"/>
                    <a:pt x="582" y="75"/>
                  </a:cubicBezTo>
                  <a:cubicBezTo>
                    <a:pt x="586" y="78"/>
                    <a:pt x="591" y="82"/>
                    <a:pt x="594" y="85"/>
                  </a:cubicBezTo>
                  <a:cubicBezTo>
                    <a:pt x="593" y="84"/>
                    <a:pt x="595" y="85"/>
                    <a:pt x="596" y="87"/>
                  </a:cubicBezTo>
                  <a:cubicBezTo>
                    <a:pt x="598" y="88"/>
                    <a:pt x="599" y="89"/>
                    <a:pt x="597" y="88"/>
                  </a:cubicBezTo>
                  <a:cubicBezTo>
                    <a:pt x="601" y="91"/>
                    <a:pt x="599" y="89"/>
                    <a:pt x="601" y="91"/>
                  </a:cubicBezTo>
                  <a:cubicBezTo>
                    <a:pt x="601" y="91"/>
                    <a:pt x="602" y="92"/>
                    <a:pt x="602" y="92"/>
                  </a:cubicBezTo>
                  <a:cubicBezTo>
                    <a:pt x="599" y="90"/>
                    <a:pt x="597" y="88"/>
                    <a:pt x="594" y="86"/>
                  </a:cubicBezTo>
                  <a:cubicBezTo>
                    <a:pt x="592" y="84"/>
                    <a:pt x="590" y="82"/>
                    <a:pt x="587" y="79"/>
                  </a:cubicBezTo>
                  <a:cubicBezTo>
                    <a:pt x="585" y="78"/>
                    <a:pt x="583" y="77"/>
                    <a:pt x="582" y="76"/>
                  </a:cubicBezTo>
                  <a:cubicBezTo>
                    <a:pt x="581" y="75"/>
                    <a:pt x="580" y="74"/>
                    <a:pt x="578" y="73"/>
                  </a:cubicBezTo>
                  <a:cubicBezTo>
                    <a:pt x="578" y="73"/>
                    <a:pt x="578" y="73"/>
                    <a:pt x="578" y="73"/>
                  </a:cubicBezTo>
                  <a:cubicBezTo>
                    <a:pt x="578" y="72"/>
                    <a:pt x="571" y="67"/>
                    <a:pt x="573" y="69"/>
                  </a:cubicBezTo>
                  <a:cubicBezTo>
                    <a:pt x="574" y="70"/>
                    <a:pt x="579" y="73"/>
                    <a:pt x="579" y="74"/>
                  </a:cubicBezTo>
                  <a:cubicBezTo>
                    <a:pt x="575" y="71"/>
                    <a:pt x="573" y="69"/>
                    <a:pt x="568" y="66"/>
                  </a:cubicBezTo>
                  <a:cubicBezTo>
                    <a:pt x="569" y="66"/>
                    <a:pt x="568" y="65"/>
                    <a:pt x="567" y="64"/>
                  </a:cubicBezTo>
                  <a:cubicBezTo>
                    <a:pt x="567" y="65"/>
                    <a:pt x="562" y="62"/>
                    <a:pt x="563" y="62"/>
                  </a:cubicBezTo>
                  <a:cubicBezTo>
                    <a:pt x="560" y="60"/>
                    <a:pt x="557" y="58"/>
                    <a:pt x="554" y="55"/>
                  </a:cubicBezTo>
                  <a:cubicBezTo>
                    <a:pt x="550" y="53"/>
                    <a:pt x="546" y="51"/>
                    <a:pt x="543" y="49"/>
                  </a:cubicBezTo>
                  <a:cubicBezTo>
                    <a:pt x="542" y="48"/>
                    <a:pt x="540" y="48"/>
                    <a:pt x="539" y="47"/>
                  </a:cubicBezTo>
                  <a:cubicBezTo>
                    <a:pt x="537" y="46"/>
                    <a:pt x="536" y="45"/>
                    <a:pt x="534" y="44"/>
                  </a:cubicBezTo>
                  <a:cubicBezTo>
                    <a:pt x="534" y="44"/>
                    <a:pt x="535" y="44"/>
                    <a:pt x="535" y="45"/>
                  </a:cubicBezTo>
                  <a:cubicBezTo>
                    <a:pt x="532" y="43"/>
                    <a:pt x="531" y="43"/>
                    <a:pt x="531" y="42"/>
                  </a:cubicBezTo>
                  <a:cubicBezTo>
                    <a:pt x="528" y="41"/>
                    <a:pt x="534" y="44"/>
                    <a:pt x="531" y="43"/>
                  </a:cubicBezTo>
                  <a:cubicBezTo>
                    <a:pt x="530" y="42"/>
                    <a:pt x="527" y="40"/>
                    <a:pt x="526" y="40"/>
                  </a:cubicBezTo>
                  <a:cubicBezTo>
                    <a:pt x="524" y="38"/>
                    <a:pt x="519" y="36"/>
                    <a:pt x="515" y="35"/>
                  </a:cubicBezTo>
                  <a:cubicBezTo>
                    <a:pt x="511" y="33"/>
                    <a:pt x="507" y="31"/>
                    <a:pt x="505" y="30"/>
                  </a:cubicBezTo>
                  <a:cubicBezTo>
                    <a:pt x="502" y="29"/>
                    <a:pt x="495" y="26"/>
                    <a:pt x="489" y="24"/>
                  </a:cubicBezTo>
                  <a:cubicBezTo>
                    <a:pt x="482" y="22"/>
                    <a:pt x="478" y="20"/>
                    <a:pt x="483" y="22"/>
                  </a:cubicBezTo>
                  <a:cubicBezTo>
                    <a:pt x="478" y="20"/>
                    <a:pt x="471" y="17"/>
                    <a:pt x="467" y="17"/>
                  </a:cubicBezTo>
                  <a:cubicBezTo>
                    <a:pt x="471" y="18"/>
                    <a:pt x="466" y="16"/>
                    <a:pt x="467" y="16"/>
                  </a:cubicBezTo>
                  <a:cubicBezTo>
                    <a:pt x="465" y="16"/>
                    <a:pt x="464" y="16"/>
                    <a:pt x="463" y="15"/>
                  </a:cubicBezTo>
                  <a:cubicBezTo>
                    <a:pt x="463" y="15"/>
                    <a:pt x="457" y="13"/>
                    <a:pt x="456" y="13"/>
                  </a:cubicBezTo>
                  <a:cubicBezTo>
                    <a:pt x="456" y="13"/>
                    <a:pt x="457" y="14"/>
                    <a:pt x="456" y="13"/>
                  </a:cubicBezTo>
                  <a:cubicBezTo>
                    <a:pt x="455" y="13"/>
                    <a:pt x="455" y="13"/>
                    <a:pt x="454" y="12"/>
                  </a:cubicBezTo>
                  <a:cubicBezTo>
                    <a:pt x="456" y="12"/>
                    <a:pt x="457" y="13"/>
                    <a:pt x="460" y="14"/>
                  </a:cubicBezTo>
                  <a:cubicBezTo>
                    <a:pt x="458" y="13"/>
                    <a:pt x="460" y="13"/>
                    <a:pt x="461" y="13"/>
                  </a:cubicBezTo>
                  <a:cubicBezTo>
                    <a:pt x="458" y="13"/>
                    <a:pt x="457" y="12"/>
                    <a:pt x="455" y="12"/>
                  </a:cubicBezTo>
                  <a:cubicBezTo>
                    <a:pt x="454" y="11"/>
                    <a:pt x="452" y="11"/>
                    <a:pt x="451" y="11"/>
                  </a:cubicBezTo>
                  <a:cubicBezTo>
                    <a:pt x="449" y="11"/>
                    <a:pt x="447" y="10"/>
                    <a:pt x="443" y="9"/>
                  </a:cubicBezTo>
                  <a:cubicBezTo>
                    <a:pt x="443" y="9"/>
                    <a:pt x="447" y="10"/>
                    <a:pt x="447" y="10"/>
                  </a:cubicBezTo>
                  <a:cubicBezTo>
                    <a:pt x="446" y="10"/>
                    <a:pt x="444" y="10"/>
                    <a:pt x="443" y="9"/>
                  </a:cubicBezTo>
                  <a:cubicBezTo>
                    <a:pt x="443" y="10"/>
                    <a:pt x="444" y="10"/>
                    <a:pt x="445" y="10"/>
                  </a:cubicBezTo>
                  <a:cubicBezTo>
                    <a:pt x="445" y="10"/>
                    <a:pt x="447" y="11"/>
                    <a:pt x="448" y="11"/>
                  </a:cubicBezTo>
                  <a:cubicBezTo>
                    <a:pt x="449" y="11"/>
                    <a:pt x="451" y="11"/>
                    <a:pt x="451" y="11"/>
                  </a:cubicBezTo>
                  <a:cubicBezTo>
                    <a:pt x="449" y="11"/>
                    <a:pt x="447" y="10"/>
                    <a:pt x="447" y="11"/>
                  </a:cubicBezTo>
                  <a:cubicBezTo>
                    <a:pt x="450" y="11"/>
                    <a:pt x="451" y="12"/>
                    <a:pt x="452" y="12"/>
                  </a:cubicBezTo>
                  <a:cubicBezTo>
                    <a:pt x="448" y="12"/>
                    <a:pt x="437" y="9"/>
                    <a:pt x="431" y="8"/>
                  </a:cubicBezTo>
                  <a:cubicBezTo>
                    <a:pt x="430" y="8"/>
                    <a:pt x="425" y="7"/>
                    <a:pt x="421" y="6"/>
                  </a:cubicBezTo>
                  <a:cubicBezTo>
                    <a:pt x="417" y="6"/>
                    <a:pt x="413" y="5"/>
                    <a:pt x="414" y="6"/>
                  </a:cubicBezTo>
                  <a:cubicBezTo>
                    <a:pt x="412" y="5"/>
                    <a:pt x="412" y="5"/>
                    <a:pt x="411" y="5"/>
                  </a:cubicBezTo>
                  <a:cubicBezTo>
                    <a:pt x="414" y="5"/>
                    <a:pt x="420" y="6"/>
                    <a:pt x="420" y="6"/>
                  </a:cubicBezTo>
                  <a:cubicBezTo>
                    <a:pt x="416" y="5"/>
                    <a:pt x="411" y="5"/>
                    <a:pt x="414" y="5"/>
                  </a:cubicBezTo>
                  <a:cubicBezTo>
                    <a:pt x="412" y="4"/>
                    <a:pt x="412" y="5"/>
                    <a:pt x="410" y="5"/>
                  </a:cubicBezTo>
                  <a:cubicBezTo>
                    <a:pt x="410" y="4"/>
                    <a:pt x="410" y="4"/>
                    <a:pt x="410" y="4"/>
                  </a:cubicBezTo>
                  <a:cubicBezTo>
                    <a:pt x="412" y="4"/>
                    <a:pt x="418" y="5"/>
                    <a:pt x="415" y="4"/>
                  </a:cubicBezTo>
                  <a:cubicBezTo>
                    <a:pt x="413" y="5"/>
                    <a:pt x="409" y="4"/>
                    <a:pt x="408" y="4"/>
                  </a:cubicBezTo>
                  <a:cubicBezTo>
                    <a:pt x="407" y="4"/>
                    <a:pt x="405" y="3"/>
                    <a:pt x="402" y="3"/>
                  </a:cubicBezTo>
                  <a:cubicBezTo>
                    <a:pt x="399" y="3"/>
                    <a:pt x="397" y="3"/>
                    <a:pt x="396" y="2"/>
                  </a:cubicBezTo>
                  <a:cubicBezTo>
                    <a:pt x="396" y="2"/>
                    <a:pt x="397" y="2"/>
                    <a:pt x="398" y="2"/>
                  </a:cubicBezTo>
                  <a:cubicBezTo>
                    <a:pt x="399" y="2"/>
                    <a:pt x="401" y="3"/>
                    <a:pt x="402" y="3"/>
                  </a:cubicBezTo>
                  <a:cubicBezTo>
                    <a:pt x="404" y="3"/>
                    <a:pt x="405" y="3"/>
                    <a:pt x="405" y="3"/>
                  </a:cubicBezTo>
                  <a:cubicBezTo>
                    <a:pt x="406" y="3"/>
                    <a:pt x="406" y="3"/>
                    <a:pt x="405" y="3"/>
                  </a:cubicBezTo>
                  <a:cubicBezTo>
                    <a:pt x="410" y="4"/>
                    <a:pt x="406" y="3"/>
                    <a:pt x="408" y="3"/>
                  </a:cubicBezTo>
                  <a:cubicBezTo>
                    <a:pt x="409" y="4"/>
                    <a:pt x="410" y="4"/>
                    <a:pt x="412" y="4"/>
                  </a:cubicBezTo>
                  <a:cubicBezTo>
                    <a:pt x="411" y="4"/>
                    <a:pt x="406" y="3"/>
                    <a:pt x="402" y="2"/>
                  </a:cubicBezTo>
                  <a:cubicBezTo>
                    <a:pt x="397" y="2"/>
                    <a:pt x="392" y="2"/>
                    <a:pt x="390" y="2"/>
                  </a:cubicBezTo>
                  <a:cubicBezTo>
                    <a:pt x="386" y="1"/>
                    <a:pt x="376" y="2"/>
                    <a:pt x="374" y="1"/>
                  </a:cubicBezTo>
                  <a:cubicBezTo>
                    <a:pt x="372" y="1"/>
                    <a:pt x="368" y="1"/>
                    <a:pt x="366" y="0"/>
                  </a:cubicBezTo>
                  <a:cubicBezTo>
                    <a:pt x="364" y="1"/>
                    <a:pt x="365" y="1"/>
                    <a:pt x="362" y="1"/>
                  </a:cubicBezTo>
                  <a:cubicBezTo>
                    <a:pt x="357" y="1"/>
                    <a:pt x="358" y="0"/>
                    <a:pt x="356" y="0"/>
                  </a:cubicBezTo>
                  <a:cubicBezTo>
                    <a:pt x="356" y="1"/>
                    <a:pt x="349" y="1"/>
                    <a:pt x="346" y="1"/>
                  </a:cubicBezTo>
                  <a:cubicBezTo>
                    <a:pt x="346" y="1"/>
                    <a:pt x="348" y="1"/>
                    <a:pt x="348" y="0"/>
                  </a:cubicBezTo>
                  <a:cubicBezTo>
                    <a:pt x="345" y="0"/>
                    <a:pt x="344" y="1"/>
                    <a:pt x="341" y="1"/>
                  </a:cubicBezTo>
                  <a:cubicBezTo>
                    <a:pt x="339" y="1"/>
                    <a:pt x="346" y="1"/>
                    <a:pt x="343" y="1"/>
                  </a:cubicBezTo>
                  <a:cubicBezTo>
                    <a:pt x="340" y="1"/>
                    <a:pt x="339" y="1"/>
                    <a:pt x="337" y="1"/>
                  </a:cubicBezTo>
                  <a:cubicBezTo>
                    <a:pt x="335" y="1"/>
                    <a:pt x="335" y="1"/>
                    <a:pt x="334" y="1"/>
                  </a:cubicBezTo>
                  <a:cubicBezTo>
                    <a:pt x="332" y="2"/>
                    <a:pt x="317" y="4"/>
                    <a:pt x="319" y="3"/>
                  </a:cubicBezTo>
                  <a:cubicBezTo>
                    <a:pt x="303" y="6"/>
                    <a:pt x="281" y="10"/>
                    <a:pt x="267" y="15"/>
                  </a:cubicBezTo>
                  <a:cubicBezTo>
                    <a:pt x="267" y="14"/>
                    <a:pt x="267" y="14"/>
                    <a:pt x="269" y="14"/>
                  </a:cubicBezTo>
                  <a:cubicBezTo>
                    <a:pt x="269" y="14"/>
                    <a:pt x="271" y="13"/>
                    <a:pt x="272" y="13"/>
                  </a:cubicBezTo>
                  <a:cubicBezTo>
                    <a:pt x="271" y="13"/>
                    <a:pt x="270" y="13"/>
                    <a:pt x="270" y="13"/>
                  </a:cubicBezTo>
                  <a:cubicBezTo>
                    <a:pt x="273" y="12"/>
                    <a:pt x="276" y="12"/>
                    <a:pt x="277" y="11"/>
                  </a:cubicBezTo>
                  <a:cubicBezTo>
                    <a:pt x="275" y="12"/>
                    <a:pt x="269" y="13"/>
                    <a:pt x="267" y="14"/>
                  </a:cubicBezTo>
                  <a:cubicBezTo>
                    <a:pt x="267" y="14"/>
                    <a:pt x="267" y="14"/>
                    <a:pt x="265" y="15"/>
                  </a:cubicBezTo>
                  <a:cubicBezTo>
                    <a:pt x="266" y="14"/>
                    <a:pt x="262" y="16"/>
                    <a:pt x="260" y="16"/>
                  </a:cubicBezTo>
                  <a:cubicBezTo>
                    <a:pt x="262" y="15"/>
                    <a:pt x="260" y="16"/>
                    <a:pt x="259" y="16"/>
                  </a:cubicBezTo>
                  <a:cubicBezTo>
                    <a:pt x="261" y="16"/>
                    <a:pt x="259" y="16"/>
                    <a:pt x="258" y="17"/>
                  </a:cubicBezTo>
                  <a:cubicBezTo>
                    <a:pt x="255" y="18"/>
                    <a:pt x="254" y="17"/>
                    <a:pt x="251" y="19"/>
                  </a:cubicBezTo>
                  <a:cubicBezTo>
                    <a:pt x="251" y="19"/>
                    <a:pt x="255" y="17"/>
                    <a:pt x="254" y="18"/>
                  </a:cubicBezTo>
                  <a:cubicBezTo>
                    <a:pt x="253" y="19"/>
                    <a:pt x="249" y="20"/>
                    <a:pt x="247" y="20"/>
                  </a:cubicBezTo>
                  <a:cubicBezTo>
                    <a:pt x="246" y="21"/>
                    <a:pt x="242" y="23"/>
                    <a:pt x="238" y="25"/>
                  </a:cubicBezTo>
                  <a:cubicBezTo>
                    <a:pt x="241" y="23"/>
                    <a:pt x="239" y="24"/>
                    <a:pt x="239" y="24"/>
                  </a:cubicBezTo>
                  <a:cubicBezTo>
                    <a:pt x="234" y="26"/>
                    <a:pt x="231" y="27"/>
                    <a:pt x="226" y="29"/>
                  </a:cubicBezTo>
                  <a:cubicBezTo>
                    <a:pt x="227" y="28"/>
                    <a:pt x="234" y="25"/>
                    <a:pt x="231" y="26"/>
                  </a:cubicBezTo>
                  <a:cubicBezTo>
                    <a:pt x="227" y="28"/>
                    <a:pt x="227" y="28"/>
                    <a:pt x="229" y="27"/>
                  </a:cubicBezTo>
                  <a:cubicBezTo>
                    <a:pt x="225" y="29"/>
                    <a:pt x="225" y="29"/>
                    <a:pt x="222" y="30"/>
                  </a:cubicBezTo>
                  <a:cubicBezTo>
                    <a:pt x="222" y="30"/>
                    <a:pt x="221" y="31"/>
                    <a:pt x="221" y="31"/>
                  </a:cubicBezTo>
                  <a:cubicBezTo>
                    <a:pt x="221" y="30"/>
                    <a:pt x="222" y="30"/>
                    <a:pt x="224" y="29"/>
                  </a:cubicBezTo>
                  <a:cubicBezTo>
                    <a:pt x="221" y="30"/>
                    <a:pt x="220" y="30"/>
                    <a:pt x="217" y="31"/>
                  </a:cubicBezTo>
                  <a:cubicBezTo>
                    <a:pt x="216" y="32"/>
                    <a:pt x="220" y="30"/>
                    <a:pt x="218" y="31"/>
                  </a:cubicBezTo>
                  <a:cubicBezTo>
                    <a:pt x="214" y="33"/>
                    <a:pt x="215" y="33"/>
                    <a:pt x="213" y="34"/>
                  </a:cubicBezTo>
                  <a:cubicBezTo>
                    <a:pt x="213" y="33"/>
                    <a:pt x="209" y="36"/>
                    <a:pt x="207" y="36"/>
                  </a:cubicBezTo>
                  <a:cubicBezTo>
                    <a:pt x="210" y="34"/>
                    <a:pt x="214" y="33"/>
                    <a:pt x="215" y="32"/>
                  </a:cubicBezTo>
                  <a:cubicBezTo>
                    <a:pt x="213" y="33"/>
                    <a:pt x="210" y="34"/>
                    <a:pt x="211" y="34"/>
                  </a:cubicBezTo>
                  <a:cubicBezTo>
                    <a:pt x="212" y="33"/>
                    <a:pt x="213" y="33"/>
                    <a:pt x="214" y="32"/>
                  </a:cubicBezTo>
                  <a:cubicBezTo>
                    <a:pt x="216" y="31"/>
                    <a:pt x="217" y="31"/>
                    <a:pt x="217" y="31"/>
                  </a:cubicBezTo>
                  <a:cubicBezTo>
                    <a:pt x="213" y="32"/>
                    <a:pt x="210" y="34"/>
                    <a:pt x="209" y="34"/>
                  </a:cubicBezTo>
                  <a:cubicBezTo>
                    <a:pt x="208" y="35"/>
                    <a:pt x="202" y="37"/>
                    <a:pt x="200" y="39"/>
                  </a:cubicBezTo>
                  <a:cubicBezTo>
                    <a:pt x="198" y="40"/>
                    <a:pt x="200" y="39"/>
                    <a:pt x="199" y="39"/>
                  </a:cubicBezTo>
                  <a:cubicBezTo>
                    <a:pt x="196" y="41"/>
                    <a:pt x="195" y="41"/>
                    <a:pt x="195" y="41"/>
                  </a:cubicBezTo>
                  <a:cubicBezTo>
                    <a:pt x="197" y="40"/>
                    <a:pt x="195" y="41"/>
                    <a:pt x="194" y="42"/>
                  </a:cubicBezTo>
                  <a:cubicBezTo>
                    <a:pt x="194" y="42"/>
                    <a:pt x="192" y="43"/>
                    <a:pt x="190" y="44"/>
                  </a:cubicBezTo>
                  <a:cubicBezTo>
                    <a:pt x="190" y="44"/>
                    <a:pt x="188" y="45"/>
                    <a:pt x="188" y="45"/>
                  </a:cubicBezTo>
                  <a:cubicBezTo>
                    <a:pt x="185" y="47"/>
                    <a:pt x="182" y="49"/>
                    <a:pt x="178" y="50"/>
                  </a:cubicBezTo>
                  <a:cubicBezTo>
                    <a:pt x="175" y="52"/>
                    <a:pt x="172" y="54"/>
                    <a:pt x="169" y="56"/>
                  </a:cubicBezTo>
                  <a:cubicBezTo>
                    <a:pt x="169" y="56"/>
                    <a:pt x="169" y="55"/>
                    <a:pt x="168" y="56"/>
                  </a:cubicBezTo>
                  <a:cubicBezTo>
                    <a:pt x="167" y="57"/>
                    <a:pt x="165" y="59"/>
                    <a:pt x="162" y="60"/>
                  </a:cubicBezTo>
                  <a:cubicBezTo>
                    <a:pt x="162" y="60"/>
                    <a:pt x="164" y="60"/>
                    <a:pt x="164" y="59"/>
                  </a:cubicBezTo>
                  <a:cubicBezTo>
                    <a:pt x="160" y="61"/>
                    <a:pt x="150" y="69"/>
                    <a:pt x="153" y="66"/>
                  </a:cubicBezTo>
                  <a:cubicBezTo>
                    <a:pt x="151" y="68"/>
                    <a:pt x="145" y="73"/>
                    <a:pt x="145" y="72"/>
                  </a:cubicBezTo>
                  <a:cubicBezTo>
                    <a:pt x="143" y="74"/>
                    <a:pt x="145" y="73"/>
                    <a:pt x="144" y="74"/>
                  </a:cubicBezTo>
                  <a:cubicBezTo>
                    <a:pt x="142" y="75"/>
                    <a:pt x="140" y="76"/>
                    <a:pt x="138" y="78"/>
                  </a:cubicBezTo>
                  <a:cubicBezTo>
                    <a:pt x="136" y="79"/>
                    <a:pt x="135" y="81"/>
                    <a:pt x="133" y="82"/>
                  </a:cubicBezTo>
                  <a:cubicBezTo>
                    <a:pt x="129" y="85"/>
                    <a:pt x="126" y="88"/>
                    <a:pt x="122" y="91"/>
                  </a:cubicBezTo>
                  <a:cubicBezTo>
                    <a:pt x="123" y="92"/>
                    <a:pt x="116" y="97"/>
                    <a:pt x="115" y="98"/>
                  </a:cubicBezTo>
                  <a:cubicBezTo>
                    <a:pt x="114" y="99"/>
                    <a:pt x="113" y="100"/>
                    <a:pt x="113" y="100"/>
                  </a:cubicBezTo>
                  <a:cubicBezTo>
                    <a:pt x="117" y="96"/>
                    <a:pt x="120" y="93"/>
                    <a:pt x="123" y="90"/>
                  </a:cubicBezTo>
                  <a:cubicBezTo>
                    <a:pt x="126" y="87"/>
                    <a:pt x="129" y="85"/>
                    <a:pt x="134" y="81"/>
                  </a:cubicBezTo>
                  <a:cubicBezTo>
                    <a:pt x="133" y="80"/>
                    <a:pt x="130" y="84"/>
                    <a:pt x="129" y="84"/>
                  </a:cubicBezTo>
                  <a:cubicBezTo>
                    <a:pt x="136" y="77"/>
                    <a:pt x="143" y="71"/>
                    <a:pt x="150" y="66"/>
                  </a:cubicBezTo>
                  <a:cubicBezTo>
                    <a:pt x="154" y="63"/>
                    <a:pt x="157" y="61"/>
                    <a:pt x="161" y="58"/>
                  </a:cubicBezTo>
                  <a:cubicBezTo>
                    <a:pt x="163" y="57"/>
                    <a:pt x="164" y="56"/>
                    <a:pt x="166" y="55"/>
                  </a:cubicBezTo>
                  <a:cubicBezTo>
                    <a:pt x="168" y="53"/>
                    <a:pt x="170" y="52"/>
                    <a:pt x="172" y="51"/>
                  </a:cubicBezTo>
                  <a:cubicBezTo>
                    <a:pt x="180" y="46"/>
                    <a:pt x="189" y="41"/>
                    <a:pt x="197" y="36"/>
                  </a:cubicBezTo>
                  <a:cubicBezTo>
                    <a:pt x="202" y="34"/>
                    <a:pt x="206" y="31"/>
                    <a:pt x="210" y="29"/>
                  </a:cubicBezTo>
                  <a:cubicBezTo>
                    <a:pt x="215" y="27"/>
                    <a:pt x="219" y="25"/>
                    <a:pt x="223" y="23"/>
                  </a:cubicBezTo>
                  <a:cubicBezTo>
                    <a:pt x="228" y="20"/>
                    <a:pt x="234" y="18"/>
                    <a:pt x="241" y="15"/>
                  </a:cubicBezTo>
                  <a:cubicBezTo>
                    <a:pt x="244" y="14"/>
                    <a:pt x="248" y="13"/>
                    <a:pt x="251" y="11"/>
                  </a:cubicBezTo>
                  <a:cubicBezTo>
                    <a:pt x="255" y="10"/>
                    <a:pt x="258" y="9"/>
                    <a:pt x="261" y="8"/>
                  </a:cubicBezTo>
                  <a:cubicBezTo>
                    <a:pt x="255" y="9"/>
                    <a:pt x="242" y="15"/>
                    <a:pt x="236" y="17"/>
                  </a:cubicBezTo>
                  <a:cubicBezTo>
                    <a:pt x="236" y="16"/>
                    <a:pt x="236" y="16"/>
                    <a:pt x="237" y="16"/>
                  </a:cubicBezTo>
                  <a:cubicBezTo>
                    <a:pt x="232" y="17"/>
                    <a:pt x="227" y="19"/>
                    <a:pt x="225" y="20"/>
                  </a:cubicBezTo>
                  <a:cubicBezTo>
                    <a:pt x="220" y="22"/>
                    <a:pt x="216" y="24"/>
                    <a:pt x="211" y="26"/>
                  </a:cubicBezTo>
                  <a:cubicBezTo>
                    <a:pt x="207" y="27"/>
                    <a:pt x="203" y="29"/>
                    <a:pt x="200" y="30"/>
                  </a:cubicBezTo>
                  <a:cubicBezTo>
                    <a:pt x="198" y="32"/>
                    <a:pt x="199" y="31"/>
                    <a:pt x="197" y="33"/>
                  </a:cubicBezTo>
                  <a:cubicBezTo>
                    <a:pt x="197" y="32"/>
                    <a:pt x="195" y="33"/>
                    <a:pt x="195" y="33"/>
                  </a:cubicBezTo>
                  <a:cubicBezTo>
                    <a:pt x="193" y="34"/>
                    <a:pt x="190" y="36"/>
                    <a:pt x="189" y="36"/>
                  </a:cubicBezTo>
                  <a:cubicBezTo>
                    <a:pt x="185" y="39"/>
                    <a:pt x="185" y="39"/>
                    <a:pt x="180" y="41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76" y="44"/>
                    <a:pt x="172" y="46"/>
                    <a:pt x="169" y="48"/>
                  </a:cubicBezTo>
                  <a:cubicBezTo>
                    <a:pt x="167" y="49"/>
                    <a:pt x="165" y="50"/>
                    <a:pt x="163" y="51"/>
                  </a:cubicBezTo>
                  <a:cubicBezTo>
                    <a:pt x="162" y="52"/>
                    <a:pt x="160" y="54"/>
                    <a:pt x="158" y="55"/>
                  </a:cubicBezTo>
                  <a:cubicBezTo>
                    <a:pt x="158" y="55"/>
                    <a:pt x="157" y="56"/>
                    <a:pt x="157" y="55"/>
                  </a:cubicBezTo>
                  <a:cubicBezTo>
                    <a:pt x="153" y="58"/>
                    <a:pt x="151" y="60"/>
                    <a:pt x="149" y="61"/>
                  </a:cubicBezTo>
                  <a:cubicBezTo>
                    <a:pt x="143" y="66"/>
                    <a:pt x="138" y="70"/>
                    <a:pt x="132" y="74"/>
                  </a:cubicBezTo>
                  <a:cubicBezTo>
                    <a:pt x="130" y="76"/>
                    <a:pt x="127" y="78"/>
                    <a:pt x="124" y="81"/>
                  </a:cubicBezTo>
                  <a:cubicBezTo>
                    <a:pt x="123" y="82"/>
                    <a:pt x="121" y="83"/>
                    <a:pt x="120" y="84"/>
                  </a:cubicBezTo>
                  <a:cubicBezTo>
                    <a:pt x="119" y="86"/>
                    <a:pt x="117" y="87"/>
                    <a:pt x="116" y="88"/>
                  </a:cubicBezTo>
                  <a:cubicBezTo>
                    <a:pt x="115" y="89"/>
                    <a:pt x="115" y="89"/>
                    <a:pt x="114" y="90"/>
                  </a:cubicBezTo>
                  <a:cubicBezTo>
                    <a:pt x="112" y="92"/>
                    <a:pt x="108" y="95"/>
                    <a:pt x="105" y="99"/>
                  </a:cubicBezTo>
                  <a:cubicBezTo>
                    <a:pt x="102" y="102"/>
                    <a:pt x="99" y="105"/>
                    <a:pt x="97" y="108"/>
                  </a:cubicBezTo>
                  <a:cubicBezTo>
                    <a:pt x="96" y="109"/>
                    <a:pt x="96" y="109"/>
                    <a:pt x="95" y="110"/>
                  </a:cubicBezTo>
                  <a:cubicBezTo>
                    <a:pt x="93" y="112"/>
                    <a:pt x="96" y="109"/>
                    <a:pt x="94" y="111"/>
                  </a:cubicBezTo>
                  <a:cubicBezTo>
                    <a:pt x="92" y="114"/>
                    <a:pt x="96" y="109"/>
                    <a:pt x="94" y="111"/>
                  </a:cubicBezTo>
                  <a:cubicBezTo>
                    <a:pt x="94" y="112"/>
                    <a:pt x="93" y="113"/>
                    <a:pt x="92" y="114"/>
                  </a:cubicBezTo>
                  <a:cubicBezTo>
                    <a:pt x="93" y="114"/>
                    <a:pt x="89" y="117"/>
                    <a:pt x="87" y="119"/>
                  </a:cubicBezTo>
                  <a:cubicBezTo>
                    <a:pt x="86" y="121"/>
                    <a:pt x="84" y="124"/>
                    <a:pt x="82" y="126"/>
                  </a:cubicBezTo>
                  <a:cubicBezTo>
                    <a:pt x="80" y="129"/>
                    <a:pt x="78" y="132"/>
                    <a:pt x="77" y="134"/>
                  </a:cubicBezTo>
                  <a:cubicBezTo>
                    <a:pt x="76" y="136"/>
                    <a:pt x="74" y="138"/>
                    <a:pt x="73" y="140"/>
                  </a:cubicBezTo>
                  <a:cubicBezTo>
                    <a:pt x="71" y="142"/>
                    <a:pt x="70" y="143"/>
                    <a:pt x="69" y="145"/>
                  </a:cubicBezTo>
                  <a:cubicBezTo>
                    <a:pt x="67" y="148"/>
                    <a:pt x="66" y="151"/>
                    <a:pt x="65" y="153"/>
                  </a:cubicBezTo>
                  <a:cubicBezTo>
                    <a:pt x="64" y="154"/>
                    <a:pt x="63" y="156"/>
                    <a:pt x="62" y="157"/>
                  </a:cubicBezTo>
                  <a:cubicBezTo>
                    <a:pt x="64" y="155"/>
                    <a:pt x="64" y="155"/>
                    <a:pt x="65" y="155"/>
                  </a:cubicBezTo>
                  <a:cubicBezTo>
                    <a:pt x="64" y="156"/>
                    <a:pt x="64" y="156"/>
                    <a:pt x="63" y="157"/>
                  </a:cubicBezTo>
                  <a:cubicBezTo>
                    <a:pt x="63" y="157"/>
                    <a:pt x="64" y="156"/>
                    <a:pt x="63" y="156"/>
                  </a:cubicBezTo>
                  <a:cubicBezTo>
                    <a:pt x="62" y="159"/>
                    <a:pt x="61" y="159"/>
                    <a:pt x="60" y="162"/>
                  </a:cubicBezTo>
                  <a:cubicBezTo>
                    <a:pt x="63" y="158"/>
                    <a:pt x="58" y="165"/>
                    <a:pt x="58" y="166"/>
                  </a:cubicBezTo>
                  <a:cubicBezTo>
                    <a:pt x="59" y="165"/>
                    <a:pt x="61" y="161"/>
                    <a:pt x="62" y="159"/>
                  </a:cubicBezTo>
                  <a:cubicBezTo>
                    <a:pt x="63" y="159"/>
                    <a:pt x="63" y="159"/>
                    <a:pt x="62" y="160"/>
                  </a:cubicBezTo>
                  <a:cubicBezTo>
                    <a:pt x="60" y="164"/>
                    <a:pt x="57" y="168"/>
                    <a:pt x="53" y="173"/>
                  </a:cubicBezTo>
                  <a:cubicBezTo>
                    <a:pt x="53" y="175"/>
                    <a:pt x="55" y="172"/>
                    <a:pt x="52" y="176"/>
                  </a:cubicBezTo>
                  <a:cubicBezTo>
                    <a:pt x="52" y="176"/>
                    <a:pt x="50" y="179"/>
                    <a:pt x="51" y="176"/>
                  </a:cubicBezTo>
                  <a:cubicBezTo>
                    <a:pt x="49" y="180"/>
                    <a:pt x="50" y="179"/>
                    <a:pt x="48" y="182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7" y="185"/>
                    <a:pt x="47" y="184"/>
                    <a:pt x="46" y="186"/>
                  </a:cubicBezTo>
                  <a:cubicBezTo>
                    <a:pt x="44" y="189"/>
                    <a:pt x="42" y="193"/>
                    <a:pt x="40" y="195"/>
                  </a:cubicBezTo>
                  <a:cubicBezTo>
                    <a:pt x="41" y="193"/>
                    <a:pt x="42" y="191"/>
                    <a:pt x="43" y="189"/>
                  </a:cubicBezTo>
                  <a:cubicBezTo>
                    <a:pt x="44" y="187"/>
                    <a:pt x="45" y="186"/>
                    <a:pt x="46" y="185"/>
                  </a:cubicBezTo>
                  <a:cubicBezTo>
                    <a:pt x="45" y="186"/>
                    <a:pt x="44" y="189"/>
                    <a:pt x="44" y="189"/>
                  </a:cubicBezTo>
                  <a:cubicBezTo>
                    <a:pt x="46" y="185"/>
                    <a:pt x="46" y="184"/>
                    <a:pt x="48" y="181"/>
                  </a:cubicBezTo>
                  <a:cubicBezTo>
                    <a:pt x="50" y="178"/>
                    <a:pt x="52" y="174"/>
                    <a:pt x="54" y="172"/>
                  </a:cubicBezTo>
                  <a:cubicBezTo>
                    <a:pt x="56" y="169"/>
                    <a:pt x="57" y="166"/>
                    <a:pt x="58" y="165"/>
                  </a:cubicBezTo>
                  <a:cubicBezTo>
                    <a:pt x="56" y="168"/>
                    <a:pt x="54" y="170"/>
                    <a:pt x="52" y="173"/>
                  </a:cubicBezTo>
                  <a:cubicBezTo>
                    <a:pt x="51" y="175"/>
                    <a:pt x="49" y="177"/>
                    <a:pt x="49" y="178"/>
                  </a:cubicBezTo>
                  <a:cubicBezTo>
                    <a:pt x="49" y="178"/>
                    <a:pt x="51" y="174"/>
                    <a:pt x="51" y="174"/>
                  </a:cubicBezTo>
                  <a:cubicBezTo>
                    <a:pt x="51" y="175"/>
                    <a:pt x="51" y="175"/>
                    <a:pt x="50" y="177"/>
                  </a:cubicBezTo>
                  <a:cubicBezTo>
                    <a:pt x="48" y="180"/>
                    <a:pt x="48" y="180"/>
                    <a:pt x="46" y="185"/>
                  </a:cubicBezTo>
                  <a:cubicBezTo>
                    <a:pt x="47" y="183"/>
                    <a:pt x="43" y="189"/>
                    <a:pt x="45" y="185"/>
                  </a:cubicBezTo>
                  <a:cubicBezTo>
                    <a:pt x="44" y="186"/>
                    <a:pt x="44" y="187"/>
                    <a:pt x="43" y="189"/>
                  </a:cubicBezTo>
                  <a:cubicBezTo>
                    <a:pt x="42" y="190"/>
                    <a:pt x="41" y="191"/>
                    <a:pt x="41" y="192"/>
                  </a:cubicBezTo>
                  <a:cubicBezTo>
                    <a:pt x="41" y="191"/>
                    <a:pt x="42" y="189"/>
                    <a:pt x="43" y="188"/>
                  </a:cubicBezTo>
                  <a:cubicBezTo>
                    <a:pt x="43" y="187"/>
                    <a:pt x="44" y="186"/>
                    <a:pt x="44" y="186"/>
                  </a:cubicBezTo>
                  <a:cubicBezTo>
                    <a:pt x="42" y="189"/>
                    <a:pt x="45" y="183"/>
                    <a:pt x="43" y="186"/>
                  </a:cubicBezTo>
                  <a:cubicBezTo>
                    <a:pt x="42" y="190"/>
                    <a:pt x="40" y="191"/>
                    <a:pt x="39" y="195"/>
                  </a:cubicBezTo>
                  <a:cubicBezTo>
                    <a:pt x="39" y="195"/>
                    <a:pt x="39" y="194"/>
                    <a:pt x="39" y="194"/>
                  </a:cubicBezTo>
                  <a:cubicBezTo>
                    <a:pt x="38" y="196"/>
                    <a:pt x="38" y="196"/>
                    <a:pt x="37" y="198"/>
                  </a:cubicBezTo>
                  <a:cubicBezTo>
                    <a:pt x="37" y="199"/>
                    <a:pt x="38" y="195"/>
                    <a:pt x="38" y="195"/>
                  </a:cubicBezTo>
                  <a:cubicBezTo>
                    <a:pt x="36" y="200"/>
                    <a:pt x="35" y="202"/>
                    <a:pt x="34" y="204"/>
                  </a:cubicBezTo>
                  <a:cubicBezTo>
                    <a:pt x="33" y="207"/>
                    <a:pt x="32" y="208"/>
                    <a:pt x="31" y="210"/>
                  </a:cubicBezTo>
                  <a:cubicBezTo>
                    <a:pt x="31" y="209"/>
                    <a:pt x="32" y="208"/>
                    <a:pt x="32" y="208"/>
                  </a:cubicBezTo>
                  <a:cubicBezTo>
                    <a:pt x="31" y="209"/>
                    <a:pt x="31" y="210"/>
                    <a:pt x="31" y="210"/>
                  </a:cubicBezTo>
                  <a:cubicBezTo>
                    <a:pt x="29" y="213"/>
                    <a:pt x="28" y="215"/>
                    <a:pt x="28" y="217"/>
                  </a:cubicBezTo>
                  <a:cubicBezTo>
                    <a:pt x="25" y="221"/>
                    <a:pt x="23" y="227"/>
                    <a:pt x="20" y="234"/>
                  </a:cubicBezTo>
                  <a:cubicBezTo>
                    <a:pt x="17" y="240"/>
                    <a:pt x="15" y="247"/>
                    <a:pt x="12" y="255"/>
                  </a:cubicBezTo>
                  <a:cubicBezTo>
                    <a:pt x="12" y="255"/>
                    <a:pt x="13" y="253"/>
                    <a:pt x="12" y="253"/>
                  </a:cubicBezTo>
                  <a:cubicBezTo>
                    <a:pt x="11" y="257"/>
                    <a:pt x="10" y="260"/>
                    <a:pt x="12" y="257"/>
                  </a:cubicBezTo>
                  <a:cubicBezTo>
                    <a:pt x="11" y="259"/>
                    <a:pt x="11" y="259"/>
                    <a:pt x="11" y="261"/>
                  </a:cubicBezTo>
                  <a:cubicBezTo>
                    <a:pt x="11" y="261"/>
                    <a:pt x="11" y="261"/>
                    <a:pt x="11" y="261"/>
                  </a:cubicBezTo>
                  <a:cubicBezTo>
                    <a:pt x="10" y="265"/>
                    <a:pt x="10" y="266"/>
                    <a:pt x="10" y="267"/>
                  </a:cubicBezTo>
                  <a:cubicBezTo>
                    <a:pt x="11" y="265"/>
                    <a:pt x="11" y="266"/>
                    <a:pt x="12" y="264"/>
                  </a:cubicBezTo>
                  <a:cubicBezTo>
                    <a:pt x="12" y="262"/>
                    <a:pt x="12" y="260"/>
                    <a:pt x="14" y="257"/>
                  </a:cubicBezTo>
                  <a:cubicBezTo>
                    <a:pt x="13" y="257"/>
                    <a:pt x="12" y="259"/>
                    <a:pt x="14" y="255"/>
                  </a:cubicBezTo>
                  <a:cubicBezTo>
                    <a:pt x="14" y="257"/>
                    <a:pt x="14" y="256"/>
                    <a:pt x="15" y="252"/>
                  </a:cubicBezTo>
                  <a:cubicBezTo>
                    <a:pt x="15" y="253"/>
                    <a:pt x="14" y="258"/>
                    <a:pt x="13" y="261"/>
                  </a:cubicBezTo>
                  <a:cubicBezTo>
                    <a:pt x="13" y="260"/>
                    <a:pt x="13" y="260"/>
                    <a:pt x="13" y="260"/>
                  </a:cubicBezTo>
                  <a:cubicBezTo>
                    <a:pt x="15" y="256"/>
                    <a:pt x="15" y="253"/>
                    <a:pt x="16" y="250"/>
                  </a:cubicBezTo>
                  <a:cubicBezTo>
                    <a:pt x="16" y="251"/>
                    <a:pt x="16" y="253"/>
                    <a:pt x="15" y="254"/>
                  </a:cubicBezTo>
                  <a:cubicBezTo>
                    <a:pt x="16" y="252"/>
                    <a:pt x="17" y="249"/>
                    <a:pt x="18" y="246"/>
                  </a:cubicBezTo>
                  <a:cubicBezTo>
                    <a:pt x="19" y="245"/>
                    <a:pt x="19" y="243"/>
                    <a:pt x="20" y="242"/>
                  </a:cubicBezTo>
                  <a:cubicBezTo>
                    <a:pt x="20" y="240"/>
                    <a:pt x="21" y="238"/>
                    <a:pt x="22" y="237"/>
                  </a:cubicBezTo>
                  <a:cubicBezTo>
                    <a:pt x="24" y="231"/>
                    <a:pt x="26" y="226"/>
                    <a:pt x="27" y="227"/>
                  </a:cubicBezTo>
                  <a:cubicBezTo>
                    <a:pt x="28" y="224"/>
                    <a:pt x="30" y="220"/>
                    <a:pt x="32" y="216"/>
                  </a:cubicBezTo>
                  <a:cubicBezTo>
                    <a:pt x="32" y="215"/>
                    <a:pt x="30" y="218"/>
                    <a:pt x="30" y="218"/>
                  </a:cubicBezTo>
                  <a:cubicBezTo>
                    <a:pt x="31" y="215"/>
                    <a:pt x="33" y="212"/>
                    <a:pt x="34" y="210"/>
                  </a:cubicBezTo>
                  <a:cubicBezTo>
                    <a:pt x="34" y="211"/>
                    <a:pt x="36" y="206"/>
                    <a:pt x="36" y="205"/>
                  </a:cubicBezTo>
                  <a:cubicBezTo>
                    <a:pt x="36" y="204"/>
                    <a:pt x="38" y="201"/>
                    <a:pt x="39" y="200"/>
                  </a:cubicBezTo>
                  <a:cubicBezTo>
                    <a:pt x="39" y="200"/>
                    <a:pt x="39" y="201"/>
                    <a:pt x="39" y="200"/>
                  </a:cubicBezTo>
                  <a:cubicBezTo>
                    <a:pt x="38" y="202"/>
                    <a:pt x="37" y="203"/>
                    <a:pt x="37" y="203"/>
                  </a:cubicBezTo>
                  <a:cubicBezTo>
                    <a:pt x="39" y="201"/>
                    <a:pt x="39" y="201"/>
                    <a:pt x="39" y="200"/>
                  </a:cubicBezTo>
                  <a:cubicBezTo>
                    <a:pt x="40" y="199"/>
                    <a:pt x="41" y="198"/>
                    <a:pt x="41" y="197"/>
                  </a:cubicBezTo>
                  <a:cubicBezTo>
                    <a:pt x="40" y="198"/>
                    <a:pt x="40" y="200"/>
                    <a:pt x="39" y="200"/>
                  </a:cubicBezTo>
                  <a:cubicBezTo>
                    <a:pt x="39" y="199"/>
                    <a:pt x="40" y="198"/>
                    <a:pt x="41" y="196"/>
                  </a:cubicBezTo>
                  <a:cubicBezTo>
                    <a:pt x="44" y="192"/>
                    <a:pt x="43" y="194"/>
                    <a:pt x="38" y="203"/>
                  </a:cubicBezTo>
                  <a:cubicBezTo>
                    <a:pt x="37" y="205"/>
                    <a:pt x="36" y="206"/>
                    <a:pt x="35" y="210"/>
                  </a:cubicBezTo>
                  <a:cubicBezTo>
                    <a:pt x="35" y="211"/>
                    <a:pt x="36" y="207"/>
                    <a:pt x="35" y="210"/>
                  </a:cubicBezTo>
                  <a:cubicBezTo>
                    <a:pt x="34" y="212"/>
                    <a:pt x="34" y="212"/>
                    <a:pt x="33" y="214"/>
                  </a:cubicBezTo>
                  <a:cubicBezTo>
                    <a:pt x="33" y="215"/>
                    <a:pt x="35" y="211"/>
                    <a:pt x="35" y="212"/>
                  </a:cubicBezTo>
                  <a:cubicBezTo>
                    <a:pt x="34" y="215"/>
                    <a:pt x="32" y="217"/>
                    <a:pt x="31" y="221"/>
                  </a:cubicBezTo>
                  <a:cubicBezTo>
                    <a:pt x="31" y="221"/>
                    <a:pt x="31" y="221"/>
                    <a:pt x="30" y="222"/>
                  </a:cubicBezTo>
                  <a:cubicBezTo>
                    <a:pt x="29" y="226"/>
                    <a:pt x="27" y="231"/>
                    <a:pt x="24" y="239"/>
                  </a:cubicBezTo>
                  <a:cubicBezTo>
                    <a:pt x="24" y="238"/>
                    <a:pt x="23" y="241"/>
                    <a:pt x="22" y="241"/>
                  </a:cubicBezTo>
                  <a:cubicBezTo>
                    <a:pt x="21" y="245"/>
                    <a:pt x="19" y="250"/>
                    <a:pt x="19" y="252"/>
                  </a:cubicBezTo>
                  <a:cubicBezTo>
                    <a:pt x="19" y="249"/>
                    <a:pt x="21" y="245"/>
                    <a:pt x="22" y="241"/>
                  </a:cubicBezTo>
                  <a:cubicBezTo>
                    <a:pt x="24" y="237"/>
                    <a:pt x="25" y="233"/>
                    <a:pt x="27" y="230"/>
                  </a:cubicBezTo>
                  <a:cubicBezTo>
                    <a:pt x="26" y="231"/>
                    <a:pt x="24" y="236"/>
                    <a:pt x="23" y="238"/>
                  </a:cubicBezTo>
                  <a:cubicBezTo>
                    <a:pt x="22" y="240"/>
                    <a:pt x="23" y="239"/>
                    <a:pt x="22" y="242"/>
                  </a:cubicBezTo>
                  <a:cubicBezTo>
                    <a:pt x="21" y="243"/>
                    <a:pt x="20" y="246"/>
                    <a:pt x="21" y="242"/>
                  </a:cubicBezTo>
                  <a:cubicBezTo>
                    <a:pt x="20" y="245"/>
                    <a:pt x="19" y="246"/>
                    <a:pt x="19" y="248"/>
                  </a:cubicBezTo>
                  <a:cubicBezTo>
                    <a:pt x="20" y="247"/>
                    <a:pt x="20" y="246"/>
                    <a:pt x="20" y="245"/>
                  </a:cubicBezTo>
                  <a:cubicBezTo>
                    <a:pt x="20" y="246"/>
                    <a:pt x="18" y="251"/>
                    <a:pt x="17" y="253"/>
                  </a:cubicBezTo>
                  <a:cubicBezTo>
                    <a:pt x="18" y="253"/>
                    <a:pt x="19" y="250"/>
                    <a:pt x="19" y="249"/>
                  </a:cubicBezTo>
                  <a:cubicBezTo>
                    <a:pt x="18" y="253"/>
                    <a:pt x="18" y="253"/>
                    <a:pt x="17" y="256"/>
                  </a:cubicBezTo>
                  <a:cubicBezTo>
                    <a:pt x="17" y="256"/>
                    <a:pt x="17" y="256"/>
                    <a:pt x="17" y="256"/>
                  </a:cubicBezTo>
                  <a:cubicBezTo>
                    <a:pt x="16" y="260"/>
                    <a:pt x="14" y="268"/>
                    <a:pt x="13" y="270"/>
                  </a:cubicBezTo>
                  <a:cubicBezTo>
                    <a:pt x="14" y="269"/>
                    <a:pt x="15" y="267"/>
                    <a:pt x="15" y="266"/>
                  </a:cubicBezTo>
                  <a:cubicBezTo>
                    <a:pt x="14" y="270"/>
                    <a:pt x="12" y="275"/>
                    <a:pt x="11" y="279"/>
                  </a:cubicBezTo>
                  <a:cubicBezTo>
                    <a:pt x="11" y="278"/>
                    <a:pt x="12" y="275"/>
                    <a:pt x="13" y="273"/>
                  </a:cubicBezTo>
                  <a:cubicBezTo>
                    <a:pt x="11" y="275"/>
                    <a:pt x="11" y="278"/>
                    <a:pt x="11" y="280"/>
                  </a:cubicBezTo>
                  <a:cubicBezTo>
                    <a:pt x="10" y="282"/>
                    <a:pt x="10" y="281"/>
                    <a:pt x="10" y="282"/>
                  </a:cubicBezTo>
                  <a:cubicBezTo>
                    <a:pt x="9" y="285"/>
                    <a:pt x="10" y="280"/>
                    <a:pt x="10" y="283"/>
                  </a:cubicBezTo>
                  <a:cubicBezTo>
                    <a:pt x="9" y="284"/>
                    <a:pt x="9" y="284"/>
                    <a:pt x="9" y="284"/>
                  </a:cubicBezTo>
                  <a:cubicBezTo>
                    <a:pt x="10" y="283"/>
                    <a:pt x="9" y="284"/>
                    <a:pt x="9" y="285"/>
                  </a:cubicBezTo>
                  <a:cubicBezTo>
                    <a:pt x="9" y="285"/>
                    <a:pt x="8" y="287"/>
                    <a:pt x="8" y="288"/>
                  </a:cubicBezTo>
                  <a:cubicBezTo>
                    <a:pt x="9" y="286"/>
                    <a:pt x="9" y="285"/>
                    <a:pt x="9" y="284"/>
                  </a:cubicBezTo>
                  <a:cubicBezTo>
                    <a:pt x="9" y="288"/>
                    <a:pt x="8" y="290"/>
                    <a:pt x="7" y="293"/>
                  </a:cubicBezTo>
                  <a:cubicBezTo>
                    <a:pt x="7" y="293"/>
                    <a:pt x="6" y="297"/>
                    <a:pt x="6" y="299"/>
                  </a:cubicBezTo>
                  <a:cubicBezTo>
                    <a:pt x="6" y="297"/>
                    <a:pt x="7" y="295"/>
                    <a:pt x="7" y="295"/>
                  </a:cubicBezTo>
                  <a:cubicBezTo>
                    <a:pt x="6" y="298"/>
                    <a:pt x="6" y="303"/>
                    <a:pt x="5" y="306"/>
                  </a:cubicBezTo>
                  <a:cubicBezTo>
                    <a:pt x="6" y="306"/>
                    <a:pt x="6" y="304"/>
                    <a:pt x="6" y="302"/>
                  </a:cubicBezTo>
                  <a:cubicBezTo>
                    <a:pt x="6" y="302"/>
                    <a:pt x="6" y="305"/>
                    <a:pt x="6" y="303"/>
                  </a:cubicBezTo>
                  <a:cubicBezTo>
                    <a:pt x="7" y="299"/>
                    <a:pt x="7" y="296"/>
                    <a:pt x="8" y="292"/>
                  </a:cubicBezTo>
                  <a:cubicBezTo>
                    <a:pt x="9" y="290"/>
                    <a:pt x="9" y="291"/>
                    <a:pt x="10" y="289"/>
                  </a:cubicBezTo>
                  <a:cubicBezTo>
                    <a:pt x="9" y="290"/>
                    <a:pt x="10" y="289"/>
                    <a:pt x="10" y="290"/>
                  </a:cubicBezTo>
                  <a:cubicBezTo>
                    <a:pt x="10" y="288"/>
                    <a:pt x="11" y="287"/>
                    <a:pt x="11" y="288"/>
                  </a:cubicBezTo>
                  <a:cubicBezTo>
                    <a:pt x="11" y="286"/>
                    <a:pt x="11" y="286"/>
                    <a:pt x="11" y="284"/>
                  </a:cubicBezTo>
                  <a:cubicBezTo>
                    <a:pt x="12" y="283"/>
                    <a:pt x="13" y="281"/>
                    <a:pt x="14" y="277"/>
                  </a:cubicBezTo>
                  <a:cubicBezTo>
                    <a:pt x="14" y="277"/>
                    <a:pt x="13" y="281"/>
                    <a:pt x="13" y="279"/>
                  </a:cubicBezTo>
                  <a:cubicBezTo>
                    <a:pt x="13" y="277"/>
                    <a:pt x="14" y="277"/>
                    <a:pt x="14" y="275"/>
                  </a:cubicBezTo>
                  <a:cubicBezTo>
                    <a:pt x="14" y="275"/>
                    <a:pt x="13" y="277"/>
                    <a:pt x="13" y="279"/>
                  </a:cubicBezTo>
                  <a:cubicBezTo>
                    <a:pt x="12" y="281"/>
                    <a:pt x="11" y="284"/>
                    <a:pt x="11" y="283"/>
                  </a:cubicBezTo>
                  <a:cubicBezTo>
                    <a:pt x="12" y="280"/>
                    <a:pt x="12" y="279"/>
                    <a:pt x="13" y="276"/>
                  </a:cubicBezTo>
                  <a:cubicBezTo>
                    <a:pt x="14" y="277"/>
                    <a:pt x="15" y="271"/>
                    <a:pt x="16" y="269"/>
                  </a:cubicBezTo>
                  <a:cubicBezTo>
                    <a:pt x="16" y="271"/>
                    <a:pt x="15" y="273"/>
                    <a:pt x="15" y="273"/>
                  </a:cubicBezTo>
                  <a:cubicBezTo>
                    <a:pt x="16" y="270"/>
                    <a:pt x="14" y="275"/>
                    <a:pt x="15" y="275"/>
                  </a:cubicBezTo>
                  <a:cubicBezTo>
                    <a:pt x="15" y="275"/>
                    <a:pt x="16" y="273"/>
                    <a:pt x="15" y="274"/>
                  </a:cubicBezTo>
                  <a:cubicBezTo>
                    <a:pt x="13" y="280"/>
                    <a:pt x="12" y="287"/>
                    <a:pt x="12" y="291"/>
                  </a:cubicBezTo>
                  <a:cubicBezTo>
                    <a:pt x="12" y="288"/>
                    <a:pt x="14" y="279"/>
                    <a:pt x="15" y="276"/>
                  </a:cubicBezTo>
                  <a:cubicBezTo>
                    <a:pt x="15" y="275"/>
                    <a:pt x="16" y="276"/>
                    <a:pt x="16" y="276"/>
                  </a:cubicBezTo>
                  <a:cubicBezTo>
                    <a:pt x="16" y="274"/>
                    <a:pt x="17" y="273"/>
                    <a:pt x="17" y="271"/>
                  </a:cubicBezTo>
                  <a:cubicBezTo>
                    <a:pt x="17" y="271"/>
                    <a:pt x="17" y="271"/>
                    <a:pt x="18" y="269"/>
                  </a:cubicBezTo>
                  <a:cubicBezTo>
                    <a:pt x="18" y="269"/>
                    <a:pt x="18" y="269"/>
                    <a:pt x="18" y="269"/>
                  </a:cubicBezTo>
                  <a:cubicBezTo>
                    <a:pt x="17" y="274"/>
                    <a:pt x="16" y="278"/>
                    <a:pt x="15" y="280"/>
                  </a:cubicBezTo>
                  <a:cubicBezTo>
                    <a:pt x="15" y="279"/>
                    <a:pt x="16" y="279"/>
                    <a:pt x="16" y="278"/>
                  </a:cubicBezTo>
                  <a:cubicBezTo>
                    <a:pt x="15" y="281"/>
                    <a:pt x="15" y="281"/>
                    <a:pt x="15" y="283"/>
                  </a:cubicBezTo>
                  <a:cubicBezTo>
                    <a:pt x="13" y="285"/>
                    <a:pt x="12" y="294"/>
                    <a:pt x="10" y="298"/>
                  </a:cubicBezTo>
                  <a:cubicBezTo>
                    <a:pt x="11" y="295"/>
                    <a:pt x="10" y="296"/>
                    <a:pt x="11" y="296"/>
                  </a:cubicBezTo>
                  <a:cubicBezTo>
                    <a:pt x="10" y="297"/>
                    <a:pt x="9" y="302"/>
                    <a:pt x="9" y="302"/>
                  </a:cubicBezTo>
                  <a:cubicBezTo>
                    <a:pt x="10" y="299"/>
                    <a:pt x="10" y="300"/>
                    <a:pt x="10" y="298"/>
                  </a:cubicBezTo>
                  <a:cubicBezTo>
                    <a:pt x="10" y="298"/>
                    <a:pt x="9" y="300"/>
                    <a:pt x="9" y="303"/>
                  </a:cubicBezTo>
                  <a:cubicBezTo>
                    <a:pt x="9" y="302"/>
                    <a:pt x="9" y="303"/>
                    <a:pt x="9" y="306"/>
                  </a:cubicBezTo>
                  <a:cubicBezTo>
                    <a:pt x="8" y="306"/>
                    <a:pt x="8" y="308"/>
                    <a:pt x="8" y="308"/>
                  </a:cubicBezTo>
                  <a:cubicBezTo>
                    <a:pt x="7" y="314"/>
                    <a:pt x="7" y="312"/>
                    <a:pt x="6" y="314"/>
                  </a:cubicBezTo>
                  <a:cubicBezTo>
                    <a:pt x="5" y="318"/>
                    <a:pt x="7" y="313"/>
                    <a:pt x="6" y="315"/>
                  </a:cubicBezTo>
                  <a:cubicBezTo>
                    <a:pt x="5" y="321"/>
                    <a:pt x="4" y="324"/>
                    <a:pt x="4" y="329"/>
                  </a:cubicBezTo>
                  <a:cubicBezTo>
                    <a:pt x="4" y="329"/>
                    <a:pt x="4" y="329"/>
                    <a:pt x="4" y="328"/>
                  </a:cubicBezTo>
                  <a:cubicBezTo>
                    <a:pt x="3" y="331"/>
                    <a:pt x="3" y="335"/>
                    <a:pt x="3" y="334"/>
                  </a:cubicBezTo>
                  <a:cubicBezTo>
                    <a:pt x="3" y="332"/>
                    <a:pt x="3" y="331"/>
                    <a:pt x="3" y="330"/>
                  </a:cubicBezTo>
                  <a:cubicBezTo>
                    <a:pt x="3" y="331"/>
                    <a:pt x="3" y="332"/>
                    <a:pt x="3" y="332"/>
                  </a:cubicBezTo>
                  <a:cubicBezTo>
                    <a:pt x="2" y="335"/>
                    <a:pt x="2" y="336"/>
                    <a:pt x="2" y="337"/>
                  </a:cubicBezTo>
                  <a:cubicBezTo>
                    <a:pt x="2" y="338"/>
                    <a:pt x="1" y="345"/>
                    <a:pt x="1" y="348"/>
                  </a:cubicBezTo>
                  <a:cubicBezTo>
                    <a:pt x="1" y="348"/>
                    <a:pt x="1" y="344"/>
                    <a:pt x="1" y="344"/>
                  </a:cubicBezTo>
                  <a:cubicBezTo>
                    <a:pt x="1" y="345"/>
                    <a:pt x="0" y="346"/>
                    <a:pt x="0" y="346"/>
                  </a:cubicBezTo>
                  <a:cubicBezTo>
                    <a:pt x="0" y="345"/>
                    <a:pt x="0" y="344"/>
                    <a:pt x="0" y="344"/>
                  </a:cubicBezTo>
                  <a:cubicBezTo>
                    <a:pt x="0" y="346"/>
                    <a:pt x="0" y="348"/>
                    <a:pt x="0" y="349"/>
                  </a:cubicBezTo>
                  <a:cubicBezTo>
                    <a:pt x="1" y="345"/>
                    <a:pt x="0" y="354"/>
                    <a:pt x="1" y="355"/>
                  </a:cubicBezTo>
                  <a:cubicBezTo>
                    <a:pt x="0" y="358"/>
                    <a:pt x="0" y="359"/>
                    <a:pt x="0" y="362"/>
                  </a:cubicBezTo>
                  <a:cubicBezTo>
                    <a:pt x="1" y="360"/>
                    <a:pt x="1" y="362"/>
                    <a:pt x="1" y="364"/>
                  </a:cubicBezTo>
                  <a:cubicBezTo>
                    <a:pt x="1" y="363"/>
                    <a:pt x="2" y="364"/>
                    <a:pt x="2" y="368"/>
                  </a:cubicBezTo>
                  <a:cubicBezTo>
                    <a:pt x="2" y="367"/>
                    <a:pt x="2" y="367"/>
                    <a:pt x="2" y="367"/>
                  </a:cubicBezTo>
                  <a:cubicBezTo>
                    <a:pt x="2" y="366"/>
                    <a:pt x="2" y="363"/>
                    <a:pt x="2" y="361"/>
                  </a:cubicBezTo>
                  <a:cubicBezTo>
                    <a:pt x="2" y="363"/>
                    <a:pt x="2" y="363"/>
                    <a:pt x="2" y="366"/>
                  </a:cubicBezTo>
                  <a:cubicBezTo>
                    <a:pt x="2" y="364"/>
                    <a:pt x="2" y="368"/>
                    <a:pt x="2" y="367"/>
                  </a:cubicBezTo>
                  <a:cubicBezTo>
                    <a:pt x="2" y="365"/>
                    <a:pt x="3" y="362"/>
                    <a:pt x="3" y="362"/>
                  </a:cubicBezTo>
                  <a:cubicBezTo>
                    <a:pt x="3" y="357"/>
                    <a:pt x="3" y="356"/>
                    <a:pt x="3" y="350"/>
                  </a:cubicBezTo>
                  <a:cubicBezTo>
                    <a:pt x="3" y="350"/>
                    <a:pt x="3" y="351"/>
                    <a:pt x="3" y="351"/>
                  </a:cubicBezTo>
                  <a:cubicBezTo>
                    <a:pt x="3" y="347"/>
                    <a:pt x="4" y="343"/>
                    <a:pt x="4" y="339"/>
                  </a:cubicBezTo>
                  <a:cubicBezTo>
                    <a:pt x="4" y="339"/>
                    <a:pt x="4" y="338"/>
                    <a:pt x="4" y="338"/>
                  </a:cubicBezTo>
                  <a:cubicBezTo>
                    <a:pt x="4" y="339"/>
                    <a:pt x="4" y="340"/>
                    <a:pt x="4" y="341"/>
                  </a:cubicBezTo>
                  <a:cubicBezTo>
                    <a:pt x="4" y="343"/>
                    <a:pt x="4" y="343"/>
                    <a:pt x="4" y="345"/>
                  </a:cubicBezTo>
                  <a:cubicBezTo>
                    <a:pt x="4" y="345"/>
                    <a:pt x="4" y="348"/>
                    <a:pt x="4" y="347"/>
                  </a:cubicBezTo>
                  <a:cubicBezTo>
                    <a:pt x="4" y="346"/>
                    <a:pt x="4" y="343"/>
                    <a:pt x="4" y="345"/>
                  </a:cubicBezTo>
                  <a:cubicBezTo>
                    <a:pt x="5" y="341"/>
                    <a:pt x="5" y="340"/>
                    <a:pt x="5" y="338"/>
                  </a:cubicBezTo>
                  <a:cubicBezTo>
                    <a:pt x="5" y="341"/>
                    <a:pt x="5" y="341"/>
                    <a:pt x="5" y="342"/>
                  </a:cubicBezTo>
                  <a:cubicBezTo>
                    <a:pt x="5" y="343"/>
                    <a:pt x="4" y="347"/>
                    <a:pt x="5" y="344"/>
                  </a:cubicBezTo>
                  <a:cubicBezTo>
                    <a:pt x="4" y="347"/>
                    <a:pt x="4" y="349"/>
                    <a:pt x="4" y="350"/>
                  </a:cubicBezTo>
                  <a:cubicBezTo>
                    <a:pt x="4" y="349"/>
                    <a:pt x="5" y="347"/>
                    <a:pt x="5" y="349"/>
                  </a:cubicBezTo>
                  <a:cubicBezTo>
                    <a:pt x="4" y="352"/>
                    <a:pt x="4" y="352"/>
                    <a:pt x="4" y="354"/>
                  </a:cubicBezTo>
                  <a:cubicBezTo>
                    <a:pt x="4" y="355"/>
                    <a:pt x="4" y="353"/>
                    <a:pt x="4" y="355"/>
                  </a:cubicBezTo>
                  <a:cubicBezTo>
                    <a:pt x="4" y="353"/>
                    <a:pt x="4" y="358"/>
                    <a:pt x="4" y="360"/>
                  </a:cubicBezTo>
                  <a:cubicBezTo>
                    <a:pt x="4" y="359"/>
                    <a:pt x="4" y="361"/>
                    <a:pt x="4" y="363"/>
                  </a:cubicBezTo>
                  <a:cubicBezTo>
                    <a:pt x="4" y="364"/>
                    <a:pt x="5" y="366"/>
                    <a:pt x="5" y="371"/>
                  </a:cubicBezTo>
                  <a:cubicBezTo>
                    <a:pt x="5" y="373"/>
                    <a:pt x="5" y="373"/>
                    <a:pt x="5" y="376"/>
                  </a:cubicBezTo>
                  <a:cubicBezTo>
                    <a:pt x="5" y="378"/>
                    <a:pt x="6" y="376"/>
                    <a:pt x="6" y="377"/>
                  </a:cubicBezTo>
                  <a:cubicBezTo>
                    <a:pt x="6" y="378"/>
                    <a:pt x="6" y="378"/>
                    <a:pt x="5" y="379"/>
                  </a:cubicBezTo>
                  <a:cubicBezTo>
                    <a:pt x="6" y="381"/>
                    <a:pt x="6" y="379"/>
                    <a:pt x="6" y="381"/>
                  </a:cubicBezTo>
                  <a:cubicBezTo>
                    <a:pt x="6" y="384"/>
                    <a:pt x="5" y="382"/>
                    <a:pt x="5" y="386"/>
                  </a:cubicBezTo>
                  <a:cubicBezTo>
                    <a:pt x="5" y="386"/>
                    <a:pt x="5" y="384"/>
                    <a:pt x="6" y="385"/>
                  </a:cubicBezTo>
                  <a:cubicBezTo>
                    <a:pt x="5" y="390"/>
                    <a:pt x="6" y="393"/>
                    <a:pt x="6" y="397"/>
                  </a:cubicBezTo>
                  <a:cubicBezTo>
                    <a:pt x="5" y="397"/>
                    <a:pt x="6" y="400"/>
                    <a:pt x="6" y="402"/>
                  </a:cubicBezTo>
                  <a:cubicBezTo>
                    <a:pt x="5" y="401"/>
                    <a:pt x="5" y="400"/>
                    <a:pt x="5" y="403"/>
                  </a:cubicBezTo>
                  <a:cubicBezTo>
                    <a:pt x="5" y="402"/>
                    <a:pt x="5" y="400"/>
                    <a:pt x="5" y="400"/>
                  </a:cubicBezTo>
                  <a:cubicBezTo>
                    <a:pt x="5" y="402"/>
                    <a:pt x="5" y="403"/>
                    <a:pt x="4" y="403"/>
                  </a:cubicBezTo>
                  <a:cubicBezTo>
                    <a:pt x="4" y="402"/>
                    <a:pt x="4" y="400"/>
                    <a:pt x="4" y="400"/>
                  </a:cubicBezTo>
                  <a:cubicBezTo>
                    <a:pt x="4" y="404"/>
                    <a:pt x="3" y="401"/>
                    <a:pt x="4" y="405"/>
                  </a:cubicBezTo>
                  <a:cubicBezTo>
                    <a:pt x="4" y="403"/>
                    <a:pt x="5" y="406"/>
                    <a:pt x="5" y="408"/>
                  </a:cubicBezTo>
                  <a:cubicBezTo>
                    <a:pt x="5" y="407"/>
                    <a:pt x="5" y="406"/>
                    <a:pt x="5" y="406"/>
                  </a:cubicBezTo>
                  <a:cubicBezTo>
                    <a:pt x="6" y="411"/>
                    <a:pt x="6" y="410"/>
                    <a:pt x="7" y="417"/>
                  </a:cubicBezTo>
                  <a:cubicBezTo>
                    <a:pt x="7" y="418"/>
                    <a:pt x="7" y="417"/>
                    <a:pt x="7" y="419"/>
                  </a:cubicBezTo>
                  <a:cubicBezTo>
                    <a:pt x="7" y="420"/>
                    <a:pt x="8" y="423"/>
                    <a:pt x="9" y="427"/>
                  </a:cubicBezTo>
                  <a:cubicBezTo>
                    <a:pt x="9" y="429"/>
                    <a:pt x="9" y="429"/>
                    <a:pt x="9" y="431"/>
                  </a:cubicBezTo>
                  <a:cubicBezTo>
                    <a:pt x="9" y="430"/>
                    <a:pt x="9" y="429"/>
                    <a:pt x="8" y="429"/>
                  </a:cubicBezTo>
                  <a:cubicBezTo>
                    <a:pt x="9" y="433"/>
                    <a:pt x="9" y="435"/>
                    <a:pt x="8" y="433"/>
                  </a:cubicBezTo>
                  <a:cubicBezTo>
                    <a:pt x="9" y="436"/>
                    <a:pt x="9" y="437"/>
                    <a:pt x="10" y="440"/>
                  </a:cubicBezTo>
                  <a:cubicBezTo>
                    <a:pt x="10" y="439"/>
                    <a:pt x="10" y="442"/>
                    <a:pt x="10" y="443"/>
                  </a:cubicBezTo>
                  <a:cubicBezTo>
                    <a:pt x="9" y="442"/>
                    <a:pt x="9" y="437"/>
                    <a:pt x="9" y="435"/>
                  </a:cubicBezTo>
                  <a:cubicBezTo>
                    <a:pt x="8" y="438"/>
                    <a:pt x="7" y="425"/>
                    <a:pt x="6" y="423"/>
                  </a:cubicBezTo>
                  <a:cubicBezTo>
                    <a:pt x="6" y="425"/>
                    <a:pt x="7" y="429"/>
                    <a:pt x="8" y="433"/>
                  </a:cubicBezTo>
                  <a:cubicBezTo>
                    <a:pt x="8" y="435"/>
                    <a:pt x="8" y="437"/>
                    <a:pt x="7" y="435"/>
                  </a:cubicBezTo>
                  <a:cubicBezTo>
                    <a:pt x="8" y="440"/>
                    <a:pt x="9" y="444"/>
                    <a:pt x="10" y="449"/>
                  </a:cubicBezTo>
                  <a:cubicBezTo>
                    <a:pt x="10" y="451"/>
                    <a:pt x="10" y="447"/>
                    <a:pt x="10" y="449"/>
                  </a:cubicBezTo>
                  <a:cubicBezTo>
                    <a:pt x="11" y="450"/>
                    <a:pt x="11" y="451"/>
                    <a:pt x="11" y="452"/>
                  </a:cubicBezTo>
                  <a:cubicBezTo>
                    <a:pt x="10" y="450"/>
                    <a:pt x="10" y="450"/>
                    <a:pt x="10" y="450"/>
                  </a:cubicBezTo>
                  <a:cubicBezTo>
                    <a:pt x="11" y="452"/>
                    <a:pt x="11" y="454"/>
                    <a:pt x="11" y="456"/>
                  </a:cubicBezTo>
                  <a:cubicBezTo>
                    <a:pt x="11" y="455"/>
                    <a:pt x="12" y="459"/>
                    <a:pt x="12" y="460"/>
                  </a:cubicBezTo>
                  <a:cubicBezTo>
                    <a:pt x="12" y="459"/>
                    <a:pt x="12" y="459"/>
                    <a:pt x="11" y="458"/>
                  </a:cubicBezTo>
                  <a:cubicBezTo>
                    <a:pt x="10" y="454"/>
                    <a:pt x="10" y="450"/>
                    <a:pt x="9" y="450"/>
                  </a:cubicBezTo>
                  <a:cubicBezTo>
                    <a:pt x="9" y="453"/>
                    <a:pt x="9" y="457"/>
                    <a:pt x="10" y="461"/>
                  </a:cubicBezTo>
                  <a:cubicBezTo>
                    <a:pt x="9" y="458"/>
                    <a:pt x="9" y="456"/>
                    <a:pt x="10" y="456"/>
                  </a:cubicBezTo>
                  <a:cubicBezTo>
                    <a:pt x="9" y="455"/>
                    <a:pt x="9" y="452"/>
                    <a:pt x="9" y="452"/>
                  </a:cubicBezTo>
                  <a:cubicBezTo>
                    <a:pt x="9" y="454"/>
                    <a:pt x="9" y="458"/>
                    <a:pt x="9" y="458"/>
                  </a:cubicBezTo>
                  <a:cubicBezTo>
                    <a:pt x="9" y="459"/>
                    <a:pt x="9" y="457"/>
                    <a:pt x="8" y="456"/>
                  </a:cubicBezTo>
                  <a:cubicBezTo>
                    <a:pt x="9" y="460"/>
                    <a:pt x="10" y="465"/>
                    <a:pt x="9" y="465"/>
                  </a:cubicBezTo>
                  <a:cubicBezTo>
                    <a:pt x="10" y="467"/>
                    <a:pt x="10" y="466"/>
                    <a:pt x="11" y="469"/>
                  </a:cubicBezTo>
                  <a:cubicBezTo>
                    <a:pt x="11" y="470"/>
                    <a:pt x="10" y="467"/>
                    <a:pt x="10" y="469"/>
                  </a:cubicBezTo>
                  <a:cubicBezTo>
                    <a:pt x="11" y="471"/>
                    <a:pt x="11" y="471"/>
                    <a:pt x="12" y="473"/>
                  </a:cubicBezTo>
                  <a:cubicBezTo>
                    <a:pt x="11" y="473"/>
                    <a:pt x="12" y="474"/>
                    <a:pt x="12" y="475"/>
                  </a:cubicBezTo>
                  <a:cubicBezTo>
                    <a:pt x="11" y="474"/>
                    <a:pt x="11" y="470"/>
                    <a:pt x="10" y="471"/>
                  </a:cubicBezTo>
                  <a:cubicBezTo>
                    <a:pt x="11" y="473"/>
                    <a:pt x="11" y="474"/>
                    <a:pt x="12" y="477"/>
                  </a:cubicBezTo>
                  <a:cubicBezTo>
                    <a:pt x="12" y="476"/>
                    <a:pt x="11" y="474"/>
                    <a:pt x="12" y="477"/>
                  </a:cubicBezTo>
                  <a:cubicBezTo>
                    <a:pt x="13" y="479"/>
                    <a:pt x="13" y="480"/>
                    <a:pt x="13" y="482"/>
                  </a:cubicBezTo>
                  <a:cubicBezTo>
                    <a:pt x="13" y="479"/>
                    <a:pt x="14" y="479"/>
                    <a:pt x="15" y="481"/>
                  </a:cubicBezTo>
                  <a:cubicBezTo>
                    <a:pt x="14" y="479"/>
                    <a:pt x="14" y="479"/>
                    <a:pt x="14" y="478"/>
                  </a:cubicBezTo>
                  <a:cubicBezTo>
                    <a:pt x="15" y="480"/>
                    <a:pt x="16" y="484"/>
                    <a:pt x="16" y="482"/>
                  </a:cubicBezTo>
                  <a:cubicBezTo>
                    <a:pt x="15" y="479"/>
                    <a:pt x="15" y="480"/>
                    <a:pt x="15" y="478"/>
                  </a:cubicBezTo>
                  <a:cubicBezTo>
                    <a:pt x="14" y="479"/>
                    <a:pt x="12" y="474"/>
                    <a:pt x="12" y="471"/>
                  </a:cubicBezTo>
                  <a:cubicBezTo>
                    <a:pt x="12" y="472"/>
                    <a:pt x="13" y="473"/>
                    <a:pt x="13" y="472"/>
                  </a:cubicBezTo>
                  <a:cubicBezTo>
                    <a:pt x="12" y="469"/>
                    <a:pt x="12" y="469"/>
                    <a:pt x="12" y="468"/>
                  </a:cubicBezTo>
                  <a:cubicBezTo>
                    <a:pt x="13" y="472"/>
                    <a:pt x="12" y="467"/>
                    <a:pt x="12" y="466"/>
                  </a:cubicBezTo>
                  <a:cubicBezTo>
                    <a:pt x="12" y="466"/>
                    <a:pt x="12" y="466"/>
                    <a:pt x="12" y="466"/>
                  </a:cubicBezTo>
                  <a:cubicBezTo>
                    <a:pt x="13" y="469"/>
                    <a:pt x="14" y="473"/>
                    <a:pt x="14" y="475"/>
                  </a:cubicBezTo>
                  <a:cubicBezTo>
                    <a:pt x="14" y="475"/>
                    <a:pt x="13" y="470"/>
                    <a:pt x="13" y="471"/>
                  </a:cubicBezTo>
                  <a:cubicBezTo>
                    <a:pt x="13" y="473"/>
                    <a:pt x="14" y="474"/>
                    <a:pt x="14" y="475"/>
                  </a:cubicBezTo>
                  <a:cubicBezTo>
                    <a:pt x="14" y="476"/>
                    <a:pt x="15" y="477"/>
                    <a:pt x="15" y="479"/>
                  </a:cubicBezTo>
                  <a:cubicBezTo>
                    <a:pt x="15" y="480"/>
                    <a:pt x="16" y="481"/>
                    <a:pt x="16" y="481"/>
                  </a:cubicBezTo>
                  <a:cubicBezTo>
                    <a:pt x="16" y="480"/>
                    <a:pt x="15" y="478"/>
                    <a:pt x="15" y="478"/>
                  </a:cubicBezTo>
                  <a:cubicBezTo>
                    <a:pt x="16" y="479"/>
                    <a:pt x="16" y="479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4" y="475"/>
                    <a:pt x="13" y="470"/>
                    <a:pt x="13" y="468"/>
                  </a:cubicBezTo>
                  <a:cubicBezTo>
                    <a:pt x="14" y="472"/>
                    <a:pt x="14" y="471"/>
                    <a:pt x="15" y="475"/>
                  </a:cubicBezTo>
                  <a:cubicBezTo>
                    <a:pt x="15" y="475"/>
                    <a:pt x="15" y="475"/>
                    <a:pt x="15" y="475"/>
                  </a:cubicBezTo>
                  <a:cubicBezTo>
                    <a:pt x="16" y="478"/>
                    <a:pt x="16" y="478"/>
                    <a:pt x="17" y="481"/>
                  </a:cubicBezTo>
                  <a:cubicBezTo>
                    <a:pt x="16" y="478"/>
                    <a:pt x="16" y="477"/>
                    <a:pt x="16" y="476"/>
                  </a:cubicBezTo>
                  <a:cubicBezTo>
                    <a:pt x="15" y="474"/>
                    <a:pt x="14" y="469"/>
                    <a:pt x="13" y="465"/>
                  </a:cubicBezTo>
                  <a:cubicBezTo>
                    <a:pt x="14" y="470"/>
                    <a:pt x="14" y="466"/>
                    <a:pt x="14" y="466"/>
                  </a:cubicBezTo>
                  <a:cubicBezTo>
                    <a:pt x="13" y="463"/>
                    <a:pt x="13" y="465"/>
                    <a:pt x="12" y="460"/>
                  </a:cubicBezTo>
                  <a:cubicBezTo>
                    <a:pt x="12" y="462"/>
                    <a:pt x="13" y="463"/>
                    <a:pt x="13" y="462"/>
                  </a:cubicBezTo>
                  <a:cubicBezTo>
                    <a:pt x="12" y="459"/>
                    <a:pt x="12" y="459"/>
                    <a:pt x="12" y="458"/>
                  </a:cubicBezTo>
                  <a:cubicBezTo>
                    <a:pt x="13" y="460"/>
                    <a:pt x="13" y="460"/>
                    <a:pt x="13" y="461"/>
                  </a:cubicBezTo>
                  <a:cubicBezTo>
                    <a:pt x="13" y="458"/>
                    <a:pt x="14" y="465"/>
                    <a:pt x="14" y="462"/>
                  </a:cubicBezTo>
                  <a:cubicBezTo>
                    <a:pt x="13" y="460"/>
                    <a:pt x="13" y="459"/>
                    <a:pt x="12" y="457"/>
                  </a:cubicBezTo>
                  <a:cubicBezTo>
                    <a:pt x="13" y="457"/>
                    <a:pt x="12" y="450"/>
                    <a:pt x="13" y="454"/>
                  </a:cubicBezTo>
                  <a:cubicBezTo>
                    <a:pt x="13" y="456"/>
                    <a:pt x="13" y="457"/>
                    <a:pt x="14" y="460"/>
                  </a:cubicBezTo>
                  <a:cubicBezTo>
                    <a:pt x="15" y="461"/>
                    <a:pt x="14" y="459"/>
                    <a:pt x="14" y="459"/>
                  </a:cubicBezTo>
                  <a:cubicBezTo>
                    <a:pt x="15" y="461"/>
                    <a:pt x="16" y="464"/>
                    <a:pt x="16" y="466"/>
                  </a:cubicBezTo>
                  <a:cubicBezTo>
                    <a:pt x="16" y="465"/>
                    <a:pt x="16" y="463"/>
                    <a:pt x="16" y="464"/>
                  </a:cubicBezTo>
                  <a:cubicBezTo>
                    <a:pt x="17" y="466"/>
                    <a:pt x="18" y="471"/>
                    <a:pt x="19" y="474"/>
                  </a:cubicBezTo>
                  <a:cubicBezTo>
                    <a:pt x="18" y="472"/>
                    <a:pt x="19" y="472"/>
                    <a:pt x="19" y="474"/>
                  </a:cubicBezTo>
                  <a:cubicBezTo>
                    <a:pt x="19" y="472"/>
                    <a:pt x="18" y="469"/>
                    <a:pt x="18" y="469"/>
                  </a:cubicBezTo>
                  <a:cubicBezTo>
                    <a:pt x="19" y="472"/>
                    <a:pt x="20" y="476"/>
                    <a:pt x="21" y="478"/>
                  </a:cubicBezTo>
                  <a:cubicBezTo>
                    <a:pt x="21" y="479"/>
                    <a:pt x="21" y="480"/>
                    <a:pt x="21" y="480"/>
                  </a:cubicBezTo>
                  <a:cubicBezTo>
                    <a:pt x="21" y="482"/>
                    <a:pt x="22" y="483"/>
                    <a:pt x="22" y="483"/>
                  </a:cubicBezTo>
                  <a:cubicBezTo>
                    <a:pt x="21" y="480"/>
                    <a:pt x="22" y="483"/>
                    <a:pt x="22" y="482"/>
                  </a:cubicBezTo>
                  <a:cubicBezTo>
                    <a:pt x="23" y="485"/>
                    <a:pt x="23" y="484"/>
                    <a:pt x="24" y="486"/>
                  </a:cubicBezTo>
                  <a:cubicBezTo>
                    <a:pt x="24" y="487"/>
                    <a:pt x="24" y="490"/>
                    <a:pt x="23" y="487"/>
                  </a:cubicBezTo>
                  <a:cubicBezTo>
                    <a:pt x="24" y="490"/>
                    <a:pt x="25" y="491"/>
                    <a:pt x="26" y="494"/>
                  </a:cubicBezTo>
                  <a:cubicBezTo>
                    <a:pt x="25" y="495"/>
                    <a:pt x="26" y="497"/>
                    <a:pt x="27" y="501"/>
                  </a:cubicBezTo>
                  <a:cubicBezTo>
                    <a:pt x="28" y="502"/>
                    <a:pt x="27" y="500"/>
                    <a:pt x="28" y="502"/>
                  </a:cubicBezTo>
                  <a:cubicBezTo>
                    <a:pt x="28" y="503"/>
                    <a:pt x="29" y="506"/>
                    <a:pt x="29" y="506"/>
                  </a:cubicBezTo>
                  <a:cubicBezTo>
                    <a:pt x="28" y="504"/>
                    <a:pt x="28" y="502"/>
                    <a:pt x="27" y="503"/>
                  </a:cubicBezTo>
                  <a:cubicBezTo>
                    <a:pt x="29" y="507"/>
                    <a:pt x="30" y="509"/>
                    <a:pt x="31" y="512"/>
                  </a:cubicBezTo>
                  <a:cubicBezTo>
                    <a:pt x="30" y="511"/>
                    <a:pt x="29" y="509"/>
                    <a:pt x="28" y="507"/>
                  </a:cubicBezTo>
                  <a:cubicBezTo>
                    <a:pt x="27" y="505"/>
                    <a:pt x="26" y="503"/>
                    <a:pt x="26" y="501"/>
                  </a:cubicBezTo>
                  <a:cubicBezTo>
                    <a:pt x="26" y="501"/>
                    <a:pt x="27" y="503"/>
                    <a:pt x="27" y="502"/>
                  </a:cubicBezTo>
                  <a:cubicBezTo>
                    <a:pt x="26" y="500"/>
                    <a:pt x="26" y="499"/>
                    <a:pt x="25" y="496"/>
                  </a:cubicBezTo>
                  <a:cubicBezTo>
                    <a:pt x="24" y="495"/>
                    <a:pt x="24" y="495"/>
                    <a:pt x="24" y="496"/>
                  </a:cubicBezTo>
                  <a:cubicBezTo>
                    <a:pt x="24" y="496"/>
                    <a:pt x="25" y="498"/>
                    <a:pt x="25" y="498"/>
                  </a:cubicBezTo>
                  <a:cubicBezTo>
                    <a:pt x="25" y="498"/>
                    <a:pt x="23" y="495"/>
                    <a:pt x="22" y="492"/>
                  </a:cubicBezTo>
                  <a:cubicBezTo>
                    <a:pt x="24" y="497"/>
                    <a:pt x="23" y="497"/>
                    <a:pt x="22" y="497"/>
                  </a:cubicBezTo>
                  <a:cubicBezTo>
                    <a:pt x="23" y="499"/>
                    <a:pt x="24" y="500"/>
                    <a:pt x="25" y="503"/>
                  </a:cubicBezTo>
                  <a:cubicBezTo>
                    <a:pt x="23" y="500"/>
                    <a:pt x="25" y="506"/>
                    <a:pt x="26" y="507"/>
                  </a:cubicBezTo>
                  <a:cubicBezTo>
                    <a:pt x="24" y="504"/>
                    <a:pt x="25" y="506"/>
                    <a:pt x="26" y="508"/>
                  </a:cubicBezTo>
                  <a:cubicBezTo>
                    <a:pt x="25" y="508"/>
                    <a:pt x="24" y="505"/>
                    <a:pt x="24" y="505"/>
                  </a:cubicBezTo>
                  <a:cubicBezTo>
                    <a:pt x="25" y="506"/>
                    <a:pt x="25" y="509"/>
                    <a:pt x="26" y="510"/>
                  </a:cubicBezTo>
                  <a:cubicBezTo>
                    <a:pt x="26" y="509"/>
                    <a:pt x="26" y="509"/>
                    <a:pt x="27" y="510"/>
                  </a:cubicBezTo>
                  <a:cubicBezTo>
                    <a:pt x="25" y="507"/>
                    <a:pt x="26" y="508"/>
                    <a:pt x="25" y="506"/>
                  </a:cubicBezTo>
                  <a:cubicBezTo>
                    <a:pt x="26" y="505"/>
                    <a:pt x="27" y="508"/>
                    <a:pt x="27" y="508"/>
                  </a:cubicBezTo>
                  <a:cubicBezTo>
                    <a:pt x="26" y="507"/>
                    <a:pt x="26" y="506"/>
                    <a:pt x="26" y="505"/>
                  </a:cubicBezTo>
                  <a:cubicBezTo>
                    <a:pt x="26" y="505"/>
                    <a:pt x="26" y="506"/>
                    <a:pt x="25" y="505"/>
                  </a:cubicBezTo>
                  <a:cubicBezTo>
                    <a:pt x="25" y="503"/>
                    <a:pt x="24" y="500"/>
                    <a:pt x="24" y="499"/>
                  </a:cubicBezTo>
                  <a:cubicBezTo>
                    <a:pt x="26" y="504"/>
                    <a:pt x="25" y="504"/>
                    <a:pt x="27" y="509"/>
                  </a:cubicBezTo>
                  <a:cubicBezTo>
                    <a:pt x="27" y="508"/>
                    <a:pt x="27" y="510"/>
                    <a:pt x="27" y="510"/>
                  </a:cubicBezTo>
                  <a:cubicBezTo>
                    <a:pt x="28" y="513"/>
                    <a:pt x="28" y="511"/>
                    <a:pt x="29" y="514"/>
                  </a:cubicBezTo>
                  <a:cubicBezTo>
                    <a:pt x="30" y="516"/>
                    <a:pt x="29" y="514"/>
                    <a:pt x="30" y="516"/>
                  </a:cubicBezTo>
                  <a:cubicBezTo>
                    <a:pt x="30" y="517"/>
                    <a:pt x="30" y="515"/>
                    <a:pt x="30" y="516"/>
                  </a:cubicBezTo>
                  <a:cubicBezTo>
                    <a:pt x="29" y="514"/>
                    <a:pt x="29" y="513"/>
                    <a:pt x="29" y="513"/>
                  </a:cubicBezTo>
                  <a:cubicBezTo>
                    <a:pt x="31" y="516"/>
                    <a:pt x="31" y="519"/>
                    <a:pt x="33" y="521"/>
                  </a:cubicBezTo>
                  <a:cubicBezTo>
                    <a:pt x="32" y="520"/>
                    <a:pt x="32" y="519"/>
                    <a:pt x="31" y="517"/>
                  </a:cubicBezTo>
                  <a:cubicBezTo>
                    <a:pt x="31" y="518"/>
                    <a:pt x="30" y="515"/>
                    <a:pt x="32" y="518"/>
                  </a:cubicBezTo>
                  <a:cubicBezTo>
                    <a:pt x="32" y="520"/>
                    <a:pt x="33" y="520"/>
                    <a:pt x="34" y="522"/>
                  </a:cubicBezTo>
                  <a:cubicBezTo>
                    <a:pt x="33" y="520"/>
                    <a:pt x="33" y="519"/>
                    <a:pt x="32" y="517"/>
                  </a:cubicBezTo>
                  <a:cubicBezTo>
                    <a:pt x="33" y="519"/>
                    <a:pt x="32" y="516"/>
                    <a:pt x="33" y="518"/>
                  </a:cubicBezTo>
                  <a:cubicBezTo>
                    <a:pt x="34" y="519"/>
                    <a:pt x="33" y="520"/>
                    <a:pt x="34" y="522"/>
                  </a:cubicBezTo>
                  <a:cubicBezTo>
                    <a:pt x="33" y="519"/>
                    <a:pt x="34" y="521"/>
                    <a:pt x="34" y="520"/>
                  </a:cubicBezTo>
                  <a:cubicBezTo>
                    <a:pt x="33" y="517"/>
                    <a:pt x="32" y="517"/>
                    <a:pt x="32" y="516"/>
                  </a:cubicBezTo>
                  <a:cubicBezTo>
                    <a:pt x="33" y="517"/>
                    <a:pt x="35" y="522"/>
                    <a:pt x="35" y="523"/>
                  </a:cubicBezTo>
                  <a:cubicBezTo>
                    <a:pt x="35" y="521"/>
                    <a:pt x="34" y="519"/>
                    <a:pt x="34" y="519"/>
                  </a:cubicBezTo>
                  <a:cubicBezTo>
                    <a:pt x="36" y="522"/>
                    <a:pt x="36" y="522"/>
                    <a:pt x="38" y="525"/>
                  </a:cubicBezTo>
                  <a:cubicBezTo>
                    <a:pt x="36" y="524"/>
                    <a:pt x="39" y="530"/>
                    <a:pt x="39" y="530"/>
                  </a:cubicBezTo>
                  <a:cubicBezTo>
                    <a:pt x="39" y="530"/>
                    <a:pt x="38" y="527"/>
                    <a:pt x="37" y="524"/>
                  </a:cubicBezTo>
                  <a:cubicBezTo>
                    <a:pt x="37" y="526"/>
                    <a:pt x="37" y="526"/>
                    <a:pt x="36" y="525"/>
                  </a:cubicBezTo>
                  <a:cubicBezTo>
                    <a:pt x="38" y="528"/>
                    <a:pt x="38" y="530"/>
                    <a:pt x="37" y="528"/>
                  </a:cubicBezTo>
                  <a:cubicBezTo>
                    <a:pt x="38" y="530"/>
                    <a:pt x="39" y="532"/>
                    <a:pt x="40" y="534"/>
                  </a:cubicBezTo>
                  <a:cubicBezTo>
                    <a:pt x="41" y="537"/>
                    <a:pt x="42" y="539"/>
                    <a:pt x="44" y="542"/>
                  </a:cubicBezTo>
                  <a:cubicBezTo>
                    <a:pt x="44" y="541"/>
                    <a:pt x="45" y="544"/>
                    <a:pt x="46" y="545"/>
                  </a:cubicBezTo>
                  <a:cubicBezTo>
                    <a:pt x="46" y="545"/>
                    <a:pt x="45" y="543"/>
                    <a:pt x="46" y="544"/>
                  </a:cubicBezTo>
                  <a:cubicBezTo>
                    <a:pt x="46" y="545"/>
                    <a:pt x="46" y="546"/>
                    <a:pt x="47" y="547"/>
                  </a:cubicBezTo>
                  <a:cubicBezTo>
                    <a:pt x="47" y="547"/>
                    <a:pt x="49" y="549"/>
                    <a:pt x="49" y="549"/>
                  </a:cubicBezTo>
                  <a:cubicBezTo>
                    <a:pt x="49" y="548"/>
                    <a:pt x="48" y="547"/>
                    <a:pt x="48" y="547"/>
                  </a:cubicBezTo>
                  <a:cubicBezTo>
                    <a:pt x="50" y="550"/>
                    <a:pt x="51" y="553"/>
                    <a:pt x="52" y="555"/>
                  </a:cubicBezTo>
                  <a:cubicBezTo>
                    <a:pt x="51" y="554"/>
                    <a:pt x="51" y="556"/>
                    <a:pt x="53" y="559"/>
                  </a:cubicBezTo>
                  <a:cubicBezTo>
                    <a:pt x="52" y="558"/>
                    <a:pt x="49" y="554"/>
                    <a:pt x="50" y="556"/>
                  </a:cubicBezTo>
                  <a:cubicBezTo>
                    <a:pt x="51" y="556"/>
                    <a:pt x="51" y="557"/>
                    <a:pt x="52" y="559"/>
                  </a:cubicBezTo>
                  <a:cubicBezTo>
                    <a:pt x="53" y="560"/>
                    <a:pt x="51" y="558"/>
                    <a:pt x="52" y="560"/>
                  </a:cubicBezTo>
                  <a:cubicBezTo>
                    <a:pt x="54" y="563"/>
                    <a:pt x="53" y="560"/>
                    <a:pt x="55" y="562"/>
                  </a:cubicBezTo>
                  <a:cubicBezTo>
                    <a:pt x="54" y="561"/>
                    <a:pt x="53" y="560"/>
                    <a:pt x="54" y="560"/>
                  </a:cubicBezTo>
                  <a:cubicBezTo>
                    <a:pt x="55" y="562"/>
                    <a:pt x="55" y="562"/>
                    <a:pt x="56" y="564"/>
                  </a:cubicBezTo>
                  <a:cubicBezTo>
                    <a:pt x="58" y="565"/>
                    <a:pt x="58" y="564"/>
                    <a:pt x="60" y="567"/>
                  </a:cubicBezTo>
                  <a:cubicBezTo>
                    <a:pt x="59" y="564"/>
                    <a:pt x="59" y="565"/>
                    <a:pt x="58" y="563"/>
                  </a:cubicBezTo>
                  <a:cubicBezTo>
                    <a:pt x="58" y="563"/>
                    <a:pt x="59" y="565"/>
                    <a:pt x="59" y="565"/>
                  </a:cubicBezTo>
                  <a:cubicBezTo>
                    <a:pt x="59" y="563"/>
                    <a:pt x="58" y="562"/>
                    <a:pt x="58" y="562"/>
                  </a:cubicBezTo>
                  <a:cubicBezTo>
                    <a:pt x="59" y="563"/>
                    <a:pt x="59" y="564"/>
                    <a:pt x="59" y="564"/>
                  </a:cubicBezTo>
                  <a:cubicBezTo>
                    <a:pt x="59" y="563"/>
                    <a:pt x="58" y="561"/>
                    <a:pt x="58" y="561"/>
                  </a:cubicBezTo>
                  <a:cubicBezTo>
                    <a:pt x="61" y="566"/>
                    <a:pt x="61" y="565"/>
                    <a:pt x="59" y="561"/>
                  </a:cubicBezTo>
                  <a:cubicBezTo>
                    <a:pt x="60" y="561"/>
                    <a:pt x="61" y="563"/>
                    <a:pt x="62" y="565"/>
                  </a:cubicBezTo>
                  <a:cubicBezTo>
                    <a:pt x="64" y="568"/>
                    <a:pt x="62" y="565"/>
                    <a:pt x="62" y="566"/>
                  </a:cubicBezTo>
                  <a:cubicBezTo>
                    <a:pt x="65" y="571"/>
                    <a:pt x="65" y="568"/>
                    <a:pt x="63" y="566"/>
                  </a:cubicBezTo>
                  <a:cubicBezTo>
                    <a:pt x="64" y="567"/>
                    <a:pt x="65" y="568"/>
                    <a:pt x="66" y="570"/>
                  </a:cubicBezTo>
                  <a:cubicBezTo>
                    <a:pt x="66" y="569"/>
                    <a:pt x="68" y="572"/>
                    <a:pt x="67" y="572"/>
                  </a:cubicBezTo>
                  <a:cubicBezTo>
                    <a:pt x="66" y="570"/>
                    <a:pt x="66" y="569"/>
                    <a:pt x="66" y="569"/>
                  </a:cubicBezTo>
                  <a:cubicBezTo>
                    <a:pt x="66" y="570"/>
                    <a:pt x="67" y="571"/>
                    <a:pt x="68" y="572"/>
                  </a:cubicBezTo>
                  <a:cubicBezTo>
                    <a:pt x="68" y="570"/>
                    <a:pt x="68" y="571"/>
                    <a:pt x="69" y="571"/>
                  </a:cubicBezTo>
                  <a:cubicBezTo>
                    <a:pt x="68" y="569"/>
                    <a:pt x="67" y="567"/>
                    <a:pt x="66" y="566"/>
                  </a:cubicBezTo>
                  <a:cubicBezTo>
                    <a:pt x="67" y="567"/>
                    <a:pt x="67" y="567"/>
                    <a:pt x="67" y="566"/>
                  </a:cubicBezTo>
                  <a:cubicBezTo>
                    <a:pt x="68" y="567"/>
                    <a:pt x="68" y="568"/>
                    <a:pt x="69" y="569"/>
                  </a:cubicBezTo>
                  <a:cubicBezTo>
                    <a:pt x="70" y="569"/>
                    <a:pt x="68" y="567"/>
                    <a:pt x="68" y="567"/>
                  </a:cubicBezTo>
                  <a:cubicBezTo>
                    <a:pt x="70" y="569"/>
                    <a:pt x="71" y="571"/>
                    <a:pt x="72" y="572"/>
                  </a:cubicBezTo>
                  <a:cubicBezTo>
                    <a:pt x="72" y="572"/>
                    <a:pt x="72" y="573"/>
                    <a:pt x="72" y="573"/>
                  </a:cubicBezTo>
                  <a:cubicBezTo>
                    <a:pt x="71" y="570"/>
                    <a:pt x="70" y="569"/>
                    <a:pt x="69" y="568"/>
                  </a:cubicBezTo>
                  <a:cubicBezTo>
                    <a:pt x="69" y="567"/>
                    <a:pt x="71" y="570"/>
                    <a:pt x="72" y="571"/>
                  </a:cubicBezTo>
                  <a:cubicBezTo>
                    <a:pt x="73" y="572"/>
                    <a:pt x="79" y="580"/>
                    <a:pt x="75" y="573"/>
                  </a:cubicBezTo>
                  <a:cubicBezTo>
                    <a:pt x="75" y="574"/>
                    <a:pt x="76" y="574"/>
                    <a:pt x="76" y="575"/>
                  </a:cubicBezTo>
                  <a:cubicBezTo>
                    <a:pt x="76" y="574"/>
                    <a:pt x="76" y="574"/>
                    <a:pt x="75" y="573"/>
                  </a:cubicBezTo>
                  <a:cubicBezTo>
                    <a:pt x="76" y="573"/>
                    <a:pt x="76" y="573"/>
                    <a:pt x="77" y="574"/>
                  </a:cubicBezTo>
                  <a:cubicBezTo>
                    <a:pt x="78" y="576"/>
                    <a:pt x="78" y="576"/>
                    <a:pt x="79" y="578"/>
                  </a:cubicBezTo>
                  <a:cubicBezTo>
                    <a:pt x="82" y="580"/>
                    <a:pt x="80" y="575"/>
                    <a:pt x="75" y="570"/>
                  </a:cubicBezTo>
                  <a:cubicBezTo>
                    <a:pt x="75" y="569"/>
                    <a:pt x="76" y="570"/>
                    <a:pt x="77" y="571"/>
                  </a:cubicBezTo>
                  <a:cubicBezTo>
                    <a:pt x="78" y="574"/>
                    <a:pt x="80" y="576"/>
                    <a:pt x="82" y="579"/>
                  </a:cubicBezTo>
                  <a:cubicBezTo>
                    <a:pt x="85" y="585"/>
                    <a:pt x="87" y="590"/>
                    <a:pt x="82" y="584"/>
                  </a:cubicBezTo>
                  <a:cubicBezTo>
                    <a:pt x="80" y="581"/>
                    <a:pt x="79" y="579"/>
                    <a:pt x="78" y="578"/>
                  </a:cubicBezTo>
                  <a:cubicBezTo>
                    <a:pt x="80" y="581"/>
                    <a:pt x="80" y="582"/>
                    <a:pt x="82" y="584"/>
                  </a:cubicBezTo>
                  <a:cubicBezTo>
                    <a:pt x="82" y="583"/>
                    <a:pt x="88" y="592"/>
                    <a:pt x="90" y="594"/>
                  </a:cubicBezTo>
                  <a:cubicBezTo>
                    <a:pt x="91" y="595"/>
                    <a:pt x="91" y="595"/>
                    <a:pt x="92" y="597"/>
                  </a:cubicBezTo>
                  <a:cubicBezTo>
                    <a:pt x="93" y="598"/>
                    <a:pt x="94" y="599"/>
                    <a:pt x="95" y="600"/>
                  </a:cubicBezTo>
                  <a:cubicBezTo>
                    <a:pt x="96" y="603"/>
                    <a:pt x="100" y="606"/>
                    <a:pt x="105" y="612"/>
                  </a:cubicBezTo>
                  <a:cubicBezTo>
                    <a:pt x="105" y="612"/>
                    <a:pt x="104" y="611"/>
                    <a:pt x="104" y="611"/>
                  </a:cubicBezTo>
                  <a:cubicBezTo>
                    <a:pt x="106" y="613"/>
                    <a:pt x="107" y="615"/>
                    <a:pt x="109" y="616"/>
                  </a:cubicBezTo>
                  <a:cubicBezTo>
                    <a:pt x="110" y="618"/>
                    <a:pt x="112" y="619"/>
                    <a:pt x="113" y="621"/>
                  </a:cubicBezTo>
                  <a:cubicBezTo>
                    <a:pt x="116" y="623"/>
                    <a:pt x="119" y="626"/>
                    <a:pt x="122" y="629"/>
                  </a:cubicBezTo>
                  <a:cubicBezTo>
                    <a:pt x="124" y="631"/>
                    <a:pt x="125" y="632"/>
                    <a:pt x="128" y="635"/>
                  </a:cubicBezTo>
                  <a:cubicBezTo>
                    <a:pt x="128" y="635"/>
                    <a:pt x="129" y="636"/>
                    <a:pt x="129" y="637"/>
                  </a:cubicBezTo>
                  <a:cubicBezTo>
                    <a:pt x="134" y="640"/>
                    <a:pt x="135" y="640"/>
                    <a:pt x="134" y="638"/>
                  </a:cubicBezTo>
                  <a:cubicBezTo>
                    <a:pt x="132" y="636"/>
                    <a:pt x="129" y="631"/>
                    <a:pt x="123" y="626"/>
                  </a:cubicBezTo>
                  <a:cubicBezTo>
                    <a:pt x="120" y="623"/>
                    <a:pt x="117" y="619"/>
                    <a:pt x="114" y="616"/>
                  </a:cubicBezTo>
                  <a:cubicBezTo>
                    <a:pt x="112" y="614"/>
                    <a:pt x="110" y="612"/>
                    <a:pt x="108" y="610"/>
                  </a:cubicBezTo>
                  <a:cubicBezTo>
                    <a:pt x="107" y="608"/>
                    <a:pt x="105" y="606"/>
                    <a:pt x="103" y="604"/>
                  </a:cubicBezTo>
                  <a:cubicBezTo>
                    <a:pt x="102" y="603"/>
                    <a:pt x="103" y="604"/>
                    <a:pt x="102" y="603"/>
                  </a:cubicBezTo>
                  <a:cubicBezTo>
                    <a:pt x="98" y="598"/>
                    <a:pt x="97" y="595"/>
                    <a:pt x="95" y="593"/>
                  </a:cubicBezTo>
                  <a:cubicBezTo>
                    <a:pt x="95" y="593"/>
                    <a:pt x="94" y="592"/>
                    <a:pt x="93" y="591"/>
                  </a:cubicBezTo>
                  <a:cubicBezTo>
                    <a:pt x="94" y="592"/>
                    <a:pt x="95" y="594"/>
                    <a:pt x="96" y="595"/>
                  </a:cubicBezTo>
                  <a:cubicBezTo>
                    <a:pt x="93" y="591"/>
                    <a:pt x="91" y="589"/>
                    <a:pt x="89" y="587"/>
                  </a:cubicBezTo>
                  <a:cubicBezTo>
                    <a:pt x="88" y="585"/>
                    <a:pt x="86" y="583"/>
                    <a:pt x="84" y="580"/>
                  </a:cubicBezTo>
                  <a:cubicBezTo>
                    <a:pt x="86" y="581"/>
                    <a:pt x="90" y="586"/>
                    <a:pt x="90" y="585"/>
                  </a:cubicBezTo>
                  <a:cubicBezTo>
                    <a:pt x="90" y="584"/>
                    <a:pt x="88" y="582"/>
                    <a:pt x="88" y="581"/>
                  </a:cubicBezTo>
                  <a:cubicBezTo>
                    <a:pt x="87" y="580"/>
                    <a:pt x="87" y="579"/>
                    <a:pt x="86" y="579"/>
                  </a:cubicBezTo>
                  <a:cubicBezTo>
                    <a:pt x="86" y="578"/>
                    <a:pt x="84" y="576"/>
                    <a:pt x="83" y="574"/>
                  </a:cubicBezTo>
                  <a:cubicBezTo>
                    <a:pt x="82" y="572"/>
                    <a:pt x="80" y="569"/>
                    <a:pt x="78" y="567"/>
                  </a:cubicBezTo>
                  <a:cubicBezTo>
                    <a:pt x="78" y="566"/>
                    <a:pt x="78" y="566"/>
                    <a:pt x="77" y="564"/>
                  </a:cubicBezTo>
                  <a:cubicBezTo>
                    <a:pt x="77" y="563"/>
                    <a:pt x="78" y="566"/>
                    <a:pt x="78" y="565"/>
                  </a:cubicBezTo>
                  <a:cubicBezTo>
                    <a:pt x="78" y="564"/>
                    <a:pt x="78" y="564"/>
                    <a:pt x="78" y="564"/>
                  </a:cubicBezTo>
                  <a:cubicBezTo>
                    <a:pt x="77" y="563"/>
                    <a:pt x="76" y="562"/>
                    <a:pt x="76" y="562"/>
                  </a:cubicBezTo>
                  <a:cubicBezTo>
                    <a:pt x="75" y="560"/>
                    <a:pt x="73" y="555"/>
                    <a:pt x="71" y="552"/>
                  </a:cubicBezTo>
                  <a:cubicBezTo>
                    <a:pt x="69" y="548"/>
                    <a:pt x="68" y="546"/>
                    <a:pt x="71" y="549"/>
                  </a:cubicBezTo>
                  <a:cubicBezTo>
                    <a:pt x="72" y="552"/>
                    <a:pt x="74" y="554"/>
                    <a:pt x="74" y="556"/>
                  </a:cubicBezTo>
                  <a:cubicBezTo>
                    <a:pt x="75" y="556"/>
                    <a:pt x="78" y="561"/>
                    <a:pt x="80" y="563"/>
                  </a:cubicBezTo>
                  <a:cubicBezTo>
                    <a:pt x="78" y="561"/>
                    <a:pt x="77" y="559"/>
                    <a:pt x="76" y="558"/>
                  </a:cubicBezTo>
                  <a:cubicBezTo>
                    <a:pt x="75" y="557"/>
                    <a:pt x="75" y="555"/>
                    <a:pt x="74" y="554"/>
                  </a:cubicBezTo>
                  <a:cubicBezTo>
                    <a:pt x="74" y="554"/>
                    <a:pt x="72" y="550"/>
                    <a:pt x="74" y="554"/>
                  </a:cubicBezTo>
                  <a:cubicBezTo>
                    <a:pt x="72" y="550"/>
                    <a:pt x="72" y="549"/>
                    <a:pt x="71" y="547"/>
                  </a:cubicBezTo>
                  <a:cubicBezTo>
                    <a:pt x="72" y="549"/>
                    <a:pt x="71" y="546"/>
                    <a:pt x="71" y="547"/>
                  </a:cubicBezTo>
                  <a:cubicBezTo>
                    <a:pt x="73" y="550"/>
                    <a:pt x="74" y="551"/>
                    <a:pt x="75" y="552"/>
                  </a:cubicBezTo>
                  <a:cubicBezTo>
                    <a:pt x="75" y="554"/>
                    <a:pt x="77" y="557"/>
                    <a:pt x="79" y="560"/>
                  </a:cubicBezTo>
                  <a:cubicBezTo>
                    <a:pt x="79" y="560"/>
                    <a:pt x="79" y="560"/>
                    <a:pt x="80" y="561"/>
                  </a:cubicBezTo>
                  <a:cubicBezTo>
                    <a:pt x="81" y="562"/>
                    <a:pt x="82" y="564"/>
                    <a:pt x="84" y="568"/>
                  </a:cubicBezTo>
                  <a:cubicBezTo>
                    <a:pt x="84" y="567"/>
                    <a:pt x="85" y="568"/>
                    <a:pt x="85" y="567"/>
                  </a:cubicBezTo>
                  <a:cubicBezTo>
                    <a:pt x="89" y="572"/>
                    <a:pt x="85" y="565"/>
                    <a:pt x="89" y="570"/>
                  </a:cubicBezTo>
                  <a:cubicBezTo>
                    <a:pt x="86" y="568"/>
                    <a:pt x="84" y="563"/>
                    <a:pt x="82" y="561"/>
                  </a:cubicBezTo>
                  <a:cubicBezTo>
                    <a:pt x="81" y="559"/>
                    <a:pt x="81" y="558"/>
                    <a:pt x="79" y="556"/>
                  </a:cubicBezTo>
                  <a:cubicBezTo>
                    <a:pt x="79" y="556"/>
                    <a:pt x="74" y="548"/>
                    <a:pt x="74" y="547"/>
                  </a:cubicBezTo>
                  <a:cubicBezTo>
                    <a:pt x="73" y="545"/>
                    <a:pt x="72" y="543"/>
                    <a:pt x="71" y="541"/>
                  </a:cubicBezTo>
                  <a:cubicBezTo>
                    <a:pt x="71" y="541"/>
                    <a:pt x="70" y="540"/>
                    <a:pt x="70" y="540"/>
                  </a:cubicBezTo>
                  <a:cubicBezTo>
                    <a:pt x="71" y="541"/>
                    <a:pt x="72" y="542"/>
                    <a:pt x="73" y="544"/>
                  </a:cubicBezTo>
                  <a:cubicBezTo>
                    <a:pt x="72" y="543"/>
                    <a:pt x="72" y="543"/>
                    <a:pt x="73" y="543"/>
                  </a:cubicBezTo>
                  <a:cubicBezTo>
                    <a:pt x="72" y="541"/>
                    <a:pt x="70" y="538"/>
                    <a:pt x="70" y="538"/>
                  </a:cubicBezTo>
                  <a:cubicBezTo>
                    <a:pt x="71" y="539"/>
                    <a:pt x="73" y="543"/>
                    <a:pt x="72" y="542"/>
                  </a:cubicBezTo>
                  <a:cubicBezTo>
                    <a:pt x="70" y="538"/>
                    <a:pt x="73" y="542"/>
                    <a:pt x="72" y="539"/>
                  </a:cubicBezTo>
                  <a:cubicBezTo>
                    <a:pt x="72" y="541"/>
                    <a:pt x="74" y="543"/>
                    <a:pt x="75" y="545"/>
                  </a:cubicBezTo>
                  <a:cubicBezTo>
                    <a:pt x="76" y="546"/>
                    <a:pt x="75" y="545"/>
                    <a:pt x="76" y="546"/>
                  </a:cubicBezTo>
                  <a:cubicBezTo>
                    <a:pt x="78" y="549"/>
                    <a:pt x="79" y="552"/>
                    <a:pt x="81" y="554"/>
                  </a:cubicBezTo>
                  <a:cubicBezTo>
                    <a:pt x="82" y="557"/>
                    <a:pt x="84" y="559"/>
                    <a:pt x="85" y="561"/>
                  </a:cubicBezTo>
                  <a:cubicBezTo>
                    <a:pt x="84" y="558"/>
                    <a:pt x="85" y="560"/>
                    <a:pt x="87" y="562"/>
                  </a:cubicBezTo>
                  <a:cubicBezTo>
                    <a:pt x="87" y="563"/>
                    <a:pt x="89" y="565"/>
                    <a:pt x="90" y="567"/>
                  </a:cubicBezTo>
                  <a:cubicBezTo>
                    <a:pt x="89" y="566"/>
                    <a:pt x="88" y="565"/>
                    <a:pt x="87" y="562"/>
                  </a:cubicBezTo>
                  <a:cubicBezTo>
                    <a:pt x="86" y="562"/>
                    <a:pt x="87" y="563"/>
                    <a:pt x="86" y="562"/>
                  </a:cubicBezTo>
                  <a:cubicBezTo>
                    <a:pt x="87" y="565"/>
                    <a:pt x="86" y="562"/>
                    <a:pt x="87" y="564"/>
                  </a:cubicBezTo>
                  <a:cubicBezTo>
                    <a:pt x="88" y="565"/>
                    <a:pt x="89" y="566"/>
                    <a:pt x="89" y="567"/>
                  </a:cubicBezTo>
                  <a:cubicBezTo>
                    <a:pt x="89" y="567"/>
                    <a:pt x="88" y="565"/>
                    <a:pt x="88" y="566"/>
                  </a:cubicBezTo>
                  <a:cubicBezTo>
                    <a:pt x="90" y="569"/>
                    <a:pt x="90" y="569"/>
                    <a:pt x="90" y="569"/>
                  </a:cubicBezTo>
                  <a:cubicBezTo>
                    <a:pt x="91" y="571"/>
                    <a:pt x="91" y="570"/>
                    <a:pt x="92" y="572"/>
                  </a:cubicBezTo>
                  <a:cubicBezTo>
                    <a:pt x="92" y="572"/>
                    <a:pt x="91" y="571"/>
                    <a:pt x="91" y="571"/>
                  </a:cubicBezTo>
                  <a:cubicBezTo>
                    <a:pt x="92" y="572"/>
                    <a:pt x="93" y="573"/>
                    <a:pt x="94" y="574"/>
                  </a:cubicBezTo>
                  <a:cubicBezTo>
                    <a:pt x="93" y="573"/>
                    <a:pt x="95" y="577"/>
                    <a:pt x="96" y="578"/>
                  </a:cubicBezTo>
                  <a:cubicBezTo>
                    <a:pt x="96" y="577"/>
                    <a:pt x="95" y="576"/>
                    <a:pt x="95" y="575"/>
                  </a:cubicBezTo>
                  <a:cubicBezTo>
                    <a:pt x="97" y="579"/>
                    <a:pt x="98" y="580"/>
                    <a:pt x="99" y="582"/>
                  </a:cubicBezTo>
                  <a:cubicBezTo>
                    <a:pt x="99" y="581"/>
                    <a:pt x="99" y="581"/>
                    <a:pt x="99" y="580"/>
                  </a:cubicBezTo>
                  <a:cubicBezTo>
                    <a:pt x="99" y="582"/>
                    <a:pt x="102" y="584"/>
                    <a:pt x="102" y="584"/>
                  </a:cubicBezTo>
                  <a:cubicBezTo>
                    <a:pt x="101" y="583"/>
                    <a:pt x="100" y="582"/>
                    <a:pt x="100" y="581"/>
                  </a:cubicBezTo>
                  <a:cubicBezTo>
                    <a:pt x="102" y="584"/>
                    <a:pt x="99" y="579"/>
                    <a:pt x="98" y="578"/>
                  </a:cubicBezTo>
                  <a:cubicBezTo>
                    <a:pt x="102" y="583"/>
                    <a:pt x="98" y="579"/>
                    <a:pt x="99" y="580"/>
                  </a:cubicBezTo>
                  <a:cubicBezTo>
                    <a:pt x="97" y="577"/>
                    <a:pt x="98" y="579"/>
                    <a:pt x="97" y="577"/>
                  </a:cubicBezTo>
                  <a:cubicBezTo>
                    <a:pt x="96" y="575"/>
                    <a:pt x="100" y="581"/>
                    <a:pt x="102" y="582"/>
                  </a:cubicBezTo>
                  <a:cubicBezTo>
                    <a:pt x="100" y="580"/>
                    <a:pt x="99" y="579"/>
                    <a:pt x="98" y="577"/>
                  </a:cubicBezTo>
                  <a:cubicBezTo>
                    <a:pt x="98" y="575"/>
                    <a:pt x="94" y="570"/>
                    <a:pt x="91" y="565"/>
                  </a:cubicBezTo>
                  <a:cubicBezTo>
                    <a:pt x="93" y="568"/>
                    <a:pt x="93" y="567"/>
                    <a:pt x="93" y="567"/>
                  </a:cubicBezTo>
                  <a:cubicBezTo>
                    <a:pt x="91" y="564"/>
                    <a:pt x="92" y="564"/>
                    <a:pt x="91" y="563"/>
                  </a:cubicBezTo>
                  <a:cubicBezTo>
                    <a:pt x="90" y="562"/>
                    <a:pt x="89" y="561"/>
                    <a:pt x="88" y="559"/>
                  </a:cubicBezTo>
                  <a:cubicBezTo>
                    <a:pt x="88" y="558"/>
                    <a:pt x="88" y="559"/>
                    <a:pt x="87" y="557"/>
                  </a:cubicBezTo>
                  <a:cubicBezTo>
                    <a:pt x="86" y="556"/>
                    <a:pt x="83" y="552"/>
                    <a:pt x="85" y="554"/>
                  </a:cubicBezTo>
                  <a:cubicBezTo>
                    <a:pt x="83" y="551"/>
                    <a:pt x="81" y="547"/>
                    <a:pt x="80" y="547"/>
                  </a:cubicBezTo>
                  <a:cubicBezTo>
                    <a:pt x="81" y="548"/>
                    <a:pt x="81" y="548"/>
                    <a:pt x="81" y="549"/>
                  </a:cubicBezTo>
                  <a:cubicBezTo>
                    <a:pt x="81" y="548"/>
                    <a:pt x="80" y="548"/>
                    <a:pt x="80" y="547"/>
                  </a:cubicBezTo>
                  <a:cubicBezTo>
                    <a:pt x="82" y="552"/>
                    <a:pt x="76" y="543"/>
                    <a:pt x="75" y="540"/>
                  </a:cubicBezTo>
                  <a:cubicBezTo>
                    <a:pt x="75" y="541"/>
                    <a:pt x="78" y="545"/>
                    <a:pt x="77" y="542"/>
                  </a:cubicBezTo>
                  <a:cubicBezTo>
                    <a:pt x="76" y="541"/>
                    <a:pt x="75" y="540"/>
                    <a:pt x="76" y="540"/>
                  </a:cubicBezTo>
                  <a:cubicBezTo>
                    <a:pt x="76" y="541"/>
                    <a:pt x="77" y="543"/>
                    <a:pt x="78" y="543"/>
                  </a:cubicBezTo>
                  <a:cubicBezTo>
                    <a:pt x="76" y="540"/>
                    <a:pt x="76" y="540"/>
                    <a:pt x="75" y="539"/>
                  </a:cubicBezTo>
                  <a:cubicBezTo>
                    <a:pt x="74" y="536"/>
                    <a:pt x="70" y="529"/>
                    <a:pt x="68" y="525"/>
                  </a:cubicBezTo>
                  <a:cubicBezTo>
                    <a:pt x="68" y="525"/>
                    <a:pt x="67" y="524"/>
                    <a:pt x="67" y="523"/>
                  </a:cubicBezTo>
                  <a:cubicBezTo>
                    <a:pt x="68" y="524"/>
                    <a:pt x="68" y="526"/>
                    <a:pt x="68" y="525"/>
                  </a:cubicBezTo>
                  <a:cubicBezTo>
                    <a:pt x="66" y="521"/>
                    <a:pt x="66" y="521"/>
                    <a:pt x="64" y="518"/>
                  </a:cubicBezTo>
                  <a:cubicBezTo>
                    <a:pt x="64" y="517"/>
                    <a:pt x="63" y="515"/>
                    <a:pt x="64" y="516"/>
                  </a:cubicBezTo>
                  <a:cubicBezTo>
                    <a:pt x="62" y="514"/>
                    <a:pt x="61" y="512"/>
                    <a:pt x="62" y="512"/>
                  </a:cubicBezTo>
                  <a:cubicBezTo>
                    <a:pt x="64" y="516"/>
                    <a:pt x="63" y="514"/>
                    <a:pt x="64" y="516"/>
                  </a:cubicBezTo>
                  <a:cubicBezTo>
                    <a:pt x="64" y="515"/>
                    <a:pt x="64" y="514"/>
                    <a:pt x="63" y="512"/>
                  </a:cubicBezTo>
                  <a:cubicBezTo>
                    <a:pt x="63" y="512"/>
                    <a:pt x="64" y="514"/>
                    <a:pt x="64" y="514"/>
                  </a:cubicBezTo>
                  <a:cubicBezTo>
                    <a:pt x="63" y="511"/>
                    <a:pt x="62" y="511"/>
                    <a:pt x="61" y="509"/>
                  </a:cubicBezTo>
                  <a:cubicBezTo>
                    <a:pt x="60" y="506"/>
                    <a:pt x="60" y="506"/>
                    <a:pt x="60" y="506"/>
                  </a:cubicBezTo>
                  <a:cubicBezTo>
                    <a:pt x="60" y="505"/>
                    <a:pt x="60" y="506"/>
                    <a:pt x="60" y="505"/>
                  </a:cubicBezTo>
                  <a:cubicBezTo>
                    <a:pt x="59" y="505"/>
                    <a:pt x="59" y="505"/>
                    <a:pt x="59" y="504"/>
                  </a:cubicBezTo>
                  <a:cubicBezTo>
                    <a:pt x="58" y="502"/>
                    <a:pt x="59" y="503"/>
                    <a:pt x="58" y="501"/>
                  </a:cubicBezTo>
                  <a:cubicBezTo>
                    <a:pt x="58" y="501"/>
                    <a:pt x="58" y="500"/>
                    <a:pt x="57" y="499"/>
                  </a:cubicBezTo>
                  <a:cubicBezTo>
                    <a:pt x="57" y="499"/>
                    <a:pt x="56" y="497"/>
                    <a:pt x="57" y="501"/>
                  </a:cubicBezTo>
                  <a:cubicBezTo>
                    <a:pt x="58" y="501"/>
                    <a:pt x="56" y="498"/>
                    <a:pt x="57" y="500"/>
                  </a:cubicBezTo>
                  <a:cubicBezTo>
                    <a:pt x="58" y="502"/>
                    <a:pt x="58" y="502"/>
                    <a:pt x="58" y="503"/>
                  </a:cubicBezTo>
                  <a:cubicBezTo>
                    <a:pt x="57" y="502"/>
                    <a:pt x="55" y="497"/>
                    <a:pt x="55" y="495"/>
                  </a:cubicBezTo>
                  <a:cubicBezTo>
                    <a:pt x="55" y="496"/>
                    <a:pt x="55" y="496"/>
                    <a:pt x="54" y="494"/>
                  </a:cubicBezTo>
                  <a:cubicBezTo>
                    <a:pt x="54" y="493"/>
                    <a:pt x="55" y="495"/>
                    <a:pt x="55" y="494"/>
                  </a:cubicBezTo>
                  <a:cubicBezTo>
                    <a:pt x="54" y="491"/>
                    <a:pt x="53" y="491"/>
                    <a:pt x="52" y="488"/>
                  </a:cubicBezTo>
                  <a:cubicBezTo>
                    <a:pt x="53" y="488"/>
                    <a:pt x="52" y="487"/>
                    <a:pt x="52" y="487"/>
                  </a:cubicBezTo>
                  <a:cubicBezTo>
                    <a:pt x="53" y="489"/>
                    <a:pt x="49" y="480"/>
                    <a:pt x="49" y="477"/>
                  </a:cubicBezTo>
                  <a:cubicBezTo>
                    <a:pt x="49" y="477"/>
                    <a:pt x="48" y="477"/>
                    <a:pt x="48" y="476"/>
                  </a:cubicBezTo>
                  <a:cubicBezTo>
                    <a:pt x="49" y="478"/>
                    <a:pt x="49" y="478"/>
                    <a:pt x="50" y="479"/>
                  </a:cubicBezTo>
                  <a:cubicBezTo>
                    <a:pt x="50" y="481"/>
                    <a:pt x="51" y="483"/>
                    <a:pt x="52" y="484"/>
                  </a:cubicBezTo>
                  <a:cubicBezTo>
                    <a:pt x="50" y="481"/>
                    <a:pt x="50" y="479"/>
                    <a:pt x="50" y="478"/>
                  </a:cubicBezTo>
                  <a:cubicBezTo>
                    <a:pt x="51" y="481"/>
                    <a:pt x="51" y="479"/>
                    <a:pt x="52" y="482"/>
                  </a:cubicBezTo>
                  <a:cubicBezTo>
                    <a:pt x="52" y="483"/>
                    <a:pt x="53" y="488"/>
                    <a:pt x="53" y="487"/>
                  </a:cubicBezTo>
                  <a:cubicBezTo>
                    <a:pt x="53" y="487"/>
                    <a:pt x="53" y="486"/>
                    <a:pt x="53" y="486"/>
                  </a:cubicBezTo>
                  <a:cubicBezTo>
                    <a:pt x="55" y="490"/>
                    <a:pt x="55" y="494"/>
                    <a:pt x="57" y="496"/>
                  </a:cubicBezTo>
                  <a:cubicBezTo>
                    <a:pt x="56" y="493"/>
                    <a:pt x="55" y="490"/>
                    <a:pt x="54" y="488"/>
                  </a:cubicBezTo>
                  <a:cubicBezTo>
                    <a:pt x="54" y="488"/>
                    <a:pt x="55" y="489"/>
                    <a:pt x="56" y="492"/>
                  </a:cubicBezTo>
                  <a:cubicBezTo>
                    <a:pt x="56" y="493"/>
                    <a:pt x="56" y="495"/>
                    <a:pt x="57" y="496"/>
                  </a:cubicBezTo>
                  <a:cubicBezTo>
                    <a:pt x="58" y="498"/>
                    <a:pt x="57" y="494"/>
                    <a:pt x="58" y="497"/>
                  </a:cubicBezTo>
                  <a:cubicBezTo>
                    <a:pt x="57" y="495"/>
                    <a:pt x="56" y="491"/>
                    <a:pt x="56" y="489"/>
                  </a:cubicBezTo>
                  <a:cubicBezTo>
                    <a:pt x="56" y="491"/>
                    <a:pt x="56" y="492"/>
                    <a:pt x="57" y="493"/>
                  </a:cubicBezTo>
                  <a:cubicBezTo>
                    <a:pt x="54" y="487"/>
                    <a:pt x="54" y="484"/>
                    <a:pt x="55" y="484"/>
                  </a:cubicBezTo>
                  <a:cubicBezTo>
                    <a:pt x="54" y="483"/>
                    <a:pt x="54" y="481"/>
                    <a:pt x="53" y="480"/>
                  </a:cubicBezTo>
                  <a:cubicBezTo>
                    <a:pt x="54" y="479"/>
                    <a:pt x="55" y="485"/>
                    <a:pt x="56" y="484"/>
                  </a:cubicBezTo>
                  <a:cubicBezTo>
                    <a:pt x="55" y="482"/>
                    <a:pt x="54" y="482"/>
                    <a:pt x="54" y="482"/>
                  </a:cubicBezTo>
                  <a:cubicBezTo>
                    <a:pt x="56" y="484"/>
                    <a:pt x="55" y="480"/>
                    <a:pt x="56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7" y="488"/>
                    <a:pt x="57" y="484"/>
                    <a:pt x="58" y="487"/>
                  </a:cubicBezTo>
                  <a:cubicBezTo>
                    <a:pt x="58" y="488"/>
                    <a:pt x="59" y="491"/>
                    <a:pt x="59" y="491"/>
                  </a:cubicBezTo>
                  <a:cubicBezTo>
                    <a:pt x="59" y="491"/>
                    <a:pt x="57" y="487"/>
                    <a:pt x="58" y="487"/>
                  </a:cubicBezTo>
                  <a:cubicBezTo>
                    <a:pt x="58" y="487"/>
                    <a:pt x="59" y="489"/>
                    <a:pt x="59" y="489"/>
                  </a:cubicBezTo>
                  <a:cubicBezTo>
                    <a:pt x="58" y="487"/>
                    <a:pt x="60" y="490"/>
                    <a:pt x="59" y="489"/>
                  </a:cubicBezTo>
                  <a:cubicBezTo>
                    <a:pt x="59" y="487"/>
                    <a:pt x="58" y="485"/>
                    <a:pt x="58" y="484"/>
                  </a:cubicBezTo>
                  <a:cubicBezTo>
                    <a:pt x="58" y="484"/>
                    <a:pt x="57" y="482"/>
                    <a:pt x="57" y="484"/>
                  </a:cubicBezTo>
                  <a:cubicBezTo>
                    <a:pt x="57" y="483"/>
                    <a:pt x="56" y="480"/>
                    <a:pt x="57" y="482"/>
                  </a:cubicBezTo>
                  <a:cubicBezTo>
                    <a:pt x="56" y="478"/>
                    <a:pt x="55" y="475"/>
                    <a:pt x="54" y="472"/>
                  </a:cubicBezTo>
                  <a:cubicBezTo>
                    <a:pt x="53" y="469"/>
                    <a:pt x="52" y="466"/>
                    <a:pt x="51" y="464"/>
                  </a:cubicBezTo>
                  <a:cubicBezTo>
                    <a:pt x="51" y="462"/>
                    <a:pt x="51" y="460"/>
                    <a:pt x="51" y="459"/>
                  </a:cubicBezTo>
                  <a:cubicBezTo>
                    <a:pt x="51" y="459"/>
                    <a:pt x="52" y="462"/>
                    <a:pt x="52" y="462"/>
                  </a:cubicBezTo>
                  <a:cubicBezTo>
                    <a:pt x="52" y="461"/>
                    <a:pt x="52" y="461"/>
                    <a:pt x="52" y="462"/>
                  </a:cubicBezTo>
                  <a:cubicBezTo>
                    <a:pt x="51" y="459"/>
                    <a:pt x="51" y="457"/>
                    <a:pt x="51" y="455"/>
                  </a:cubicBezTo>
                  <a:cubicBezTo>
                    <a:pt x="52" y="460"/>
                    <a:pt x="52" y="458"/>
                    <a:pt x="53" y="462"/>
                  </a:cubicBezTo>
                  <a:cubicBezTo>
                    <a:pt x="53" y="462"/>
                    <a:pt x="53" y="463"/>
                    <a:pt x="53" y="465"/>
                  </a:cubicBezTo>
                  <a:cubicBezTo>
                    <a:pt x="54" y="466"/>
                    <a:pt x="54" y="468"/>
                    <a:pt x="55" y="468"/>
                  </a:cubicBezTo>
                  <a:cubicBezTo>
                    <a:pt x="54" y="467"/>
                    <a:pt x="54" y="466"/>
                    <a:pt x="54" y="464"/>
                  </a:cubicBezTo>
                  <a:cubicBezTo>
                    <a:pt x="53" y="463"/>
                    <a:pt x="53" y="462"/>
                    <a:pt x="53" y="462"/>
                  </a:cubicBezTo>
                  <a:cubicBezTo>
                    <a:pt x="54" y="464"/>
                    <a:pt x="55" y="467"/>
                    <a:pt x="55" y="467"/>
                  </a:cubicBezTo>
                  <a:cubicBezTo>
                    <a:pt x="54" y="463"/>
                    <a:pt x="54" y="462"/>
                    <a:pt x="53" y="459"/>
                  </a:cubicBezTo>
                  <a:cubicBezTo>
                    <a:pt x="54" y="460"/>
                    <a:pt x="54" y="463"/>
                    <a:pt x="55" y="466"/>
                  </a:cubicBezTo>
                  <a:cubicBezTo>
                    <a:pt x="56" y="469"/>
                    <a:pt x="57" y="471"/>
                    <a:pt x="57" y="472"/>
                  </a:cubicBezTo>
                  <a:cubicBezTo>
                    <a:pt x="56" y="467"/>
                    <a:pt x="55" y="464"/>
                    <a:pt x="55" y="463"/>
                  </a:cubicBezTo>
                  <a:cubicBezTo>
                    <a:pt x="55" y="461"/>
                    <a:pt x="54" y="460"/>
                    <a:pt x="54" y="459"/>
                  </a:cubicBezTo>
                  <a:cubicBezTo>
                    <a:pt x="55" y="462"/>
                    <a:pt x="54" y="456"/>
                    <a:pt x="54" y="456"/>
                  </a:cubicBezTo>
                  <a:cubicBezTo>
                    <a:pt x="54" y="458"/>
                    <a:pt x="54" y="457"/>
                    <a:pt x="53" y="455"/>
                  </a:cubicBezTo>
                  <a:cubicBezTo>
                    <a:pt x="54" y="457"/>
                    <a:pt x="53" y="455"/>
                    <a:pt x="53" y="454"/>
                  </a:cubicBezTo>
                  <a:cubicBezTo>
                    <a:pt x="52" y="449"/>
                    <a:pt x="51" y="445"/>
                    <a:pt x="50" y="442"/>
                  </a:cubicBezTo>
                  <a:cubicBezTo>
                    <a:pt x="51" y="444"/>
                    <a:pt x="51" y="445"/>
                    <a:pt x="51" y="446"/>
                  </a:cubicBezTo>
                  <a:cubicBezTo>
                    <a:pt x="51" y="449"/>
                    <a:pt x="51" y="448"/>
                    <a:pt x="51" y="451"/>
                  </a:cubicBezTo>
                  <a:cubicBezTo>
                    <a:pt x="51" y="448"/>
                    <a:pt x="51" y="448"/>
                    <a:pt x="50" y="446"/>
                  </a:cubicBezTo>
                  <a:cubicBezTo>
                    <a:pt x="50" y="446"/>
                    <a:pt x="51" y="448"/>
                    <a:pt x="50" y="445"/>
                  </a:cubicBezTo>
                  <a:cubicBezTo>
                    <a:pt x="49" y="444"/>
                    <a:pt x="49" y="439"/>
                    <a:pt x="48" y="436"/>
                  </a:cubicBezTo>
                  <a:cubicBezTo>
                    <a:pt x="48" y="435"/>
                    <a:pt x="47" y="431"/>
                    <a:pt x="46" y="427"/>
                  </a:cubicBezTo>
                  <a:cubicBezTo>
                    <a:pt x="46" y="423"/>
                    <a:pt x="45" y="420"/>
                    <a:pt x="46" y="419"/>
                  </a:cubicBezTo>
                  <a:cubicBezTo>
                    <a:pt x="45" y="418"/>
                    <a:pt x="45" y="418"/>
                    <a:pt x="45" y="417"/>
                  </a:cubicBezTo>
                  <a:cubicBezTo>
                    <a:pt x="45" y="415"/>
                    <a:pt x="45" y="419"/>
                    <a:pt x="45" y="418"/>
                  </a:cubicBezTo>
                  <a:cubicBezTo>
                    <a:pt x="45" y="417"/>
                    <a:pt x="45" y="417"/>
                    <a:pt x="45" y="417"/>
                  </a:cubicBezTo>
                  <a:cubicBezTo>
                    <a:pt x="45" y="416"/>
                    <a:pt x="45" y="414"/>
                    <a:pt x="45" y="413"/>
                  </a:cubicBezTo>
                  <a:cubicBezTo>
                    <a:pt x="44" y="412"/>
                    <a:pt x="44" y="409"/>
                    <a:pt x="43" y="405"/>
                  </a:cubicBezTo>
                  <a:cubicBezTo>
                    <a:pt x="43" y="401"/>
                    <a:pt x="43" y="397"/>
                    <a:pt x="42" y="395"/>
                  </a:cubicBezTo>
                  <a:cubicBezTo>
                    <a:pt x="43" y="395"/>
                    <a:pt x="42" y="390"/>
                    <a:pt x="42" y="389"/>
                  </a:cubicBezTo>
                  <a:cubicBezTo>
                    <a:pt x="42" y="390"/>
                    <a:pt x="42" y="391"/>
                    <a:pt x="42" y="390"/>
                  </a:cubicBezTo>
                  <a:cubicBezTo>
                    <a:pt x="42" y="388"/>
                    <a:pt x="42" y="387"/>
                    <a:pt x="42" y="386"/>
                  </a:cubicBezTo>
                  <a:cubicBezTo>
                    <a:pt x="42" y="387"/>
                    <a:pt x="42" y="387"/>
                    <a:pt x="42" y="386"/>
                  </a:cubicBezTo>
                  <a:cubicBezTo>
                    <a:pt x="42" y="383"/>
                    <a:pt x="42" y="383"/>
                    <a:pt x="42" y="381"/>
                  </a:cubicBezTo>
                  <a:cubicBezTo>
                    <a:pt x="43" y="381"/>
                    <a:pt x="43" y="385"/>
                    <a:pt x="43" y="382"/>
                  </a:cubicBezTo>
                  <a:cubicBezTo>
                    <a:pt x="43" y="381"/>
                    <a:pt x="43" y="373"/>
                    <a:pt x="43" y="371"/>
                  </a:cubicBezTo>
                  <a:cubicBezTo>
                    <a:pt x="44" y="374"/>
                    <a:pt x="44" y="377"/>
                    <a:pt x="44" y="380"/>
                  </a:cubicBezTo>
                  <a:cubicBezTo>
                    <a:pt x="44" y="381"/>
                    <a:pt x="44" y="382"/>
                    <a:pt x="44" y="385"/>
                  </a:cubicBezTo>
                  <a:cubicBezTo>
                    <a:pt x="44" y="384"/>
                    <a:pt x="44" y="386"/>
                    <a:pt x="44" y="387"/>
                  </a:cubicBezTo>
                  <a:cubicBezTo>
                    <a:pt x="44" y="386"/>
                    <a:pt x="45" y="387"/>
                    <a:pt x="44" y="388"/>
                  </a:cubicBezTo>
                  <a:cubicBezTo>
                    <a:pt x="45" y="387"/>
                    <a:pt x="45" y="391"/>
                    <a:pt x="45" y="390"/>
                  </a:cubicBezTo>
                  <a:cubicBezTo>
                    <a:pt x="45" y="386"/>
                    <a:pt x="44" y="386"/>
                    <a:pt x="45" y="383"/>
                  </a:cubicBezTo>
                  <a:cubicBezTo>
                    <a:pt x="45" y="386"/>
                    <a:pt x="45" y="392"/>
                    <a:pt x="46" y="394"/>
                  </a:cubicBezTo>
                  <a:cubicBezTo>
                    <a:pt x="46" y="398"/>
                    <a:pt x="46" y="399"/>
                    <a:pt x="46" y="402"/>
                  </a:cubicBezTo>
                  <a:cubicBezTo>
                    <a:pt x="46" y="400"/>
                    <a:pt x="47" y="406"/>
                    <a:pt x="47" y="406"/>
                  </a:cubicBezTo>
                  <a:cubicBezTo>
                    <a:pt x="47" y="407"/>
                    <a:pt x="47" y="404"/>
                    <a:pt x="47" y="404"/>
                  </a:cubicBezTo>
                  <a:cubicBezTo>
                    <a:pt x="47" y="403"/>
                    <a:pt x="47" y="400"/>
                    <a:pt x="47" y="400"/>
                  </a:cubicBezTo>
                  <a:cubicBezTo>
                    <a:pt x="48" y="404"/>
                    <a:pt x="48" y="407"/>
                    <a:pt x="48" y="410"/>
                  </a:cubicBezTo>
                  <a:cubicBezTo>
                    <a:pt x="48" y="408"/>
                    <a:pt x="49" y="413"/>
                    <a:pt x="49" y="413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49" y="412"/>
                    <a:pt x="49" y="411"/>
                    <a:pt x="49" y="409"/>
                  </a:cubicBezTo>
                  <a:cubicBezTo>
                    <a:pt x="50" y="412"/>
                    <a:pt x="49" y="409"/>
                    <a:pt x="49" y="408"/>
                  </a:cubicBezTo>
                  <a:cubicBezTo>
                    <a:pt x="50" y="409"/>
                    <a:pt x="50" y="412"/>
                    <a:pt x="50" y="411"/>
                  </a:cubicBezTo>
                  <a:cubicBezTo>
                    <a:pt x="50" y="410"/>
                    <a:pt x="50" y="405"/>
                    <a:pt x="49" y="405"/>
                  </a:cubicBezTo>
                  <a:cubicBezTo>
                    <a:pt x="50" y="409"/>
                    <a:pt x="49" y="406"/>
                    <a:pt x="48" y="404"/>
                  </a:cubicBezTo>
                  <a:cubicBezTo>
                    <a:pt x="49" y="402"/>
                    <a:pt x="48" y="396"/>
                    <a:pt x="48" y="394"/>
                  </a:cubicBezTo>
                  <a:cubicBezTo>
                    <a:pt x="48" y="394"/>
                    <a:pt x="48" y="393"/>
                    <a:pt x="48" y="392"/>
                  </a:cubicBezTo>
                  <a:cubicBezTo>
                    <a:pt x="48" y="389"/>
                    <a:pt x="48" y="386"/>
                    <a:pt x="48" y="388"/>
                  </a:cubicBezTo>
                  <a:cubicBezTo>
                    <a:pt x="48" y="386"/>
                    <a:pt x="48" y="386"/>
                    <a:pt x="49" y="385"/>
                  </a:cubicBezTo>
                  <a:cubicBezTo>
                    <a:pt x="49" y="386"/>
                    <a:pt x="49" y="391"/>
                    <a:pt x="49" y="391"/>
                  </a:cubicBezTo>
                  <a:cubicBezTo>
                    <a:pt x="49" y="393"/>
                    <a:pt x="49" y="393"/>
                    <a:pt x="49" y="395"/>
                  </a:cubicBezTo>
                  <a:cubicBezTo>
                    <a:pt x="49" y="396"/>
                    <a:pt x="49" y="396"/>
                    <a:pt x="50" y="397"/>
                  </a:cubicBezTo>
                  <a:cubicBezTo>
                    <a:pt x="50" y="401"/>
                    <a:pt x="50" y="401"/>
                    <a:pt x="50" y="404"/>
                  </a:cubicBezTo>
                  <a:cubicBezTo>
                    <a:pt x="51" y="403"/>
                    <a:pt x="51" y="403"/>
                    <a:pt x="51" y="403"/>
                  </a:cubicBezTo>
                  <a:cubicBezTo>
                    <a:pt x="51" y="402"/>
                    <a:pt x="50" y="401"/>
                    <a:pt x="50" y="400"/>
                  </a:cubicBezTo>
                  <a:cubicBezTo>
                    <a:pt x="51" y="402"/>
                    <a:pt x="51" y="403"/>
                    <a:pt x="51" y="402"/>
                  </a:cubicBezTo>
                  <a:cubicBezTo>
                    <a:pt x="51" y="403"/>
                    <a:pt x="52" y="403"/>
                    <a:pt x="52" y="404"/>
                  </a:cubicBezTo>
                  <a:cubicBezTo>
                    <a:pt x="52" y="403"/>
                    <a:pt x="52" y="402"/>
                    <a:pt x="52" y="404"/>
                  </a:cubicBezTo>
                  <a:cubicBezTo>
                    <a:pt x="52" y="402"/>
                    <a:pt x="52" y="401"/>
                    <a:pt x="52" y="401"/>
                  </a:cubicBezTo>
                  <a:cubicBezTo>
                    <a:pt x="52" y="400"/>
                    <a:pt x="52" y="399"/>
                    <a:pt x="52" y="398"/>
                  </a:cubicBezTo>
                  <a:cubicBezTo>
                    <a:pt x="52" y="398"/>
                    <a:pt x="52" y="398"/>
                    <a:pt x="52" y="397"/>
                  </a:cubicBezTo>
                  <a:cubicBezTo>
                    <a:pt x="52" y="399"/>
                    <a:pt x="53" y="400"/>
                    <a:pt x="53" y="401"/>
                  </a:cubicBezTo>
                  <a:cubicBezTo>
                    <a:pt x="53" y="400"/>
                    <a:pt x="53" y="400"/>
                    <a:pt x="53" y="400"/>
                  </a:cubicBezTo>
                  <a:cubicBezTo>
                    <a:pt x="53" y="397"/>
                    <a:pt x="53" y="397"/>
                    <a:pt x="53" y="395"/>
                  </a:cubicBezTo>
                  <a:cubicBezTo>
                    <a:pt x="53" y="393"/>
                    <a:pt x="53" y="394"/>
                    <a:pt x="54" y="395"/>
                  </a:cubicBezTo>
                  <a:cubicBezTo>
                    <a:pt x="54" y="396"/>
                    <a:pt x="54" y="397"/>
                    <a:pt x="54" y="397"/>
                  </a:cubicBezTo>
                  <a:cubicBezTo>
                    <a:pt x="54" y="395"/>
                    <a:pt x="54" y="392"/>
                    <a:pt x="53" y="390"/>
                  </a:cubicBezTo>
                  <a:cubicBezTo>
                    <a:pt x="53" y="389"/>
                    <a:pt x="53" y="386"/>
                    <a:pt x="53" y="388"/>
                  </a:cubicBezTo>
                  <a:cubicBezTo>
                    <a:pt x="53" y="388"/>
                    <a:pt x="53" y="388"/>
                    <a:pt x="53" y="389"/>
                  </a:cubicBezTo>
                  <a:cubicBezTo>
                    <a:pt x="53" y="388"/>
                    <a:pt x="54" y="387"/>
                    <a:pt x="53" y="386"/>
                  </a:cubicBezTo>
                  <a:cubicBezTo>
                    <a:pt x="54" y="385"/>
                    <a:pt x="53" y="384"/>
                    <a:pt x="53" y="383"/>
                  </a:cubicBezTo>
                  <a:cubicBezTo>
                    <a:pt x="54" y="383"/>
                    <a:pt x="54" y="378"/>
                    <a:pt x="54" y="380"/>
                  </a:cubicBezTo>
                  <a:cubicBezTo>
                    <a:pt x="54" y="378"/>
                    <a:pt x="53" y="380"/>
                    <a:pt x="53" y="378"/>
                  </a:cubicBezTo>
                  <a:cubicBezTo>
                    <a:pt x="54" y="377"/>
                    <a:pt x="54" y="375"/>
                    <a:pt x="54" y="373"/>
                  </a:cubicBezTo>
                  <a:cubicBezTo>
                    <a:pt x="54" y="372"/>
                    <a:pt x="54" y="370"/>
                    <a:pt x="54" y="368"/>
                  </a:cubicBezTo>
                  <a:cubicBezTo>
                    <a:pt x="54" y="364"/>
                    <a:pt x="54" y="359"/>
                    <a:pt x="54" y="356"/>
                  </a:cubicBezTo>
                  <a:cubicBezTo>
                    <a:pt x="54" y="356"/>
                    <a:pt x="54" y="357"/>
                    <a:pt x="54" y="357"/>
                  </a:cubicBezTo>
                  <a:cubicBezTo>
                    <a:pt x="54" y="354"/>
                    <a:pt x="54" y="350"/>
                    <a:pt x="55" y="347"/>
                  </a:cubicBezTo>
                  <a:cubicBezTo>
                    <a:pt x="55" y="344"/>
                    <a:pt x="55" y="340"/>
                    <a:pt x="55" y="338"/>
                  </a:cubicBezTo>
                  <a:cubicBezTo>
                    <a:pt x="56" y="336"/>
                    <a:pt x="55" y="339"/>
                    <a:pt x="56" y="337"/>
                  </a:cubicBezTo>
                  <a:cubicBezTo>
                    <a:pt x="56" y="337"/>
                    <a:pt x="56" y="336"/>
                    <a:pt x="56" y="336"/>
                  </a:cubicBezTo>
                  <a:cubicBezTo>
                    <a:pt x="56" y="337"/>
                    <a:pt x="56" y="337"/>
                    <a:pt x="56" y="337"/>
                  </a:cubicBezTo>
                  <a:cubicBezTo>
                    <a:pt x="56" y="338"/>
                    <a:pt x="55" y="339"/>
                    <a:pt x="56" y="339"/>
                  </a:cubicBezTo>
                  <a:cubicBezTo>
                    <a:pt x="56" y="334"/>
                    <a:pt x="57" y="329"/>
                    <a:pt x="58" y="324"/>
                  </a:cubicBezTo>
                  <a:cubicBezTo>
                    <a:pt x="59" y="318"/>
                    <a:pt x="60" y="313"/>
                    <a:pt x="61" y="309"/>
                  </a:cubicBezTo>
                  <a:cubicBezTo>
                    <a:pt x="61" y="307"/>
                    <a:pt x="61" y="305"/>
                    <a:pt x="62" y="304"/>
                  </a:cubicBezTo>
                  <a:cubicBezTo>
                    <a:pt x="62" y="304"/>
                    <a:pt x="62" y="305"/>
                    <a:pt x="61" y="306"/>
                  </a:cubicBezTo>
                  <a:cubicBezTo>
                    <a:pt x="62" y="304"/>
                    <a:pt x="62" y="304"/>
                    <a:pt x="62" y="302"/>
                  </a:cubicBezTo>
                  <a:cubicBezTo>
                    <a:pt x="63" y="301"/>
                    <a:pt x="64" y="295"/>
                    <a:pt x="64" y="292"/>
                  </a:cubicBezTo>
                  <a:cubicBezTo>
                    <a:pt x="67" y="284"/>
                    <a:pt x="68" y="277"/>
                    <a:pt x="71" y="272"/>
                  </a:cubicBezTo>
                  <a:cubicBezTo>
                    <a:pt x="71" y="269"/>
                    <a:pt x="73" y="265"/>
                    <a:pt x="75" y="260"/>
                  </a:cubicBezTo>
                  <a:cubicBezTo>
                    <a:pt x="76" y="256"/>
                    <a:pt x="78" y="251"/>
                    <a:pt x="79" y="248"/>
                  </a:cubicBezTo>
                  <a:cubicBezTo>
                    <a:pt x="79" y="247"/>
                    <a:pt x="80" y="247"/>
                    <a:pt x="80" y="247"/>
                  </a:cubicBezTo>
                  <a:cubicBezTo>
                    <a:pt x="81" y="244"/>
                    <a:pt x="80" y="246"/>
                    <a:pt x="81" y="243"/>
                  </a:cubicBezTo>
                  <a:cubicBezTo>
                    <a:pt x="82" y="241"/>
                    <a:pt x="82" y="242"/>
                    <a:pt x="82" y="241"/>
                  </a:cubicBezTo>
                  <a:cubicBezTo>
                    <a:pt x="83" y="239"/>
                    <a:pt x="84" y="237"/>
                    <a:pt x="83" y="238"/>
                  </a:cubicBezTo>
                  <a:cubicBezTo>
                    <a:pt x="84" y="236"/>
                    <a:pt x="84" y="236"/>
                    <a:pt x="85" y="234"/>
                  </a:cubicBezTo>
                  <a:cubicBezTo>
                    <a:pt x="85" y="233"/>
                    <a:pt x="87" y="230"/>
                    <a:pt x="88" y="229"/>
                  </a:cubicBezTo>
                  <a:cubicBezTo>
                    <a:pt x="90" y="225"/>
                    <a:pt x="92" y="220"/>
                    <a:pt x="95" y="214"/>
                  </a:cubicBezTo>
                  <a:cubicBezTo>
                    <a:pt x="97" y="212"/>
                    <a:pt x="98" y="209"/>
                    <a:pt x="100" y="207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3" y="201"/>
                    <a:pt x="103" y="200"/>
                    <a:pt x="104" y="199"/>
                  </a:cubicBezTo>
                  <a:cubicBezTo>
                    <a:pt x="103" y="201"/>
                    <a:pt x="100" y="205"/>
                    <a:pt x="102" y="202"/>
                  </a:cubicBezTo>
                  <a:cubicBezTo>
                    <a:pt x="101" y="204"/>
                    <a:pt x="98" y="208"/>
                    <a:pt x="98" y="210"/>
                  </a:cubicBezTo>
                  <a:cubicBezTo>
                    <a:pt x="96" y="212"/>
                    <a:pt x="94" y="216"/>
                    <a:pt x="93" y="218"/>
                  </a:cubicBezTo>
                  <a:cubicBezTo>
                    <a:pt x="92" y="220"/>
                    <a:pt x="92" y="220"/>
                    <a:pt x="91" y="223"/>
                  </a:cubicBezTo>
                  <a:cubicBezTo>
                    <a:pt x="91" y="223"/>
                    <a:pt x="90" y="224"/>
                    <a:pt x="90" y="224"/>
                  </a:cubicBezTo>
                  <a:cubicBezTo>
                    <a:pt x="90" y="222"/>
                    <a:pt x="91" y="220"/>
                    <a:pt x="93" y="218"/>
                  </a:cubicBezTo>
                  <a:cubicBezTo>
                    <a:pt x="94" y="215"/>
                    <a:pt x="96" y="212"/>
                    <a:pt x="97" y="209"/>
                  </a:cubicBezTo>
                  <a:cubicBezTo>
                    <a:pt x="93" y="216"/>
                    <a:pt x="91" y="221"/>
                    <a:pt x="87" y="228"/>
                  </a:cubicBezTo>
                  <a:cubicBezTo>
                    <a:pt x="87" y="227"/>
                    <a:pt x="87" y="228"/>
                    <a:pt x="86" y="229"/>
                  </a:cubicBezTo>
                  <a:cubicBezTo>
                    <a:pt x="86" y="230"/>
                    <a:pt x="84" y="234"/>
                    <a:pt x="82" y="238"/>
                  </a:cubicBezTo>
                  <a:cubicBezTo>
                    <a:pt x="81" y="242"/>
                    <a:pt x="79" y="246"/>
                    <a:pt x="78" y="247"/>
                  </a:cubicBezTo>
                  <a:cubicBezTo>
                    <a:pt x="76" y="252"/>
                    <a:pt x="75" y="257"/>
                    <a:pt x="73" y="260"/>
                  </a:cubicBezTo>
                  <a:cubicBezTo>
                    <a:pt x="73" y="259"/>
                    <a:pt x="71" y="269"/>
                    <a:pt x="70" y="269"/>
                  </a:cubicBezTo>
                  <a:cubicBezTo>
                    <a:pt x="70" y="269"/>
                    <a:pt x="71" y="267"/>
                    <a:pt x="70" y="267"/>
                  </a:cubicBezTo>
                  <a:cubicBezTo>
                    <a:pt x="70" y="269"/>
                    <a:pt x="69" y="272"/>
                    <a:pt x="68" y="274"/>
                  </a:cubicBezTo>
                  <a:cubicBezTo>
                    <a:pt x="68" y="276"/>
                    <a:pt x="64" y="286"/>
                    <a:pt x="64" y="290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62" y="295"/>
                    <a:pt x="62" y="296"/>
                    <a:pt x="61" y="300"/>
                  </a:cubicBezTo>
                  <a:cubicBezTo>
                    <a:pt x="60" y="302"/>
                    <a:pt x="59" y="306"/>
                    <a:pt x="58" y="311"/>
                  </a:cubicBezTo>
                  <a:cubicBezTo>
                    <a:pt x="58" y="315"/>
                    <a:pt x="57" y="320"/>
                    <a:pt x="56" y="321"/>
                  </a:cubicBezTo>
                  <a:cubicBezTo>
                    <a:pt x="57" y="313"/>
                    <a:pt x="61" y="297"/>
                    <a:pt x="63" y="286"/>
                  </a:cubicBezTo>
                  <a:cubicBezTo>
                    <a:pt x="63" y="288"/>
                    <a:pt x="62" y="290"/>
                    <a:pt x="62" y="292"/>
                  </a:cubicBezTo>
                  <a:cubicBezTo>
                    <a:pt x="61" y="294"/>
                    <a:pt x="61" y="296"/>
                    <a:pt x="61" y="297"/>
                  </a:cubicBezTo>
                  <a:cubicBezTo>
                    <a:pt x="60" y="297"/>
                    <a:pt x="59" y="303"/>
                    <a:pt x="59" y="303"/>
                  </a:cubicBezTo>
                  <a:cubicBezTo>
                    <a:pt x="59" y="300"/>
                    <a:pt x="60" y="296"/>
                    <a:pt x="61" y="292"/>
                  </a:cubicBezTo>
                  <a:cubicBezTo>
                    <a:pt x="62" y="289"/>
                    <a:pt x="63" y="286"/>
                    <a:pt x="64" y="284"/>
                  </a:cubicBezTo>
                  <a:cubicBezTo>
                    <a:pt x="63" y="284"/>
                    <a:pt x="63" y="287"/>
                    <a:pt x="62" y="287"/>
                  </a:cubicBezTo>
                  <a:cubicBezTo>
                    <a:pt x="63" y="285"/>
                    <a:pt x="64" y="282"/>
                    <a:pt x="65" y="280"/>
                  </a:cubicBezTo>
                  <a:cubicBezTo>
                    <a:pt x="65" y="278"/>
                    <a:pt x="66" y="276"/>
                    <a:pt x="67" y="273"/>
                  </a:cubicBezTo>
                  <a:cubicBezTo>
                    <a:pt x="67" y="274"/>
                    <a:pt x="67" y="273"/>
                    <a:pt x="67" y="272"/>
                  </a:cubicBezTo>
                  <a:cubicBezTo>
                    <a:pt x="69" y="267"/>
                    <a:pt x="71" y="260"/>
                    <a:pt x="73" y="256"/>
                  </a:cubicBezTo>
                  <a:cubicBezTo>
                    <a:pt x="74" y="254"/>
                    <a:pt x="75" y="252"/>
                    <a:pt x="76" y="249"/>
                  </a:cubicBezTo>
                  <a:cubicBezTo>
                    <a:pt x="77" y="247"/>
                    <a:pt x="77" y="246"/>
                    <a:pt x="78" y="244"/>
                  </a:cubicBezTo>
                  <a:cubicBezTo>
                    <a:pt x="79" y="242"/>
                    <a:pt x="82" y="237"/>
                    <a:pt x="81" y="239"/>
                  </a:cubicBezTo>
                  <a:cubicBezTo>
                    <a:pt x="82" y="236"/>
                    <a:pt x="84" y="232"/>
                    <a:pt x="85" y="230"/>
                  </a:cubicBezTo>
                  <a:cubicBezTo>
                    <a:pt x="85" y="230"/>
                    <a:pt x="88" y="224"/>
                    <a:pt x="88" y="224"/>
                  </a:cubicBezTo>
                  <a:cubicBezTo>
                    <a:pt x="89" y="222"/>
                    <a:pt x="89" y="222"/>
                    <a:pt x="91" y="219"/>
                  </a:cubicBezTo>
                  <a:cubicBezTo>
                    <a:pt x="91" y="218"/>
                    <a:pt x="92" y="217"/>
                    <a:pt x="93" y="215"/>
                  </a:cubicBezTo>
                  <a:cubicBezTo>
                    <a:pt x="95" y="212"/>
                    <a:pt x="96" y="210"/>
                    <a:pt x="97" y="207"/>
                  </a:cubicBezTo>
                  <a:cubicBezTo>
                    <a:pt x="98" y="205"/>
                    <a:pt x="99" y="204"/>
                    <a:pt x="100" y="202"/>
                  </a:cubicBezTo>
                  <a:cubicBezTo>
                    <a:pt x="101" y="201"/>
                    <a:pt x="102" y="199"/>
                    <a:pt x="103" y="197"/>
                  </a:cubicBezTo>
                  <a:cubicBezTo>
                    <a:pt x="103" y="197"/>
                    <a:pt x="103" y="198"/>
                    <a:pt x="103" y="197"/>
                  </a:cubicBezTo>
                  <a:cubicBezTo>
                    <a:pt x="106" y="192"/>
                    <a:pt x="109" y="187"/>
                    <a:pt x="111" y="185"/>
                  </a:cubicBezTo>
                  <a:cubicBezTo>
                    <a:pt x="112" y="182"/>
                    <a:pt x="115" y="180"/>
                    <a:pt x="117" y="177"/>
                  </a:cubicBezTo>
                  <a:cubicBezTo>
                    <a:pt x="119" y="174"/>
                    <a:pt x="123" y="168"/>
                    <a:pt x="124" y="168"/>
                  </a:cubicBezTo>
                  <a:cubicBezTo>
                    <a:pt x="124" y="167"/>
                    <a:pt x="124" y="167"/>
                    <a:pt x="125" y="166"/>
                  </a:cubicBezTo>
                  <a:cubicBezTo>
                    <a:pt x="125" y="166"/>
                    <a:pt x="127" y="164"/>
                    <a:pt x="127" y="163"/>
                  </a:cubicBezTo>
                  <a:cubicBezTo>
                    <a:pt x="128" y="161"/>
                    <a:pt x="134" y="156"/>
                    <a:pt x="135" y="154"/>
                  </a:cubicBezTo>
                  <a:cubicBezTo>
                    <a:pt x="138" y="151"/>
                    <a:pt x="140" y="149"/>
                    <a:pt x="143" y="146"/>
                  </a:cubicBezTo>
                  <a:cubicBezTo>
                    <a:pt x="145" y="143"/>
                    <a:pt x="147" y="141"/>
                    <a:pt x="150" y="138"/>
                  </a:cubicBezTo>
                  <a:cubicBezTo>
                    <a:pt x="150" y="138"/>
                    <a:pt x="150" y="138"/>
                    <a:pt x="151" y="137"/>
                  </a:cubicBezTo>
                  <a:cubicBezTo>
                    <a:pt x="151" y="137"/>
                    <a:pt x="150" y="138"/>
                    <a:pt x="151" y="137"/>
                  </a:cubicBezTo>
                  <a:cubicBezTo>
                    <a:pt x="154" y="134"/>
                    <a:pt x="155" y="134"/>
                    <a:pt x="157" y="132"/>
                  </a:cubicBezTo>
                  <a:cubicBezTo>
                    <a:pt x="156" y="132"/>
                    <a:pt x="155" y="133"/>
                    <a:pt x="157" y="131"/>
                  </a:cubicBezTo>
                  <a:cubicBezTo>
                    <a:pt x="158" y="130"/>
                    <a:pt x="164" y="125"/>
                    <a:pt x="165" y="124"/>
                  </a:cubicBezTo>
                  <a:cubicBezTo>
                    <a:pt x="172" y="118"/>
                    <a:pt x="177" y="114"/>
                    <a:pt x="183" y="109"/>
                  </a:cubicBezTo>
                  <a:cubicBezTo>
                    <a:pt x="184" y="109"/>
                    <a:pt x="189" y="105"/>
                    <a:pt x="193" y="103"/>
                  </a:cubicBezTo>
                  <a:cubicBezTo>
                    <a:pt x="194" y="101"/>
                    <a:pt x="195" y="101"/>
                    <a:pt x="197" y="100"/>
                  </a:cubicBezTo>
                  <a:cubicBezTo>
                    <a:pt x="199" y="99"/>
                    <a:pt x="203" y="96"/>
                    <a:pt x="206" y="94"/>
                  </a:cubicBezTo>
                  <a:cubicBezTo>
                    <a:pt x="209" y="92"/>
                    <a:pt x="211" y="91"/>
                    <a:pt x="214" y="90"/>
                  </a:cubicBezTo>
                  <a:cubicBezTo>
                    <a:pt x="216" y="88"/>
                    <a:pt x="218" y="87"/>
                    <a:pt x="221" y="85"/>
                  </a:cubicBezTo>
                  <a:cubicBezTo>
                    <a:pt x="221" y="85"/>
                    <a:pt x="219" y="86"/>
                    <a:pt x="220" y="86"/>
                  </a:cubicBezTo>
                  <a:cubicBezTo>
                    <a:pt x="222" y="85"/>
                    <a:pt x="222" y="85"/>
                    <a:pt x="224" y="84"/>
                  </a:cubicBezTo>
                  <a:cubicBezTo>
                    <a:pt x="225" y="83"/>
                    <a:pt x="232" y="79"/>
                    <a:pt x="230" y="81"/>
                  </a:cubicBezTo>
                  <a:cubicBezTo>
                    <a:pt x="234" y="79"/>
                    <a:pt x="233" y="79"/>
                    <a:pt x="236" y="77"/>
                  </a:cubicBezTo>
                  <a:cubicBezTo>
                    <a:pt x="238" y="76"/>
                    <a:pt x="238" y="77"/>
                    <a:pt x="240" y="76"/>
                  </a:cubicBezTo>
                  <a:cubicBezTo>
                    <a:pt x="240" y="75"/>
                    <a:pt x="241" y="75"/>
                    <a:pt x="244" y="74"/>
                  </a:cubicBezTo>
                  <a:cubicBezTo>
                    <a:pt x="244" y="74"/>
                    <a:pt x="245" y="73"/>
                    <a:pt x="244" y="74"/>
                  </a:cubicBezTo>
                  <a:cubicBezTo>
                    <a:pt x="248" y="72"/>
                    <a:pt x="251" y="71"/>
                    <a:pt x="253" y="70"/>
                  </a:cubicBezTo>
                  <a:cubicBezTo>
                    <a:pt x="256" y="69"/>
                    <a:pt x="258" y="68"/>
                    <a:pt x="263" y="66"/>
                  </a:cubicBezTo>
                  <a:cubicBezTo>
                    <a:pt x="262" y="66"/>
                    <a:pt x="262" y="66"/>
                    <a:pt x="264" y="65"/>
                  </a:cubicBezTo>
                  <a:cubicBezTo>
                    <a:pt x="264" y="66"/>
                    <a:pt x="270" y="64"/>
                    <a:pt x="272" y="63"/>
                  </a:cubicBezTo>
                  <a:cubicBezTo>
                    <a:pt x="273" y="63"/>
                    <a:pt x="269" y="64"/>
                    <a:pt x="269" y="64"/>
                  </a:cubicBezTo>
                  <a:cubicBezTo>
                    <a:pt x="272" y="63"/>
                    <a:pt x="273" y="63"/>
                    <a:pt x="273" y="62"/>
                  </a:cubicBezTo>
                  <a:cubicBezTo>
                    <a:pt x="274" y="62"/>
                    <a:pt x="273" y="63"/>
                    <a:pt x="276" y="62"/>
                  </a:cubicBezTo>
                  <a:cubicBezTo>
                    <a:pt x="276" y="62"/>
                    <a:pt x="275" y="61"/>
                    <a:pt x="278" y="61"/>
                  </a:cubicBezTo>
                  <a:cubicBezTo>
                    <a:pt x="277" y="61"/>
                    <a:pt x="279" y="60"/>
                    <a:pt x="279" y="61"/>
                  </a:cubicBezTo>
                  <a:cubicBezTo>
                    <a:pt x="289" y="57"/>
                    <a:pt x="304" y="53"/>
                    <a:pt x="319" y="51"/>
                  </a:cubicBezTo>
                  <a:cubicBezTo>
                    <a:pt x="322" y="50"/>
                    <a:pt x="326" y="49"/>
                    <a:pt x="330" y="49"/>
                  </a:cubicBezTo>
                  <a:cubicBezTo>
                    <a:pt x="334" y="48"/>
                    <a:pt x="338" y="48"/>
                    <a:pt x="341" y="47"/>
                  </a:cubicBezTo>
                  <a:cubicBezTo>
                    <a:pt x="346" y="47"/>
                    <a:pt x="349" y="47"/>
                    <a:pt x="353" y="46"/>
                  </a:cubicBezTo>
                  <a:cubicBezTo>
                    <a:pt x="357" y="46"/>
                    <a:pt x="360" y="46"/>
                    <a:pt x="365" y="46"/>
                  </a:cubicBezTo>
                  <a:cubicBezTo>
                    <a:pt x="366" y="46"/>
                    <a:pt x="368" y="46"/>
                    <a:pt x="370" y="46"/>
                  </a:cubicBezTo>
                  <a:cubicBezTo>
                    <a:pt x="369" y="46"/>
                    <a:pt x="370" y="46"/>
                    <a:pt x="371" y="46"/>
                  </a:cubicBezTo>
                  <a:cubicBezTo>
                    <a:pt x="372" y="46"/>
                    <a:pt x="373" y="46"/>
                    <a:pt x="374" y="46"/>
                  </a:cubicBezTo>
                  <a:cubicBezTo>
                    <a:pt x="375" y="46"/>
                    <a:pt x="376" y="46"/>
                    <a:pt x="377" y="46"/>
                  </a:cubicBezTo>
                  <a:cubicBezTo>
                    <a:pt x="379" y="46"/>
                    <a:pt x="380" y="46"/>
                    <a:pt x="383" y="46"/>
                  </a:cubicBezTo>
                  <a:cubicBezTo>
                    <a:pt x="385" y="46"/>
                    <a:pt x="387" y="46"/>
                    <a:pt x="390" y="46"/>
                  </a:cubicBezTo>
                  <a:cubicBezTo>
                    <a:pt x="392" y="46"/>
                    <a:pt x="394" y="46"/>
                    <a:pt x="397" y="46"/>
                  </a:cubicBezTo>
                  <a:cubicBezTo>
                    <a:pt x="400" y="47"/>
                    <a:pt x="403" y="47"/>
                    <a:pt x="405" y="47"/>
                  </a:cubicBezTo>
                  <a:cubicBezTo>
                    <a:pt x="408" y="48"/>
                    <a:pt x="411" y="48"/>
                    <a:pt x="414" y="48"/>
                  </a:cubicBezTo>
                  <a:cubicBezTo>
                    <a:pt x="416" y="49"/>
                    <a:pt x="418" y="49"/>
                    <a:pt x="420" y="49"/>
                  </a:cubicBezTo>
                  <a:cubicBezTo>
                    <a:pt x="417" y="48"/>
                    <a:pt x="416" y="49"/>
                    <a:pt x="414" y="48"/>
                  </a:cubicBezTo>
                  <a:cubicBezTo>
                    <a:pt x="416" y="48"/>
                    <a:pt x="419" y="48"/>
                    <a:pt x="422" y="49"/>
                  </a:cubicBezTo>
                  <a:cubicBezTo>
                    <a:pt x="426" y="49"/>
                    <a:pt x="430" y="50"/>
                    <a:pt x="434" y="51"/>
                  </a:cubicBezTo>
                  <a:cubicBezTo>
                    <a:pt x="434" y="51"/>
                    <a:pt x="434" y="50"/>
                    <a:pt x="433" y="50"/>
                  </a:cubicBezTo>
                  <a:cubicBezTo>
                    <a:pt x="436" y="51"/>
                    <a:pt x="443" y="52"/>
                    <a:pt x="445" y="53"/>
                  </a:cubicBezTo>
                  <a:cubicBezTo>
                    <a:pt x="447" y="53"/>
                    <a:pt x="451" y="54"/>
                    <a:pt x="454" y="55"/>
                  </a:cubicBezTo>
                  <a:cubicBezTo>
                    <a:pt x="456" y="56"/>
                    <a:pt x="458" y="56"/>
                    <a:pt x="460" y="57"/>
                  </a:cubicBezTo>
                  <a:cubicBezTo>
                    <a:pt x="462" y="58"/>
                    <a:pt x="464" y="58"/>
                    <a:pt x="465" y="59"/>
                  </a:cubicBezTo>
                  <a:cubicBezTo>
                    <a:pt x="466" y="59"/>
                    <a:pt x="467" y="60"/>
                    <a:pt x="468" y="59"/>
                  </a:cubicBezTo>
                  <a:cubicBezTo>
                    <a:pt x="468" y="60"/>
                    <a:pt x="468" y="60"/>
                    <a:pt x="469" y="61"/>
                  </a:cubicBezTo>
                  <a:cubicBezTo>
                    <a:pt x="470" y="61"/>
                    <a:pt x="472" y="61"/>
                    <a:pt x="475" y="62"/>
                  </a:cubicBezTo>
                  <a:cubicBezTo>
                    <a:pt x="477" y="63"/>
                    <a:pt x="480" y="64"/>
                    <a:pt x="481" y="64"/>
                  </a:cubicBezTo>
                  <a:cubicBezTo>
                    <a:pt x="483" y="65"/>
                    <a:pt x="485" y="66"/>
                    <a:pt x="487" y="67"/>
                  </a:cubicBezTo>
                  <a:cubicBezTo>
                    <a:pt x="488" y="67"/>
                    <a:pt x="489" y="68"/>
                    <a:pt x="490" y="68"/>
                  </a:cubicBezTo>
                  <a:cubicBezTo>
                    <a:pt x="491" y="69"/>
                    <a:pt x="492" y="69"/>
                    <a:pt x="493" y="70"/>
                  </a:cubicBezTo>
                  <a:cubicBezTo>
                    <a:pt x="494" y="70"/>
                    <a:pt x="501" y="73"/>
                    <a:pt x="503" y="74"/>
                  </a:cubicBezTo>
                  <a:cubicBezTo>
                    <a:pt x="504" y="74"/>
                    <a:pt x="503" y="73"/>
                    <a:pt x="503" y="73"/>
                  </a:cubicBezTo>
                  <a:cubicBezTo>
                    <a:pt x="505" y="74"/>
                    <a:pt x="504" y="74"/>
                    <a:pt x="505" y="74"/>
                  </a:cubicBezTo>
                  <a:cubicBezTo>
                    <a:pt x="509" y="76"/>
                    <a:pt x="509" y="77"/>
                    <a:pt x="512" y="78"/>
                  </a:cubicBezTo>
                  <a:cubicBezTo>
                    <a:pt x="511" y="77"/>
                    <a:pt x="511" y="78"/>
                    <a:pt x="512" y="78"/>
                  </a:cubicBezTo>
                  <a:cubicBezTo>
                    <a:pt x="512" y="78"/>
                    <a:pt x="514" y="78"/>
                    <a:pt x="516" y="79"/>
                  </a:cubicBezTo>
                  <a:cubicBezTo>
                    <a:pt x="518" y="80"/>
                    <a:pt x="520" y="81"/>
                    <a:pt x="522" y="83"/>
                  </a:cubicBezTo>
                  <a:cubicBezTo>
                    <a:pt x="521" y="82"/>
                    <a:pt x="524" y="84"/>
                    <a:pt x="525" y="84"/>
                  </a:cubicBezTo>
                  <a:cubicBezTo>
                    <a:pt x="525" y="84"/>
                    <a:pt x="524" y="83"/>
                    <a:pt x="522" y="82"/>
                  </a:cubicBezTo>
                  <a:cubicBezTo>
                    <a:pt x="522" y="82"/>
                    <a:pt x="522" y="82"/>
                    <a:pt x="521" y="82"/>
                  </a:cubicBezTo>
                  <a:cubicBezTo>
                    <a:pt x="519" y="80"/>
                    <a:pt x="517" y="79"/>
                    <a:pt x="515" y="78"/>
                  </a:cubicBezTo>
                  <a:cubicBezTo>
                    <a:pt x="516" y="79"/>
                    <a:pt x="518" y="80"/>
                    <a:pt x="519" y="79"/>
                  </a:cubicBezTo>
                  <a:cubicBezTo>
                    <a:pt x="512" y="76"/>
                    <a:pt x="511" y="76"/>
                    <a:pt x="505" y="73"/>
                  </a:cubicBezTo>
                  <a:cubicBezTo>
                    <a:pt x="506" y="73"/>
                    <a:pt x="503" y="72"/>
                    <a:pt x="503" y="71"/>
                  </a:cubicBezTo>
                  <a:cubicBezTo>
                    <a:pt x="501" y="70"/>
                    <a:pt x="500" y="70"/>
                    <a:pt x="498" y="69"/>
                  </a:cubicBezTo>
                  <a:cubicBezTo>
                    <a:pt x="496" y="69"/>
                    <a:pt x="494" y="67"/>
                    <a:pt x="492" y="66"/>
                  </a:cubicBezTo>
                  <a:cubicBezTo>
                    <a:pt x="489" y="65"/>
                    <a:pt x="486" y="64"/>
                    <a:pt x="484" y="63"/>
                  </a:cubicBezTo>
                  <a:cubicBezTo>
                    <a:pt x="481" y="62"/>
                    <a:pt x="477" y="61"/>
                    <a:pt x="476" y="60"/>
                  </a:cubicBezTo>
                  <a:cubicBezTo>
                    <a:pt x="474" y="59"/>
                    <a:pt x="474" y="60"/>
                    <a:pt x="473" y="59"/>
                  </a:cubicBezTo>
                  <a:cubicBezTo>
                    <a:pt x="471" y="59"/>
                    <a:pt x="473" y="59"/>
                    <a:pt x="471" y="58"/>
                  </a:cubicBezTo>
                  <a:cubicBezTo>
                    <a:pt x="471" y="58"/>
                    <a:pt x="469" y="57"/>
                    <a:pt x="468" y="57"/>
                  </a:cubicBezTo>
                  <a:cubicBezTo>
                    <a:pt x="466" y="56"/>
                    <a:pt x="463" y="55"/>
                    <a:pt x="462" y="55"/>
                  </a:cubicBezTo>
                  <a:cubicBezTo>
                    <a:pt x="464" y="55"/>
                    <a:pt x="469" y="57"/>
                    <a:pt x="467" y="55"/>
                  </a:cubicBezTo>
                  <a:cubicBezTo>
                    <a:pt x="463" y="55"/>
                    <a:pt x="451" y="52"/>
                    <a:pt x="449" y="50"/>
                  </a:cubicBezTo>
                  <a:cubicBezTo>
                    <a:pt x="447" y="50"/>
                    <a:pt x="451" y="51"/>
                    <a:pt x="449" y="50"/>
                  </a:cubicBezTo>
                  <a:cubicBezTo>
                    <a:pt x="447" y="50"/>
                    <a:pt x="445" y="49"/>
                    <a:pt x="445" y="49"/>
                  </a:cubicBezTo>
                  <a:cubicBezTo>
                    <a:pt x="446" y="49"/>
                    <a:pt x="447" y="49"/>
                    <a:pt x="448" y="49"/>
                  </a:cubicBezTo>
                  <a:cubicBezTo>
                    <a:pt x="448" y="49"/>
                    <a:pt x="447" y="48"/>
                    <a:pt x="445" y="48"/>
                  </a:cubicBezTo>
                  <a:cubicBezTo>
                    <a:pt x="443" y="48"/>
                    <a:pt x="441" y="47"/>
                    <a:pt x="439" y="47"/>
                  </a:cubicBezTo>
                  <a:cubicBezTo>
                    <a:pt x="440" y="46"/>
                    <a:pt x="442" y="47"/>
                    <a:pt x="445" y="47"/>
                  </a:cubicBezTo>
                  <a:cubicBezTo>
                    <a:pt x="447" y="48"/>
                    <a:pt x="451" y="49"/>
                    <a:pt x="454" y="50"/>
                  </a:cubicBezTo>
                  <a:cubicBezTo>
                    <a:pt x="455" y="50"/>
                    <a:pt x="454" y="50"/>
                    <a:pt x="452" y="49"/>
                  </a:cubicBezTo>
                  <a:cubicBezTo>
                    <a:pt x="455" y="50"/>
                    <a:pt x="458" y="51"/>
                    <a:pt x="461" y="51"/>
                  </a:cubicBezTo>
                  <a:cubicBezTo>
                    <a:pt x="464" y="52"/>
                    <a:pt x="467" y="54"/>
                    <a:pt x="469" y="54"/>
                  </a:cubicBezTo>
                  <a:cubicBezTo>
                    <a:pt x="467" y="53"/>
                    <a:pt x="465" y="52"/>
                    <a:pt x="462" y="51"/>
                  </a:cubicBezTo>
                  <a:cubicBezTo>
                    <a:pt x="469" y="54"/>
                    <a:pt x="474" y="55"/>
                    <a:pt x="478" y="57"/>
                  </a:cubicBezTo>
                  <a:cubicBezTo>
                    <a:pt x="483" y="59"/>
                    <a:pt x="488" y="61"/>
                    <a:pt x="494" y="63"/>
                  </a:cubicBezTo>
                  <a:cubicBezTo>
                    <a:pt x="494" y="63"/>
                    <a:pt x="493" y="63"/>
                    <a:pt x="492" y="63"/>
                  </a:cubicBezTo>
                  <a:cubicBezTo>
                    <a:pt x="495" y="64"/>
                    <a:pt x="496" y="64"/>
                    <a:pt x="499" y="65"/>
                  </a:cubicBezTo>
                  <a:cubicBezTo>
                    <a:pt x="499" y="66"/>
                    <a:pt x="499" y="66"/>
                    <a:pt x="500" y="66"/>
                  </a:cubicBezTo>
                  <a:cubicBezTo>
                    <a:pt x="500" y="66"/>
                    <a:pt x="502" y="67"/>
                    <a:pt x="502" y="67"/>
                  </a:cubicBezTo>
                  <a:cubicBezTo>
                    <a:pt x="503" y="67"/>
                    <a:pt x="500" y="66"/>
                    <a:pt x="500" y="66"/>
                  </a:cubicBezTo>
                  <a:cubicBezTo>
                    <a:pt x="502" y="66"/>
                    <a:pt x="504" y="67"/>
                    <a:pt x="507" y="69"/>
                  </a:cubicBezTo>
                  <a:cubicBezTo>
                    <a:pt x="510" y="70"/>
                    <a:pt x="512" y="71"/>
                    <a:pt x="515" y="72"/>
                  </a:cubicBezTo>
                  <a:cubicBezTo>
                    <a:pt x="516" y="73"/>
                    <a:pt x="519" y="75"/>
                    <a:pt x="521" y="76"/>
                  </a:cubicBezTo>
                  <a:cubicBezTo>
                    <a:pt x="522" y="76"/>
                    <a:pt x="520" y="75"/>
                    <a:pt x="523" y="76"/>
                  </a:cubicBezTo>
                  <a:cubicBezTo>
                    <a:pt x="524" y="78"/>
                    <a:pt x="527" y="80"/>
                    <a:pt x="523" y="78"/>
                  </a:cubicBezTo>
                  <a:cubicBezTo>
                    <a:pt x="524" y="78"/>
                    <a:pt x="523" y="78"/>
                    <a:pt x="524" y="79"/>
                  </a:cubicBezTo>
                  <a:cubicBezTo>
                    <a:pt x="524" y="78"/>
                    <a:pt x="528" y="81"/>
                    <a:pt x="531" y="82"/>
                  </a:cubicBezTo>
                  <a:cubicBezTo>
                    <a:pt x="531" y="82"/>
                    <a:pt x="536" y="84"/>
                    <a:pt x="536" y="85"/>
                  </a:cubicBezTo>
                  <a:cubicBezTo>
                    <a:pt x="537" y="85"/>
                    <a:pt x="538" y="86"/>
                    <a:pt x="540" y="87"/>
                  </a:cubicBezTo>
                  <a:cubicBezTo>
                    <a:pt x="542" y="89"/>
                    <a:pt x="538" y="86"/>
                    <a:pt x="538" y="87"/>
                  </a:cubicBezTo>
                  <a:cubicBezTo>
                    <a:pt x="540" y="88"/>
                    <a:pt x="543" y="90"/>
                    <a:pt x="544" y="90"/>
                  </a:cubicBezTo>
                  <a:cubicBezTo>
                    <a:pt x="540" y="88"/>
                    <a:pt x="547" y="92"/>
                    <a:pt x="544" y="90"/>
                  </a:cubicBezTo>
                  <a:cubicBezTo>
                    <a:pt x="542" y="89"/>
                    <a:pt x="543" y="89"/>
                    <a:pt x="541" y="88"/>
                  </a:cubicBezTo>
                  <a:cubicBezTo>
                    <a:pt x="541" y="88"/>
                    <a:pt x="542" y="88"/>
                    <a:pt x="544" y="89"/>
                  </a:cubicBezTo>
                  <a:cubicBezTo>
                    <a:pt x="546" y="91"/>
                    <a:pt x="546" y="91"/>
                    <a:pt x="546" y="92"/>
                  </a:cubicBezTo>
                  <a:cubicBezTo>
                    <a:pt x="548" y="93"/>
                    <a:pt x="550" y="95"/>
                    <a:pt x="552" y="96"/>
                  </a:cubicBezTo>
                  <a:cubicBezTo>
                    <a:pt x="549" y="94"/>
                    <a:pt x="545" y="91"/>
                    <a:pt x="547" y="91"/>
                  </a:cubicBezTo>
                  <a:cubicBezTo>
                    <a:pt x="549" y="93"/>
                    <a:pt x="548" y="92"/>
                    <a:pt x="549" y="93"/>
                  </a:cubicBezTo>
                  <a:cubicBezTo>
                    <a:pt x="550" y="94"/>
                    <a:pt x="554" y="97"/>
                    <a:pt x="553" y="96"/>
                  </a:cubicBezTo>
                  <a:cubicBezTo>
                    <a:pt x="556" y="98"/>
                    <a:pt x="555" y="98"/>
                    <a:pt x="554" y="97"/>
                  </a:cubicBezTo>
                  <a:cubicBezTo>
                    <a:pt x="557" y="99"/>
                    <a:pt x="557" y="99"/>
                    <a:pt x="555" y="98"/>
                  </a:cubicBezTo>
                  <a:cubicBezTo>
                    <a:pt x="557" y="99"/>
                    <a:pt x="557" y="99"/>
                    <a:pt x="558" y="100"/>
                  </a:cubicBezTo>
                  <a:cubicBezTo>
                    <a:pt x="559" y="101"/>
                    <a:pt x="557" y="99"/>
                    <a:pt x="558" y="99"/>
                  </a:cubicBezTo>
                  <a:cubicBezTo>
                    <a:pt x="559" y="100"/>
                    <a:pt x="559" y="100"/>
                    <a:pt x="560" y="101"/>
                  </a:cubicBezTo>
                  <a:cubicBezTo>
                    <a:pt x="562" y="102"/>
                    <a:pt x="563" y="103"/>
                    <a:pt x="566" y="105"/>
                  </a:cubicBezTo>
                  <a:cubicBezTo>
                    <a:pt x="567" y="107"/>
                    <a:pt x="569" y="108"/>
                    <a:pt x="571" y="111"/>
                  </a:cubicBezTo>
                  <a:cubicBezTo>
                    <a:pt x="571" y="110"/>
                    <a:pt x="570" y="109"/>
                    <a:pt x="572" y="111"/>
                  </a:cubicBezTo>
                  <a:cubicBezTo>
                    <a:pt x="573" y="112"/>
                    <a:pt x="573" y="112"/>
                    <a:pt x="574" y="113"/>
                  </a:cubicBezTo>
                  <a:cubicBezTo>
                    <a:pt x="574" y="112"/>
                    <a:pt x="574" y="112"/>
                    <a:pt x="575" y="113"/>
                  </a:cubicBezTo>
                  <a:cubicBezTo>
                    <a:pt x="575" y="113"/>
                    <a:pt x="575" y="113"/>
                    <a:pt x="576" y="114"/>
                  </a:cubicBezTo>
                  <a:cubicBezTo>
                    <a:pt x="576" y="114"/>
                    <a:pt x="574" y="113"/>
                    <a:pt x="574" y="113"/>
                  </a:cubicBezTo>
                  <a:cubicBezTo>
                    <a:pt x="578" y="116"/>
                    <a:pt x="580" y="118"/>
                    <a:pt x="582" y="120"/>
                  </a:cubicBezTo>
                  <a:cubicBezTo>
                    <a:pt x="584" y="121"/>
                    <a:pt x="585" y="123"/>
                    <a:pt x="587" y="125"/>
                  </a:cubicBezTo>
                  <a:cubicBezTo>
                    <a:pt x="588" y="126"/>
                    <a:pt x="591" y="129"/>
                    <a:pt x="593" y="130"/>
                  </a:cubicBezTo>
                  <a:cubicBezTo>
                    <a:pt x="592" y="130"/>
                    <a:pt x="593" y="131"/>
                    <a:pt x="594" y="131"/>
                  </a:cubicBezTo>
                  <a:cubicBezTo>
                    <a:pt x="591" y="129"/>
                    <a:pt x="593" y="129"/>
                    <a:pt x="593" y="129"/>
                  </a:cubicBezTo>
                  <a:cubicBezTo>
                    <a:pt x="591" y="127"/>
                    <a:pt x="590" y="127"/>
                    <a:pt x="588" y="124"/>
                  </a:cubicBezTo>
                  <a:cubicBezTo>
                    <a:pt x="588" y="125"/>
                    <a:pt x="586" y="123"/>
                    <a:pt x="585" y="122"/>
                  </a:cubicBezTo>
                  <a:cubicBezTo>
                    <a:pt x="585" y="122"/>
                    <a:pt x="584" y="121"/>
                    <a:pt x="583" y="120"/>
                  </a:cubicBezTo>
                  <a:cubicBezTo>
                    <a:pt x="583" y="120"/>
                    <a:pt x="579" y="116"/>
                    <a:pt x="579" y="116"/>
                  </a:cubicBezTo>
                  <a:cubicBezTo>
                    <a:pt x="579" y="116"/>
                    <a:pt x="583" y="120"/>
                    <a:pt x="582" y="118"/>
                  </a:cubicBezTo>
                  <a:cubicBezTo>
                    <a:pt x="579" y="116"/>
                    <a:pt x="580" y="116"/>
                    <a:pt x="581" y="118"/>
                  </a:cubicBezTo>
                  <a:cubicBezTo>
                    <a:pt x="578" y="114"/>
                    <a:pt x="576" y="113"/>
                    <a:pt x="575" y="111"/>
                  </a:cubicBezTo>
                  <a:cubicBezTo>
                    <a:pt x="573" y="110"/>
                    <a:pt x="571" y="109"/>
                    <a:pt x="568" y="106"/>
                  </a:cubicBezTo>
                  <a:cubicBezTo>
                    <a:pt x="568" y="106"/>
                    <a:pt x="570" y="107"/>
                    <a:pt x="569" y="106"/>
                  </a:cubicBezTo>
                  <a:cubicBezTo>
                    <a:pt x="568" y="106"/>
                    <a:pt x="564" y="102"/>
                    <a:pt x="561" y="100"/>
                  </a:cubicBezTo>
                  <a:cubicBezTo>
                    <a:pt x="562" y="100"/>
                    <a:pt x="563" y="101"/>
                    <a:pt x="564" y="101"/>
                  </a:cubicBezTo>
                  <a:cubicBezTo>
                    <a:pt x="563" y="100"/>
                    <a:pt x="562" y="100"/>
                    <a:pt x="561" y="99"/>
                  </a:cubicBezTo>
                  <a:cubicBezTo>
                    <a:pt x="562" y="100"/>
                    <a:pt x="561" y="99"/>
                    <a:pt x="561" y="99"/>
                  </a:cubicBezTo>
                  <a:cubicBezTo>
                    <a:pt x="560" y="98"/>
                    <a:pt x="560" y="99"/>
                    <a:pt x="559" y="98"/>
                  </a:cubicBezTo>
                  <a:cubicBezTo>
                    <a:pt x="557" y="96"/>
                    <a:pt x="553" y="94"/>
                    <a:pt x="550" y="91"/>
                  </a:cubicBezTo>
                  <a:cubicBezTo>
                    <a:pt x="547" y="89"/>
                    <a:pt x="545" y="87"/>
                    <a:pt x="544" y="86"/>
                  </a:cubicBezTo>
                  <a:cubicBezTo>
                    <a:pt x="546" y="88"/>
                    <a:pt x="549" y="89"/>
                    <a:pt x="552" y="92"/>
                  </a:cubicBezTo>
                  <a:cubicBezTo>
                    <a:pt x="552" y="91"/>
                    <a:pt x="553" y="92"/>
                    <a:pt x="553" y="92"/>
                  </a:cubicBezTo>
                  <a:cubicBezTo>
                    <a:pt x="549" y="89"/>
                    <a:pt x="546" y="87"/>
                    <a:pt x="542" y="84"/>
                  </a:cubicBezTo>
                  <a:cubicBezTo>
                    <a:pt x="543" y="84"/>
                    <a:pt x="543" y="84"/>
                    <a:pt x="541" y="83"/>
                  </a:cubicBezTo>
                  <a:cubicBezTo>
                    <a:pt x="541" y="83"/>
                    <a:pt x="541" y="84"/>
                    <a:pt x="540" y="83"/>
                  </a:cubicBezTo>
                  <a:cubicBezTo>
                    <a:pt x="541" y="83"/>
                    <a:pt x="541" y="83"/>
                    <a:pt x="539" y="82"/>
                  </a:cubicBezTo>
                  <a:cubicBezTo>
                    <a:pt x="540" y="82"/>
                    <a:pt x="536" y="80"/>
                    <a:pt x="536" y="80"/>
                  </a:cubicBezTo>
                  <a:cubicBezTo>
                    <a:pt x="540" y="82"/>
                    <a:pt x="537" y="80"/>
                    <a:pt x="539" y="81"/>
                  </a:cubicBezTo>
                  <a:cubicBezTo>
                    <a:pt x="542" y="83"/>
                    <a:pt x="541" y="83"/>
                    <a:pt x="543" y="84"/>
                  </a:cubicBezTo>
                  <a:cubicBezTo>
                    <a:pt x="542" y="83"/>
                    <a:pt x="543" y="84"/>
                    <a:pt x="541" y="83"/>
                  </a:cubicBezTo>
                  <a:cubicBezTo>
                    <a:pt x="542" y="83"/>
                    <a:pt x="545" y="84"/>
                    <a:pt x="546" y="85"/>
                  </a:cubicBezTo>
                  <a:cubicBezTo>
                    <a:pt x="544" y="85"/>
                    <a:pt x="546" y="86"/>
                    <a:pt x="547" y="87"/>
                  </a:cubicBezTo>
                  <a:cubicBezTo>
                    <a:pt x="546" y="86"/>
                    <a:pt x="547" y="86"/>
                    <a:pt x="547" y="86"/>
                  </a:cubicBezTo>
                  <a:cubicBezTo>
                    <a:pt x="549" y="87"/>
                    <a:pt x="550" y="88"/>
                    <a:pt x="552" y="89"/>
                  </a:cubicBezTo>
                  <a:cubicBezTo>
                    <a:pt x="553" y="90"/>
                    <a:pt x="554" y="91"/>
                    <a:pt x="554" y="91"/>
                  </a:cubicBezTo>
                  <a:cubicBezTo>
                    <a:pt x="553" y="91"/>
                    <a:pt x="553" y="90"/>
                    <a:pt x="553" y="91"/>
                  </a:cubicBezTo>
                  <a:cubicBezTo>
                    <a:pt x="555" y="92"/>
                    <a:pt x="553" y="91"/>
                    <a:pt x="555" y="92"/>
                  </a:cubicBezTo>
                  <a:cubicBezTo>
                    <a:pt x="556" y="92"/>
                    <a:pt x="557" y="93"/>
                    <a:pt x="557" y="93"/>
                  </a:cubicBezTo>
                  <a:cubicBezTo>
                    <a:pt x="556" y="92"/>
                    <a:pt x="554" y="92"/>
                    <a:pt x="554" y="91"/>
                  </a:cubicBezTo>
                  <a:cubicBezTo>
                    <a:pt x="556" y="93"/>
                    <a:pt x="556" y="92"/>
                    <a:pt x="558" y="94"/>
                  </a:cubicBezTo>
                  <a:cubicBezTo>
                    <a:pt x="558" y="94"/>
                    <a:pt x="560" y="95"/>
                    <a:pt x="560" y="95"/>
                  </a:cubicBezTo>
                  <a:cubicBezTo>
                    <a:pt x="558" y="94"/>
                    <a:pt x="559" y="95"/>
                    <a:pt x="559" y="95"/>
                  </a:cubicBezTo>
                  <a:cubicBezTo>
                    <a:pt x="559" y="95"/>
                    <a:pt x="563" y="99"/>
                    <a:pt x="561" y="96"/>
                  </a:cubicBezTo>
                  <a:cubicBezTo>
                    <a:pt x="561" y="97"/>
                    <a:pt x="560" y="96"/>
                    <a:pt x="560" y="96"/>
                  </a:cubicBezTo>
                  <a:cubicBezTo>
                    <a:pt x="561" y="96"/>
                    <a:pt x="560" y="96"/>
                    <a:pt x="561" y="96"/>
                  </a:cubicBezTo>
                  <a:cubicBezTo>
                    <a:pt x="562" y="97"/>
                    <a:pt x="563" y="98"/>
                    <a:pt x="564" y="99"/>
                  </a:cubicBezTo>
                  <a:cubicBezTo>
                    <a:pt x="564" y="99"/>
                    <a:pt x="562" y="98"/>
                    <a:pt x="562" y="98"/>
                  </a:cubicBezTo>
                  <a:cubicBezTo>
                    <a:pt x="564" y="99"/>
                    <a:pt x="568" y="101"/>
                    <a:pt x="568" y="102"/>
                  </a:cubicBezTo>
                  <a:cubicBezTo>
                    <a:pt x="567" y="102"/>
                    <a:pt x="565" y="100"/>
                    <a:pt x="565" y="100"/>
                  </a:cubicBezTo>
                  <a:cubicBezTo>
                    <a:pt x="567" y="102"/>
                    <a:pt x="569" y="103"/>
                    <a:pt x="572" y="106"/>
                  </a:cubicBezTo>
                  <a:cubicBezTo>
                    <a:pt x="571" y="105"/>
                    <a:pt x="572" y="105"/>
                    <a:pt x="573" y="106"/>
                  </a:cubicBezTo>
                  <a:cubicBezTo>
                    <a:pt x="573" y="107"/>
                    <a:pt x="575" y="109"/>
                    <a:pt x="576" y="109"/>
                  </a:cubicBezTo>
                  <a:cubicBezTo>
                    <a:pt x="578" y="111"/>
                    <a:pt x="576" y="109"/>
                    <a:pt x="577" y="110"/>
                  </a:cubicBezTo>
                  <a:cubicBezTo>
                    <a:pt x="577" y="110"/>
                    <a:pt x="578" y="111"/>
                    <a:pt x="579" y="112"/>
                  </a:cubicBezTo>
                  <a:cubicBezTo>
                    <a:pt x="579" y="112"/>
                    <a:pt x="580" y="113"/>
                    <a:pt x="580" y="113"/>
                  </a:cubicBezTo>
                  <a:cubicBezTo>
                    <a:pt x="580" y="113"/>
                    <a:pt x="580" y="113"/>
                    <a:pt x="580" y="113"/>
                  </a:cubicBezTo>
                  <a:cubicBezTo>
                    <a:pt x="580" y="113"/>
                    <a:pt x="579" y="112"/>
                    <a:pt x="579" y="112"/>
                  </a:cubicBezTo>
                  <a:cubicBezTo>
                    <a:pt x="580" y="113"/>
                    <a:pt x="581" y="113"/>
                    <a:pt x="583" y="115"/>
                  </a:cubicBezTo>
                  <a:cubicBezTo>
                    <a:pt x="583" y="115"/>
                    <a:pt x="580" y="113"/>
                    <a:pt x="580" y="112"/>
                  </a:cubicBezTo>
                  <a:cubicBezTo>
                    <a:pt x="583" y="115"/>
                    <a:pt x="581" y="112"/>
                    <a:pt x="581" y="112"/>
                  </a:cubicBezTo>
                  <a:cubicBezTo>
                    <a:pt x="582" y="113"/>
                    <a:pt x="584" y="115"/>
                    <a:pt x="584" y="116"/>
                  </a:cubicBezTo>
                  <a:cubicBezTo>
                    <a:pt x="583" y="115"/>
                    <a:pt x="586" y="117"/>
                    <a:pt x="583" y="114"/>
                  </a:cubicBezTo>
                  <a:cubicBezTo>
                    <a:pt x="583" y="114"/>
                    <a:pt x="581" y="112"/>
                    <a:pt x="579" y="111"/>
                  </a:cubicBezTo>
                  <a:cubicBezTo>
                    <a:pt x="580" y="111"/>
                    <a:pt x="579" y="111"/>
                    <a:pt x="578" y="110"/>
                  </a:cubicBezTo>
                  <a:cubicBezTo>
                    <a:pt x="577" y="109"/>
                    <a:pt x="579" y="111"/>
                    <a:pt x="577" y="109"/>
                  </a:cubicBezTo>
                  <a:cubicBezTo>
                    <a:pt x="575" y="107"/>
                    <a:pt x="574" y="106"/>
                    <a:pt x="575" y="107"/>
                  </a:cubicBezTo>
                  <a:cubicBezTo>
                    <a:pt x="576" y="107"/>
                    <a:pt x="576" y="107"/>
                    <a:pt x="577" y="108"/>
                  </a:cubicBezTo>
                  <a:cubicBezTo>
                    <a:pt x="578" y="109"/>
                    <a:pt x="579" y="109"/>
                    <a:pt x="580" y="110"/>
                  </a:cubicBezTo>
                  <a:cubicBezTo>
                    <a:pt x="578" y="109"/>
                    <a:pt x="578" y="109"/>
                    <a:pt x="576" y="107"/>
                  </a:cubicBezTo>
                  <a:cubicBezTo>
                    <a:pt x="578" y="108"/>
                    <a:pt x="575" y="106"/>
                    <a:pt x="574" y="105"/>
                  </a:cubicBezTo>
                  <a:cubicBezTo>
                    <a:pt x="575" y="106"/>
                    <a:pt x="577" y="107"/>
                    <a:pt x="578" y="108"/>
                  </a:cubicBezTo>
                  <a:cubicBezTo>
                    <a:pt x="579" y="109"/>
                    <a:pt x="581" y="110"/>
                    <a:pt x="581" y="110"/>
                  </a:cubicBezTo>
                  <a:cubicBezTo>
                    <a:pt x="577" y="107"/>
                    <a:pt x="574" y="104"/>
                    <a:pt x="572" y="103"/>
                  </a:cubicBezTo>
                  <a:cubicBezTo>
                    <a:pt x="573" y="104"/>
                    <a:pt x="575" y="105"/>
                    <a:pt x="577" y="107"/>
                  </a:cubicBezTo>
                  <a:cubicBezTo>
                    <a:pt x="579" y="108"/>
                    <a:pt x="581" y="110"/>
                    <a:pt x="583" y="112"/>
                  </a:cubicBezTo>
                  <a:cubicBezTo>
                    <a:pt x="583" y="112"/>
                    <a:pt x="583" y="112"/>
                    <a:pt x="584" y="113"/>
                  </a:cubicBezTo>
                  <a:cubicBezTo>
                    <a:pt x="586" y="114"/>
                    <a:pt x="589" y="117"/>
                    <a:pt x="590" y="118"/>
                  </a:cubicBezTo>
                  <a:cubicBezTo>
                    <a:pt x="590" y="119"/>
                    <a:pt x="594" y="122"/>
                    <a:pt x="594" y="123"/>
                  </a:cubicBezTo>
                  <a:cubicBezTo>
                    <a:pt x="594" y="122"/>
                    <a:pt x="595" y="122"/>
                    <a:pt x="593" y="121"/>
                  </a:cubicBezTo>
                  <a:cubicBezTo>
                    <a:pt x="594" y="122"/>
                    <a:pt x="593" y="121"/>
                    <a:pt x="592" y="120"/>
                  </a:cubicBezTo>
                  <a:cubicBezTo>
                    <a:pt x="592" y="120"/>
                    <a:pt x="591" y="119"/>
                    <a:pt x="591" y="119"/>
                  </a:cubicBezTo>
                  <a:cubicBezTo>
                    <a:pt x="590" y="118"/>
                    <a:pt x="588" y="116"/>
                    <a:pt x="587" y="115"/>
                  </a:cubicBezTo>
                  <a:cubicBezTo>
                    <a:pt x="587" y="115"/>
                    <a:pt x="587" y="115"/>
                    <a:pt x="587" y="116"/>
                  </a:cubicBezTo>
                  <a:cubicBezTo>
                    <a:pt x="584" y="113"/>
                    <a:pt x="582" y="111"/>
                    <a:pt x="581" y="109"/>
                  </a:cubicBezTo>
                  <a:cubicBezTo>
                    <a:pt x="579" y="108"/>
                    <a:pt x="578" y="107"/>
                    <a:pt x="576" y="105"/>
                  </a:cubicBezTo>
                  <a:cubicBezTo>
                    <a:pt x="574" y="104"/>
                    <a:pt x="572" y="102"/>
                    <a:pt x="569" y="100"/>
                  </a:cubicBezTo>
                  <a:cubicBezTo>
                    <a:pt x="567" y="98"/>
                    <a:pt x="565" y="96"/>
                    <a:pt x="563" y="95"/>
                  </a:cubicBezTo>
                  <a:cubicBezTo>
                    <a:pt x="563" y="95"/>
                    <a:pt x="564" y="96"/>
                    <a:pt x="563" y="95"/>
                  </a:cubicBezTo>
                  <a:cubicBezTo>
                    <a:pt x="562" y="94"/>
                    <a:pt x="560" y="93"/>
                    <a:pt x="557" y="91"/>
                  </a:cubicBezTo>
                  <a:cubicBezTo>
                    <a:pt x="557" y="91"/>
                    <a:pt x="557" y="90"/>
                    <a:pt x="556" y="89"/>
                  </a:cubicBezTo>
                  <a:cubicBezTo>
                    <a:pt x="556" y="90"/>
                    <a:pt x="553" y="87"/>
                    <a:pt x="552" y="87"/>
                  </a:cubicBezTo>
                  <a:cubicBezTo>
                    <a:pt x="552" y="87"/>
                    <a:pt x="552" y="87"/>
                    <a:pt x="552" y="87"/>
                  </a:cubicBezTo>
                  <a:cubicBezTo>
                    <a:pt x="551" y="86"/>
                    <a:pt x="552" y="87"/>
                    <a:pt x="553" y="87"/>
                  </a:cubicBezTo>
                  <a:cubicBezTo>
                    <a:pt x="553" y="88"/>
                    <a:pt x="554" y="88"/>
                    <a:pt x="553" y="87"/>
                  </a:cubicBezTo>
                  <a:cubicBezTo>
                    <a:pt x="553" y="87"/>
                    <a:pt x="550" y="85"/>
                    <a:pt x="550" y="86"/>
                  </a:cubicBezTo>
                  <a:cubicBezTo>
                    <a:pt x="551" y="86"/>
                    <a:pt x="552" y="87"/>
                    <a:pt x="552" y="87"/>
                  </a:cubicBezTo>
                  <a:cubicBezTo>
                    <a:pt x="550" y="86"/>
                    <a:pt x="548" y="85"/>
                    <a:pt x="547" y="84"/>
                  </a:cubicBezTo>
                  <a:cubicBezTo>
                    <a:pt x="548" y="85"/>
                    <a:pt x="546" y="84"/>
                    <a:pt x="548" y="86"/>
                  </a:cubicBezTo>
                  <a:cubicBezTo>
                    <a:pt x="549" y="86"/>
                    <a:pt x="547" y="85"/>
                    <a:pt x="548" y="85"/>
                  </a:cubicBezTo>
                  <a:cubicBezTo>
                    <a:pt x="550" y="86"/>
                    <a:pt x="554" y="88"/>
                    <a:pt x="553" y="88"/>
                  </a:cubicBezTo>
                  <a:cubicBezTo>
                    <a:pt x="553" y="88"/>
                    <a:pt x="560" y="94"/>
                    <a:pt x="557" y="91"/>
                  </a:cubicBezTo>
                  <a:cubicBezTo>
                    <a:pt x="558" y="92"/>
                    <a:pt x="559" y="93"/>
                    <a:pt x="560" y="93"/>
                  </a:cubicBezTo>
                  <a:cubicBezTo>
                    <a:pt x="560" y="94"/>
                    <a:pt x="559" y="94"/>
                    <a:pt x="559" y="94"/>
                  </a:cubicBezTo>
                  <a:cubicBezTo>
                    <a:pt x="561" y="95"/>
                    <a:pt x="562" y="96"/>
                    <a:pt x="563" y="97"/>
                  </a:cubicBezTo>
                  <a:cubicBezTo>
                    <a:pt x="562" y="96"/>
                    <a:pt x="562" y="97"/>
                    <a:pt x="562" y="96"/>
                  </a:cubicBezTo>
                  <a:cubicBezTo>
                    <a:pt x="560" y="95"/>
                    <a:pt x="559" y="95"/>
                    <a:pt x="558" y="94"/>
                  </a:cubicBezTo>
                  <a:cubicBezTo>
                    <a:pt x="559" y="94"/>
                    <a:pt x="561" y="95"/>
                    <a:pt x="560" y="95"/>
                  </a:cubicBezTo>
                  <a:cubicBezTo>
                    <a:pt x="558" y="93"/>
                    <a:pt x="559" y="93"/>
                    <a:pt x="556" y="91"/>
                  </a:cubicBezTo>
                  <a:cubicBezTo>
                    <a:pt x="555" y="91"/>
                    <a:pt x="553" y="90"/>
                    <a:pt x="551" y="88"/>
                  </a:cubicBezTo>
                  <a:cubicBezTo>
                    <a:pt x="548" y="87"/>
                    <a:pt x="546" y="85"/>
                    <a:pt x="547" y="85"/>
                  </a:cubicBezTo>
                  <a:cubicBezTo>
                    <a:pt x="544" y="84"/>
                    <a:pt x="543" y="83"/>
                    <a:pt x="545" y="85"/>
                  </a:cubicBezTo>
                  <a:cubicBezTo>
                    <a:pt x="543" y="83"/>
                    <a:pt x="539" y="80"/>
                    <a:pt x="539" y="81"/>
                  </a:cubicBezTo>
                  <a:cubicBezTo>
                    <a:pt x="539" y="81"/>
                    <a:pt x="537" y="80"/>
                    <a:pt x="537" y="80"/>
                  </a:cubicBezTo>
                  <a:cubicBezTo>
                    <a:pt x="538" y="80"/>
                    <a:pt x="541" y="82"/>
                    <a:pt x="541" y="81"/>
                  </a:cubicBezTo>
                  <a:cubicBezTo>
                    <a:pt x="541" y="81"/>
                    <a:pt x="540" y="80"/>
                    <a:pt x="538" y="80"/>
                  </a:cubicBezTo>
                  <a:cubicBezTo>
                    <a:pt x="537" y="79"/>
                    <a:pt x="536" y="78"/>
                    <a:pt x="536" y="78"/>
                  </a:cubicBezTo>
                  <a:cubicBezTo>
                    <a:pt x="538" y="79"/>
                    <a:pt x="537" y="78"/>
                    <a:pt x="539" y="79"/>
                  </a:cubicBezTo>
                  <a:cubicBezTo>
                    <a:pt x="537" y="79"/>
                    <a:pt x="540" y="80"/>
                    <a:pt x="541" y="81"/>
                  </a:cubicBezTo>
                  <a:cubicBezTo>
                    <a:pt x="540" y="81"/>
                    <a:pt x="541" y="82"/>
                    <a:pt x="543" y="83"/>
                  </a:cubicBezTo>
                  <a:cubicBezTo>
                    <a:pt x="542" y="81"/>
                    <a:pt x="542" y="82"/>
                    <a:pt x="545" y="83"/>
                  </a:cubicBezTo>
                  <a:cubicBezTo>
                    <a:pt x="543" y="82"/>
                    <a:pt x="541" y="81"/>
                    <a:pt x="539" y="79"/>
                  </a:cubicBezTo>
                  <a:cubicBezTo>
                    <a:pt x="537" y="78"/>
                    <a:pt x="535" y="77"/>
                    <a:pt x="533" y="76"/>
                  </a:cubicBezTo>
                  <a:cubicBezTo>
                    <a:pt x="535" y="77"/>
                    <a:pt x="531" y="75"/>
                    <a:pt x="531" y="75"/>
                  </a:cubicBezTo>
                  <a:cubicBezTo>
                    <a:pt x="526" y="73"/>
                    <a:pt x="525" y="71"/>
                    <a:pt x="520" y="69"/>
                  </a:cubicBezTo>
                  <a:cubicBezTo>
                    <a:pt x="522" y="70"/>
                    <a:pt x="519" y="68"/>
                    <a:pt x="521" y="69"/>
                  </a:cubicBezTo>
                  <a:cubicBezTo>
                    <a:pt x="520" y="69"/>
                    <a:pt x="526" y="72"/>
                    <a:pt x="526" y="72"/>
                  </a:cubicBezTo>
                  <a:cubicBezTo>
                    <a:pt x="525" y="71"/>
                    <a:pt x="526" y="71"/>
                    <a:pt x="526" y="72"/>
                  </a:cubicBezTo>
                  <a:cubicBezTo>
                    <a:pt x="520" y="68"/>
                    <a:pt x="518" y="67"/>
                    <a:pt x="525" y="70"/>
                  </a:cubicBezTo>
                  <a:cubicBezTo>
                    <a:pt x="525" y="70"/>
                    <a:pt x="525" y="70"/>
                    <a:pt x="525" y="71"/>
                  </a:cubicBezTo>
                  <a:cubicBezTo>
                    <a:pt x="527" y="72"/>
                    <a:pt x="530" y="74"/>
                    <a:pt x="529" y="73"/>
                  </a:cubicBezTo>
                  <a:cubicBezTo>
                    <a:pt x="524" y="70"/>
                    <a:pt x="528" y="71"/>
                    <a:pt x="524" y="69"/>
                  </a:cubicBezTo>
                  <a:cubicBezTo>
                    <a:pt x="523" y="69"/>
                    <a:pt x="524" y="70"/>
                    <a:pt x="522" y="68"/>
                  </a:cubicBezTo>
                  <a:cubicBezTo>
                    <a:pt x="520" y="67"/>
                    <a:pt x="523" y="68"/>
                    <a:pt x="521" y="67"/>
                  </a:cubicBezTo>
                  <a:cubicBezTo>
                    <a:pt x="519" y="66"/>
                    <a:pt x="520" y="67"/>
                    <a:pt x="519" y="67"/>
                  </a:cubicBezTo>
                  <a:cubicBezTo>
                    <a:pt x="517" y="66"/>
                    <a:pt x="514" y="64"/>
                    <a:pt x="518" y="66"/>
                  </a:cubicBezTo>
                  <a:cubicBezTo>
                    <a:pt x="516" y="65"/>
                    <a:pt x="515" y="64"/>
                    <a:pt x="514" y="64"/>
                  </a:cubicBezTo>
                  <a:cubicBezTo>
                    <a:pt x="515" y="64"/>
                    <a:pt x="515" y="64"/>
                    <a:pt x="516" y="64"/>
                  </a:cubicBezTo>
                  <a:cubicBezTo>
                    <a:pt x="519" y="66"/>
                    <a:pt x="522" y="68"/>
                    <a:pt x="525" y="69"/>
                  </a:cubicBezTo>
                  <a:cubicBezTo>
                    <a:pt x="527" y="71"/>
                    <a:pt x="530" y="72"/>
                    <a:pt x="532" y="73"/>
                  </a:cubicBezTo>
                  <a:cubicBezTo>
                    <a:pt x="531" y="73"/>
                    <a:pt x="529" y="72"/>
                    <a:pt x="531" y="72"/>
                  </a:cubicBezTo>
                  <a:cubicBezTo>
                    <a:pt x="533" y="74"/>
                    <a:pt x="534" y="74"/>
                    <a:pt x="535" y="75"/>
                  </a:cubicBezTo>
                  <a:cubicBezTo>
                    <a:pt x="535" y="75"/>
                    <a:pt x="535" y="75"/>
                    <a:pt x="537" y="76"/>
                  </a:cubicBezTo>
                  <a:cubicBezTo>
                    <a:pt x="537" y="76"/>
                    <a:pt x="536" y="75"/>
                    <a:pt x="536" y="75"/>
                  </a:cubicBezTo>
                  <a:cubicBezTo>
                    <a:pt x="540" y="78"/>
                    <a:pt x="543" y="80"/>
                    <a:pt x="545" y="81"/>
                  </a:cubicBezTo>
                  <a:cubicBezTo>
                    <a:pt x="543" y="80"/>
                    <a:pt x="546" y="82"/>
                    <a:pt x="547" y="83"/>
                  </a:cubicBezTo>
                  <a:cubicBezTo>
                    <a:pt x="544" y="82"/>
                    <a:pt x="542" y="80"/>
                    <a:pt x="539" y="78"/>
                  </a:cubicBezTo>
                  <a:cubicBezTo>
                    <a:pt x="537" y="76"/>
                    <a:pt x="534" y="75"/>
                    <a:pt x="533" y="74"/>
                  </a:cubicBezTo>
                  <a:cubicBezTo>
                    <a:pt x="534" y="75"/>
                    <a:pt x="537" y="77"/>
                    <a:pt x="538" y="78"/>
                  </a:cubicBezTo>
                  <a:cubicBezTo>
                    <a:pt x="533" y="75"/>
                    <a:pt x="532" y="73"/>
                    <a:pt x="529" y="72"/>
                  </a:cubicBezTo>
                  <a:cubicBezTo>
                    <a:pt x="529" y="72"/>
                    <a:pt x="532" y="74"/>
                    <a:pt x="534" y="76"/>
                  </a:cubicBezTo>
                  <a:cubicBezTo>
                    <a:pt x="535" y="77"/>
                    <a:pt x="528" y="73"/>
                    <a:pt x="527" y="72"/>
                  </a:cubicBezTo>
                  <a:cubicBezTo>
                    <a:pt x="530" y="74"/>
                    <a:pt x="534" y="76"/>
                    <a:pt x="537" y="77"/>
                  </a:cubicBezTo>
                  <a:cubicBezTo>
                    <a:pt x="539" y="79"/>
                    <a:pt x="541" y="81"/>
                    <a:pt x="545" y="83"/>
                  </a:cubicBezTo>
                  <a:cubicBezTo>
                    <a:pt x="544" y="82"/>
                    <a:pt x="544" y="82"/>
                    <a:pt x="545" y="82"/>
                  </a:cubicBezTo>
                  <a:cubicBezTo>
                    <a:pt x="543" y="81"/>
                    <a:pt x="542" y="81"/>
                    <a:pt x="542" y="81"/>
                  </a:cubicBezTo>
                  <a:cubicBezTo>
                    <a:pt x="543" y="81"/>
                    <a:pt x="545" y="83"/>
                    <a:pt x="546" y="83"/>
                  </a:cubicBezTo>
                  <a:cubicBezTo>
                    <a:pt x="547" y="84"/>
                    <a:pt x="548" y="84"/>
                    <a:pt x="550" y="85"/>
                  </a:cubicBezTo>
                  <a:cubicBezTo>
                    <a:pt x="550" y="85"/>
                    <a:pt x="546" y="83"/>
                    <a:pt x="549" y="84"/>
                  </a:cubicBezTo>
                  <a:cubicBezTo>
                    <a:pt x="551" y="86"/>
                    <a:pt x="550" y="84"/>
                    <a:pt x="552" y="86"/>
                  </a:cubicBezTo>
                  <a:cubicBezTo>
                    <a:pt x="554" y="88"/>
                    <a:pt x="552" y="86"/>
                    <a:pt x="555" y="88"/>
                  </a:cubicBezTo>
                  <a:cubicBezTo>
                    <a:pt x="555" y="88"/>
                    <a:pt x="558" y="90"/>
                    <a:pt x="559" y="91"/>
                  </a:cubicBezTo>
                  <a:cubicBezTo>
                    <a:pt x="559" y="91"/>
                    <a:pt x="557" y="90"/>
                    <a:pt x="559" y="91"/>
                  </a:cubicBezTo>
                  <a:cubicBezTo>
                    <a:pt x="561" y="92"/>
                    <a:pt x="563" y="94"/>
                    <a:pt x="563" y="94"/>
                  </a:cubicBezTo>
                  <a:cubicBezTo>
                    <a:pt x="566" y="96"/>
                    <a:pt x="567" y="96"/>
                    <a:pt x="570" y="99"/>
                  </a:cubicBezTo>
                  <a:cubicBezTo>
                    <a:pt x="571" y="100"/>
                    <a:pt x="570" y="99"/>
                    <a:pt x="570" y="99"/>
                  </a:cubicBezTo>
                  <a:cubicBezTo>
                    <a:pt x="572" y="101"/>
                    <a:pt x="574" y="102"/>
                    <a:pt x="575" y="103"/>
                  </a:cubicBezTo>
                  <a:cubicBezTo>
                    <a:pt x="575" y="103"/>
                    <a:pt x="574" y="102"/>
                    <a:pt x="573" y="102"/>
                  </a:cubicBezTo>
                  <a:cubicBezTo>
                    <a:pt x="577" y="105"/>
                    <a:pt x="573" y="102"/>
                    <a:pt x="576" y="104"/>
                  </a:cubicBezTo>
                  <a:cubicBezTo>
                    <a:pt x="578" y="105"/>
                    <a:pt x="586" y="113"/>
                    <a:pt x="583" y="111"/>
                  </a:cubicBezTo>
                  <a:cubicBezTo>
                    <a:pt x="582" y="110"/>
                    <a:pt x="580" y="108"/>
                    <a:pt x="582" y="110"/>
                  </a:cubicBezTo>
                  <a:cubicBezTo>
                    <a:pt x="582" y="110"/>
                    <a:pt x="583" y="111"/>
                    <a:pt x="584" y="112"/>
                  </a:cubicBezTo>
                  <a:cubicBezTo>
                    <a:pt x="585" y="112"/>
                    <a:pt x="586" y="113"/>
                    <a:pt x="589" y="115"/>
                  </a:cubicBezTo>
                  <a:cubicBezTo>
                    <a:pt x="588" y="115"/>
                    <a:pt x="586" y="114"/>
                    <a:pt x="588" y="116"/>
                  </a:cubicBezTo>
                  <a:cubicBezTo>
                    <a:pt x="588" y="115"/>
                    <a:pt x="590" y="118"/>
                    <a:pt x="591" y="119"/>
                  </a:cubicBezTo>
                  <a:cubicBezTo>
                    <a:pt x="591" y="118"/>
                    <a:pt x="592" y="119"/>
                    <a:pt x="593" y="120"/>
                  </a:cubicBezTo>
                  <a:cubicBezTo>
                    <a:pt x="593" y="119"/>
                    <a:pt x="590" y="117"/>
                    <a:pt x="592" y="118"/>
                  </a:cubicBezTo>
                  <a:cubicBezTo>
                    <a:pt x="593" y="119"/>
                    <a:pt x="593" y="120"/>
                    <a:pt x="594" y="120"/>
                  </a:cubicBezTo>
                  <a:cubicBezTo>
                    <a:pt x="594" y="121"/>
                    <a:pt x="594" y="121"/>
                    <a:pt x="594" y="121"/>
                  </a:cubicBezTo>
                  <a:cubicBezTo>
                    <a:pt x="599" y="125"/>
                    <a:pt x="602" y="128"/>
                    <a:pt x="606" y="133"/>
                  </a:cubicBezTo>
                  <a:cubicBezTo>
                    <a:pt x="606" y="133"/>
                    <a:pt x="608" y="135"/>
                    <a:pt x="608" y="135"/>
                  </a:cubicBezTo>
                  <a:cubicBezTo>
                    <a:pt x="608" y="135"/>
                    <a:pt x="606" y="132"/>
                    <a:pt x="607" y="134"/>
                  </a:cubicBezTo>
                  <a:cubicBezTo>
                    <a:pt x="610" y="136"/>
                    <a:pt x="610" y="137"/>
                    <a:pt x="612" y="139"/>
                  </a:cubicBezTo>
                  <a:cubicBezTo>
                    <a:pt x="612" y="139"/>
                    <a:pt x="612" y="140"/>
                    <a:pt x="613" y="141"/>
                  </a:cubicBezTo>
                  <a:cubicBezTo>
                    <a:pt x="613" y="140"/>
                    <a:pt x="615" y="143"/>
                    <a:pt x="614" y="141"/>
                  </a:cubicBezTo>
                  <a:cubicBezTo>
                    <a:pt x="615" y="143"/>
                    <a:pt x="616" y="144"/>
                    <a:pt x="617" y="145"/>
                  </a:cubicBezTo>
                  <a:cubicBezTo>
                    <a:pt x="618" y="146"/>
                    <a:pt x="616" y="144"/>
                    <a:pt x="617" y="146"/>
                  </a:cubicBezTo>
                  <a:cubicBezTo>
                    <a:pt x="618" y="147"/>
                    <a:pt x="623" y="153"/>
                    <a:pt x="624" y="154"/>
                  </a:cubicBezTo>
                  <a:cubicBezTo>
                    <a:pt x="625" y="155"/>
                    <a:pt x="623" y="153"/>
                    <a:pt x="624" y="155"/>
                  </a:cubicBezTo>
                  <a:cubicBezTo>
                    <a:pt x="626" y="156"/>
                    <a:pt x="629" y="161"/>
                    <a:pt x="632" y="165"/>
                  </a:cubicBezTo>
                  <a:cubicBezTo>
                    <a:pt x="630" y="162"/>
                    <a:pt x="628" y="159"/>
                    <a:pt x="626" y="156"/>
                  </a:cubicBezTo>
                  <a:cubicBezTo>
                    <a:pt x="625" y="154"/>
                    <a:pt x="624" y="153"/>
                    <a:pt x="623" y="152"/>
                  </a:cubicBezTo>
                  <a:cubicBezTo>
                    <a:pt x="621" y="150"/>
                    <a:pt x="620" y="149"/>
                    <a:pt x="619" y="148"/>
                  </a:cubicBezTo>
                  <a:cubicBezTo>
                    <a:pt x="618" y="146"/>
                    <a:pt x="616" y="143"/>
                    <a:pt x="614" y="141"/>
                  </a:cubicBezTo>
                  <a:cubicBezTo>
                    <a:pt x="612" y="138"/>
                    <a:pt x="609" y="136"/>
                    <a:pt x="607" y="133"/>
                  </a:cubicBezTo>
                  <a:cubicBezTo>
                    <a:pt x="603" y="128"/>
                    <a:pt x="598" y="124"/>
                    <a:pt x="593" y="119"/>
                  </a:cubicBezTo>
                  <a:cubicBezTo>
                    <a:pt x="593" y="119"/>
                    <a:pt x="594" y="120"/>
                    <a:pt x="593" y="119"/>
                  </a:cubicBezTo>
                  <a:cubicBezTo>
                    <a:pt x="591" y="116"/>
                    <a:pt x="590" y="115"/>
                    <a:pt x="587" y="113"/>
                  </a:cubicBezTo>
                  <a:cubicBezTo>
                    <a:pt x="587" y="113"/>
                    <a:pt x="589" y="115"/>
                    <a:pt x="589" y="115"/>
                  </a:cubicBezTo>
                  <a:cubicBezTo>
                    <a:pt x="587" y="113"/>
                    <a:pt x="585" y="111"/>
                    <a:pt x="582" y="109"/>
                  </a:cubicBezTo>
                  <a:cubicBezTo>
                    <a:pt x="582" y="109"/>
                    <a:pt x="580" y="106"/>
                    <a:pt x="578" y="105"/>
                  </a:cubicBezTo>
                  <a:cubicBezTo>
                    <a:pt x="580" y="106"/>
                    <a:pt x="579" y="105"/>
                    <a:pt x="578" y="105"/>
                  </a:cubicBezTo>
                  <a:cubicBezTo>
                    <a:pt x="576" y="103"/>
                    <a:pt x="574" y="102"/>
                    <a:pt x="574" y="101"/>
                  </a:cubicBezTo>
                  <a:cubicBezTo>
                    <a:pt x="576" y="103"/>
                    <a:pt x="578" y="105"/>
                    <a:pt x="578" y="104"/>
                  </a:cubicBezTo>
                  <a:cubicBezTo>
                    <a:pt x="574" y="101"/>
                    <a:pt x="572" y="100"/>
                    <a:pt x="571" y="98"/>
                  </a:cubicBezTo>
                  <a:cubicBezTo>
                    <a:pt x="571" y="99"/>
                    <a:pt x="570" y="98"/>
                    <a:pt x="569" y="97"/>
                  </a:cubicBezTo>
                  <a:cubicBezTo>
                    <a:pt x="567" y="95"/>
                    <a:pt x="562" y="92"/>
                    <a:pt x="560" y="91"/>
                  </a:cubicBezTo>
                  <a:cubicBezTo>
                    <a:pt x="559" y="90"/>
                    <a:pt x="558" y="89"/>
                    <a:pt x="556" y="87"/>
                  </a:cubicBezTo>
                  <a:cubicBezTo>
                    <a:pt x="556" y="87"/>
                    <a:pt x="557" y="88"/>
                    <a:pt x="556" y="88"/>
                  </a:cubicBezTo>
                  <a:cubicBezTo>
                    <a:pt x="554" y="86"/>
                    <a:pt x="554" y="86"/>
                    <a:pt x="552" y="85"/>
                  </a:cubicBezTo>
                  <a:cubicBezTo>
                    <a:pt x="552" y="85"/>
                    <a:pt x="550" y="83"/>
                    <a:pt x="547" y="82"/>
                  </a:cubicBezTo>
                  <a:cubicBezTo>
                    <a:pt x="547" y="82"/>
                    <a:pt x="548" y="82"/>
                    <a:pt x="549" y="82"/>
                  </a:cubicBezTo>
                  <a:cubicBezTo>
                    <a:pt x="546" y="81"/>
                    <a:pt x="543" y="78"/>
                    <a:pt x="541" y="77"/>
                  </a:cubicBezTo>
                  <a:cubicBezTo>
                    <a:pt x="541" y="77"/>
                    <a:pt x="542" y="78"/>
                    <a:pt x="543" y="78"/>
                  </a:cubicBezTo>
                  <a:cubicBezTo>
                    <a:pt x="542" y="77"/>
                    <a:pt x="540" y="76"/>
                    <a:pt x="541" y="76"/>
                  </a:cubicBezTo>
                  <a:cubicBezTo>
                    <a:pt x="540" y="76"/>
                    <a:pt x="537" y="74"/>
                    <a:pt x="537" y="74"/>
                  </a:cubicBezTo>
                  <a:cubicBezTo>
                    <a:pt x="538" y="75"/>
                    <a:pt x="541" y="77"/>
                    <a:pt x="541" y="77"/>
                  </a:cubicBezTo>
                  <a:cubicBezTo>
                    <a:pt x="538" y="75"/>
                    <a:pt x="540" y="76"/>
                    <a:pt x="538" y="76"/>
                  </a:cubicBezTo>
                  <a:cubicBezTo>
                    <a:pt x="538" y="75"/>
                    <a:pt x="535" y="73"/>
                    <a:pt x="537" y="75"/>
                  </a:cubicBezTo>
                  <a:cubicBezTo>
                    <a:pt x="536" y="74"/>
                    <a:pt x="533" y="72"/>
                    <a:pt x="533" y="72"/>
                  </a:cubicBezTo>
                  <a:cubicBezTo>
                    <a:pt x="535" y="73"/>
                    <a:pt x="536" y="73"/>
                    <a:pt x="538" y="75"/>
                  </a:cubicBezTo>
                  <a:cubicBezTo>
                    <a:pt x="537" y="73"/>
                    <a:pt x="538" y="74"/>
                    <a:pt x="540" y="75"/>
                  </a:cubicBezTo>
                  <a:cubicBezTo>
                    <a:pt x="538" y="74"/>
                    <a:pt x="537" y="73"/>
                    <a:pt x="535" y="73"/>
                  </a:cubicBezTo>
                  <a:cubicBezTo>
                    <a:pt x="537" y="74"/>
                    <a:pt x="537" y="74"/>
                    <a:pt x="536" y="73"/>
                  </a:cubicBezTo>
                  <a:cubicBezTo>
                    <a:pt x="535" y="73"/>
                    <a:pt x="534" y="72"/>
                    <a:pt x="533" y="71"/>
                  </a:cubicBezTo>
                  <a:cubicBezTo>
                    <a:pt x="533" y="71"/>
                    <a:pt x="533" y="72"/>
                    <a:pt x="532" y="71"/>
                  </a:cubicBezTo>
                  <a:cubicBezTo>
                    <a:pt x="531" y="71"/>
                    <a:pt x="530" y="70"/>
                    <a:pt x="530" y="70"/>
                  </a:cubicBezTo>
                  <a:cubicBezTo>
                    <a:pt x="532" y="70"/>
                    <a:pt x="535" y="72"/>
                    <a:pt x="539" y="75"/>
                  </a:cubicBezTo>
                  <a:cubicBezTo>
                    <a:pt x="540" y="75"/>
                    <a:pt x="539" y="74"/>
                    <a:pt x="540" y="74"/>
                  </a:cubicBezTo>
                  <a:cubicBezTo>
                    <a:pt x="540" y="75"/>
                    <a:pt x="541" y="75"/>
                    <a:pt x="541" y="75"/>
                  </a:cubicBezTo>
                  <a:cubicBezTo>
                    <a:pt x="542" y="76"/>
                    <a:pt x="540" y="75"/>
                    <a:pt x="542" y="77"/>
                  </a:cubicBezTo>
                  <a:cubicBezTo>
                    <a:pt x="543" y="76"/>
                    <a:pt x="552" y="82"/>
                    <a:pt x="555" y="84"/>
                  </a:cubicBezTo>
                  <a:cubicBezTo>
                    <a:pt x="557" y="86"/>
                    <a:pt x="553" y="83"/>
                    <a:pt x="555" y="84"/>
                  </a:cubicBezTo>
                  <a:cubicBezTo>
                    <a:pt x="558" y="86"/>
                    <a:pt x="561" y="89"/>
                    <a:pt x="563" y="90"/>
                  </a:cubicBezTo>
                  <a:cubicBezTo>
                    <a:pt x="563" y="90"/>
                    <a:pt x="563" y="90"/>
                    <a:pt x="563" y="91"/>
                  </a:cubicBezTo>
                  <a:cubicBezTo>
                    <a:pt x="564" y="91"/>
                    <a:pt x="567" y="93"/>
                    <a:pt x="570" y="95"/>
                  </a:cubicBezTo>
                  <a:cubicBezTo>
                    <a:pt x="572" y="98"/>
                    <a:pt x="575" y="100"/>
                    <a:pt x="576" y="101"/>
                  </a:cubicBezTo>
                  <a:cubicBezTo>
                    <a:pt x="576" y="100"/>
                    <a:pt x="575" y="100"/>
                    <a:pt x="576" y="100"/>
                  </a:cubicBezTo>
                  <a:cubicBezTo>
                    <a:pt x="578" y="102"/>
                    <a:pt x="577" y="102"/>
                    <a:pt x="579" y="103"/>
                  </a:cubicBezTo>
                  <a:cubicBezTo>
                    <a:pt x="579" y="103"/>
                    <a:pt x="577" y="101"/>
                    <a:pt x="578" y="102"/>
                  </a:cubicBezTo>
                  <a:cubicBezTo>
                    <a:pt x="579" y="104"/>
                    <a:pt x="579" y="103"/>
                    <a:pt x="581" y="104"/>
                  </a:cubicBezTo>
                  <a:cubicBezTo>
                    <a:pt x="582" y="105"/>
                    <a:pt x="584" y="107"/>
                    <a:pt x="583" y="107"/>
                  </a:cubicBezTo>
                  <a:cubicBezTo>
                    <a:pt x="588" y="110"/>
                    <a:pt x="593" y="116"/>
                    <a:pt x="596" y="119"/>
                  </a:cubicBezTo>
                  <a:cubicBezTo>
                    <a:pt x="596" y="120"/>
                    <a:pt x="598" y="122"/>
                    <a:pt x="600" y="123"/>
                  </a:cubicBezTo>
                  <a:cubicBezTo>
                    <a:pt x="600" y="123"/>
                    <a:pt x="597" y="121"/>
                    <a:pt x="597" y="120"/>
                  </a:cubicBezTo>
                  <a:cubicBezTo>
                    <a:pt x="598" y="121"/>
                    <a:pt x="600" y="123"/>
                    <a:pt x="601" y="124"/>
                  </a:cubicBezTo>
                  <a:cubicBezTo>
                    <a:pt x="602" y="125"/>
                    <a:pt x="603" y="126"/>
                    <a:pt x="604" y="126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9" y="132"/>
                    <a:pt x="612" y="135"/>
                    <a:pt x="614" y="137"/>
                  </a:cubicBezTo>
                  <a:cubicBezTo>
                    <a:pt x="614" y="138"/>
                    <a:pt x="613" y="136"/>
                    <a:pt x="613" y="136"/>
                  </a:cubicBezTo>
                  <a:cubicBezTo>
                    <a:pt x="615" y="139"/>
                    <a:pt x="614" y="137"/>
                    <a:pt x="615" y="139"/>
                  </a:cubicBezTo>
                  <a:cubicBezTo>
                    <a:pt x="618" y="142"/>
                    <a:pt x="621" y="147"/>
                    <a:pt x="623" y="149"/>
                  </a:cubicBezTo>
                  <a:cubicBezTo>
                    <a:pt x="623" y="148"/>
                    <a:pt x="621" y="147"/>
                    <a:pt x="621" y="147"/>
                  </a:cubicBezTo>
                  <a:cubicBezTo>
                    <a:pt x="622" y="147"/>
                    <a:pt x="623" y="149"/>
                    <a:pt x="625" y="150"/>
                  </a:cubicBezTo>
                  <a:cubicBezTo>
                    <a:pt x="626" y="152"/>
                    <a:pt x="627" y="154"/>
                    <a:pt x="628" y="155"/>
                  </a:cubicBezTo>
                  <a:cubicBezTo>
                    <a:pt x="628" y="155"/>
                    <a:pt x="628" y="155"/>
                    <a:pt x="627" y="154"/>
                  </a:cubicBezTo>
                  <a:cubicBezTo>
                    <a:pt x="626" y="153"/>
                    <a:pt x="626" y="152"/>
                    <a:pt x="625" y="151"/>
                  </a:cubicBezTo>
                  <a:cubicBezTo>
                    <a:pt x="625" y="152"/>
                    <a:pt x="623" y="150"/>
                    <a:pt x="623" y="150"/>
                  </a:cubicBezTo>
                  <a:cubicBezTo>
                    <a:pt x="625" y="152"/>
                    <a:pt x="624" y="151"/>
                    <a:pt x="626" y="153"/>
                  </a:cubicBezTo>
                  <a:cubicBezTo>
                    <a:pt x="626" y="153"/>
                    <a:pt x="625" y="152"/>
                    <a:pt x="625" y="153"/>
                  </a:cubicBezTo>
                  <a:cubicBezTo>
                    <a:pt x="626" y="154"/>
                    <a:pt x="629" y="158"/>
                    <a:pt x="628" y="156"/>
                  </a:cubicBezTo>
                  <a:cubicBezTo>
                    <a:pt x="629" y="158"/>
                    <a:pt x="633" y="163"/>
                    <a:pt x="635" y="165"/>
                  </a:cubicBezTo>
                  <a:cubicBezTo>
                    <a:pt x="634" y="165"/>
                    <a:pt x="633" y="162"/>
                    <a:pt x="632" y="162"/>
                  </a:cubicBezTo>
                  <a:cubicBezTo>
                    <a:pt x="633" y="164"/>
                    <a:pt x="635" y="166"/>
                    <a:pt x="636" y="168"/>
                  </a:cubicBezTo>
                  <a:cubicBezTo>
                    <a:pt x="637" y="168"/>
                    <a:pt x="635" y="166"/>
                    <a:pt x="635" y="166"/>
                  </a:cubicBezTo>
                  <a:cubicBezTo>
                    <a:pt x="635" y="165"/>
                    <a:pt x="639" y="172"/>
                    <a:pt x="639" y="170"/>
                  </a:cubicBezTo>
                  <a:cubicBezTo>
                    <a:pt x="637" y="168"/>
                    <a:pt x="636" y="166"/>
                    <a:pt x="634" y="164"/>
                  </a:cubicBezTo>
                  <a:cubicBezTo>
                    <a:pt x="633" y="162"/>
                    <a:pt x="632" y="161"/>
                    <a:pt x="632" y="161"/>
                  </a:cubicBezTo>
                  <a:cubicBezTo>
                    <a:pt x="631" y="159"/>
                    <a:pt x="629" y="156"/>
                    <a:pt x="628" y="155"/>
                  </a:cubicBezTo>
                  <a:cubicBezTo>
                    <a:pt x="630" y="157"/>
                    <a:pt x="630" y="157"/>
                    <a:pt x="633" y="161"/>
                  </a:cubicBezTo>
                  <a:cubicBezTo>
                    <a:pt x="633" y="161"/>
                    <a:pt x="633" y="162"/>
                    <a:pt x="634" y="164"/>
                  </a:cubicBezTo>
                  <a:cubicBezTo>
                    <a:pt x="635" y="165"/>
                    <a:pt x="636" y="166"/>
                    <a:pt x="636" y="166"/>
                  </a:cubicBezTo>
                  <a:cubicBezTo>
                    <a:pt x="635" y="164"/>
                    <a:pt x="634" y="163"/>
                    <a:pt x="634" y="162"/>
                  </a:cubicBezTo>
                  <a:cubicBezTo>
                    <a:pt x="635" y="165"/>
                    <a:pt x="636" y="165"/>
                    <a:pt x="637" y="168"/>
                  </a:cubicBezTo>
                  <a:cubicBezTo>
                    <a:pt x="637" y="167"/>
                    <a:pt x="634" y="162"/>
                    <a:pt x="633" y="161"/>
                  </a:cubicBezTo>
                  <a:cubicBezTo>
                    <a:pt x="633" y="161"/>
                    <a:pt x="634" y="162"/>
                    <a:pt x="634" y="161"/>
                  </a:cubicBezTo>
                  <a:cubicBezTo>
                    <a:pt x="631" y="158"/>
                    <a:pt x="628" y="154"/>
                    <a:pt x="626" y="151"/>
                  </a:cubicBezTo>
                  <a:cubicBezTo>
                    <a:pt x="624" y="148"/>
                    <a:pt x="621" y="145"/>
                    <a:pt x="619" y="142"/>
                  </a:cubicBezTo>
                  <a:cubicBezTo>
                    <a:pt x="619" y="142"/>
                    <a:pt x="622" y="146"/>
                    <a:pt x="622" y="147"/>
                  </a:cubicBezTo>
                  <a:cubicBezTo>
                    <a:pt x="622" y="146"/>
                    <a:pt x="621" y="146"/>
                    <a:pt x="621" y="145"/>
                  </a:cubicBezTo>
                  <a:cubicBezTo>
                    <a:pt x="621" y="145"/>
                    <a:pt x="620" y="143"/>
                    <a:pt x="618" y="141"/>
                  </a:cubicBezTo>
                  <a:cubicBezTo>
                    <a:pt x="618" y="141"/>
                    <a:pt x="617" y="139"/>
                    <a:pt x="616" y="139"/>
                  </a:cubicBezTo>
                  <a:cubicBezTo>
                    <a:pt x="614" y="136"/>
                    <a:pt x="609" y="131"/>
                    <a:pt x="606" y="127"/>
                  </a:cubicBezTo>
                  <a:cubicBezTo>
                    <a:pt x="606" y="127"/>
                    <a:pt x="607" y="128"/>
                    <a:pt x="607" y="128"/>
                  </a:cubicBezTo>
                  <a:cubicBezTo>
                    <a:pt x="604" y="125"/>
                    <a:pt x="602" y="123"/>
                    <a:pt x="601" y="122"/>
                  </a:cubicBezTo>
                  <a:cubicBezTo>
                    <a:pt x="602" y="122"/>
                    <a:pt x="598" y="119"/>
                    <a:pt x="598" y="118"/>
                  </a:cubicBezTo>
                  <a:cubicBezTo>
                    <a:pt x="598" y="119"/>
                    <a:pt x="600" y="120"/>
                    <a:pt x="598" y="118"/>
                  </a:cubicBezTo>
                  <a:cubicBezTo>
                    <a:pt x="597" y="118"/>
                    <a:pt x="595" y="115"/>
                    <a:pt x="592" y="113"/>
                  </a:cubicBezTo>
                  <a:cubicBezTo>
                    <a:pt x="592" y="112"/>
                    <a:pt x="591" y="112"/>
                    <a:pt x="590" y="111"/>
                  </a:cubicBezTo>
                  <a:cubicBezTo>
                    <a:pt x="589" y="109"/>
                    <a:pt x="591" y="112"/>
                    <a:pt x="590" y="111"/>
                  </a:cubicBezTo>
                  <a:cubicBezTo>
                    <a:pt x="588" y="109"/>
                    <a:pt x="584" y="106"/>
                    <a:pt x="583" y="104"/>
                  </a:cubicBezTo>
                  <a:cubicBezTo>
                    <a:pt x="583" y="104"/>
                    <a:pt x="582" y="104"/>
                    <a:pt x="581" y="103"/>
                  </a:cubicBezTo>
                  <a:cubicBezTo>
                    <a:pt x="581" y="103"/>
                    <a:pt x="582" y="103"/>
                    <a:pt x="581" y="102"/>
                  </a:cubicBezTo>
                  <a:cubicBezTo>
                    <a:pt x="581" y="103"/>
                    <a:pt x="576" y="99"/>
                    <a:pt x="577" y="99"/>
                  </a:cubicBezTo>
                  <a:cubicBezTo>
                    <a:pt x="582" y="103"/>
                    <a:pt x="579" y="100"/>
                    <a:pt x="583" y="103"/>
                  </a:cubicBezTo>
                  <a:cubicBezTo>
                    <a:pt x="583" y="103"/>
                    <a:pt x="583" y="104"/>
                    <a:pt x="583" y="104"/>
                  </a:cubicBezTo>
                  <a:cubicBezTo>
                    <a:pt x="583" y="104"/>
                    <a:pt x="582" y="102"/>
                    <a:pt x="582" y="103"/>
                  </a:cubicBezTo>
                  <a:cubicBezTo>
                    <a:pt x="585" y="106"/>
                    <a:pt x="585" y="106"/>
                    <a:pt x="587" y="107"/>
                  </a:cubicBezTo>
                  <a:cubicBezTo>
                    <a:pt x="588" y="108"/>
                    <a:pt x="589" y="109"/>
                    <a:pt x="588" y="109"/>
                  </a:cubicBezTo>
                  <a:cubicBezTo>
                    <a:pt x="590" y="111"/>
                    <a:pt x="589" y="109"/>
                    <a:pt x="591" y="111"/>
                  </a:cubicBezTo>
                  <a:cubicBezTo>
                    <a:pt x="592" y="112"/>
                    <a:pt x="593" y="113"/>
                    <a:pt x="594" y="114"/>
                  </a:cubicBezTo>
                  <a:cubicBezTo>
                    <a:pt x="594" y="115"/>
                    <a:pt x="594" y="115"/>
                    <a:pt x="594" y="115"/>
                  </a:cubicBezTo>
                  <a:cubicBezTo>
                    <a:pt x="597" y="117"/>
                    <a:pt x="596" y="116"/>
                    <a:pt x="598" y="118"/>
                  </a:cubicBezTo>
                  <a:cubicBezTo>
                    <a:pt x="600" y="120"/>
                    <a:pt x="601" y="121"/>
                    <a:pt x="601" y="122"/>
                  </a:cubicBezTo>
                  <a:cubicBezTo>
                    <a:pt x="602" y="123"/>
                    <a:pt x="601" y="121"/>
                    <a:pt x="602" y="122"/>
                  </a:cubicBezTo>
                  <a:cubicBezTo>
                    <a:pt x="605" y="125"/>
                    <a:pt x="607" y="127"/>
                    <a:pt x="609" y="129"/>
                  </a:cubicBezTo>
                  <a:cubicBezTo>
                    <a:pt x="609" y="129"/>
                    <a:pt x="607" y="128"/>
                    <a:pt x="607" y="128"/>
                  </a:cubicBezTo>
                  <a:cubicBezTo>
                    <a:pt x="609" y="130"/>
                    <a:pt x="609" y="130"/>
                    <a:pt x="609" y="130"/>
                  </a:cubicBezTo>
                  <a:cubicBezTo>
                    <a:pt x="610" y="130"/>
                    <a:pt x="608" y="128"/>
                    <a:pt x="609" y="129"/>
                  </a:cubicBezTo>
                  <a:cubicBezTo>
                    <a:pt x="608" y="128"/>
                    <a:pt x="606" y="126"/>
                    <a:pt x="605" y="125"/>
                  </a:cubicBezTo>
                  <a:cubicBezTo>
                    <a:pt x="604" y="124"/>
                    <a:pt x="602" y="122"/>
                    <a:pt x="601" y="121"/>
                  </a:cubicBezTo>
                  <a:cubicBezTo>
                    <a:pt x="598" y="118"/>
                    <a:pt x="596" y="115"/>
                    <a:pt x="593" y="113"/>
                  </a:cubicBezTo>
                  <a:cubicBezTo>
                    <a:pt x="593" y="113"/>
                    <a:pt x="593" y="112"/>
                    <a:pt x="593" y="112"/>
                  </a:cubicBezTo>
                  <a:cubicBezTo>
                    <a:pt x="590" y="110"/>
                    <a:pt x="587" y="107"/>
                    <a:pt x="591" y="111"/>
                  </a:cubicBezTo>
                  <a:cubicBezTo>
                    <a:pt x="590" y="110"/>
                    <a:pt x="589" y="110"/>
                    <a:pt x="589" y="109"/>
                  </a:cubicBezTo>
                  <a:cubicBezTo>
                    <a:pt x="589" y="108"/>
                    <a:pt x="585" y="105"/>
                    <a:pt x="586" y="106"/>
                  </a:cubicBezTo>
                  <a:cubicBezTo>
                    <a:pt x="586" y="106"/>
                    <a:pt x="584" y="105"/>
                    <a:pt x="584" y="104"/>
                  </a:cubicBezTo>
                  <a:cubicBezTo>
                    <a:pt x="583" y="103"/>
                    <a:pt x="587" y="107"/>
                    <a:pt x="589" y="108"/>
                  </a:cubicBezTo>
                  <a:cubicBezTo>
                    <a:pt x="587" y="106"/>
                    <a:pt x="583" y="103"/>
                    <a:pt x="580" y="100"/>
                  </a:cubicBezTo>
                  <a:cubicBezTo>
                    <a:pt x="582" y="102"/>
                    <a:pt x="575" y="97"/>
                    <a:pt x="575" y="96"/>
                  </a:cubicBezTo>
                  <a:cubicBezTo>
                    <a:pt x="575" y="96"/>
                    <a:pt x="579" y="99"/>
                    <a:pt x="577" y="97"/>
                  </a:cubicBezTo>
                  <a:cubicBezTo>
                    <a:pt x="574" y="96"/>
                    <a:pt x="572" y="93"/>
                    <a:pt x="569" y="92"/>
                  </a:cubicBezTo>
                  <a:cubicBezTo>
                    <a:pt x="568" y="90"/>
                    <a:pt x="565" y="88"/>
                    <a:pt x="562" y="86"/>
                  </a:cubicBezTo>
                  <a:cubicBezTo>
                    <a:pt x="559" y="84"/>
                    <a:pt x="556" y="82"/>
                    <a:pt x="553" y="80"/>
                  </a:cubicBezTo>
                  <a:cubicBezTo>
                    <a:pt x="552" y="80"/>
                    <a:pt x="549" y="77"/>
                    <a:pt x="547" y="76"/>
                  </a:cubicBezTo>
                  <a:cubicBezTo>
                    <a:pt x="548" y="76"/>
                    <a:pt x="551" y="79"/>
                    <a:pt x="550" y="78"/>
                  </a:cubicBezTo>
                  <a:cubicBezTo>
                    <a:pt x="548" y="76"/>
                    <a:pt x="546" y="75"/>
                    <a:pt x="545" y="75"/>
                  </a:cubicBezTo>
                  <a:cubicBezTo>
                    <a:pt x="544" y="74"/>
                    <a:pt x="544" y="74"/>
                    <a:pt x="543" y="73"/>
                  </a:cubicBezTo>
                  <a:cubicBezTo>
                    <a:pt x="543" y="73"/>
                    <a:pt x="539" y="71"/>
                    <a:pt x="539" y="71"/>
                  </a:cubicBezTo>
                  <a:cubicBezTo>
                    <a:pt x="539" y="71"/>
                    <a:pt x="540" y="72"/>
                    <a:pt x="541" y="72"/>
                  </a:cubicBezTo>
                  <a:cubicBezTo>
                    <a:pt x="542" y="72"/>
                    <a:pt x="540" y="71"/>
                    <a:pt x="539" y="71"/>
                  </a:cubicBezTo>
                  <a:cubicBezTo>
                    <a:pt x="539" y="71"/>
                    <a:pt x="540" y="71"/>
                    <a:pt x="539" y="71"/>
                  </a:cubicBezTo>
                  <a:cubicBezTo>
                    <a:pt x="538" y="70"/>
                    <a:pt x="534" y="67"/>
                    <a:pt x="530" y="64"/>
                  </a:cubicBezTo>
                  <a:cubicBezTo>
                    <a:pt x="530" y="65"/>
                    <a:pt x="526" y="62"/>
                    <a:pt x="526" y="63"/>
                  </a:cubicBezTo>
                  <a:cubicBezTo>
                    <a:pt x="529" y="64"/>
                    <a:pt x="533" y="66"/>
                    <a:pt x="530" y="65"/>
                  </a:cubicBezTo>
                  <a:cubicBezTo>
                    <a:pt x="532" y="66"/>
                    <a:pt x="534" y="67"/>
                    <a:pt x="535" y="68"/>
                  </a:cubicBezTo>
                  <a:cubicBezTo>
                    <a:pt x="535" y="68"/>
                    <a:pt x="535" y="68"/>
                    <a:pt x="535" y="68"/>
                  </a:cubicBezTo>
                  <a:cubicBezTo>
                    <a:pt x="532" y="66"/>
                    <a:pt x="529" y="64"/>
                    <a:pt x="526" y="63"/>
                  </a:cubicBezTo>
                  <a:cubicBezTo>
                    <a:pt x="526" y="63"/>
                    <a:pt x="528" y="64"/>
                    <a:pt x="528" y="64"/>
                  </a:cubicBezTo>
                  <a:cubicBezTo>
                    <a:pt x="527" y="64"/>
                    <a:pt x="527" y="64"/>
                    <a:pt x="526" y="63"/>
                  </a:cubicBezTo>
                  <a:cubicBezTo>
                    <a:pt x="525" y="63"/>
                    <a:pt x="526" y="63"/>
                    <a:pt x="523" y="62"/>
                  </a:cubicBezTo>
                  <a:cubicBezTo>
                    <a:pt x="526" y="63"/>
                    <a:pt x="516" y="58"/>
                    <a:pt x="517" y="59"/>
                  </a:cubicBezTo>
                  <a:cubicBezTo>
                    <a:pt x="515" y="58"/>
                    <a:pt x="515" y="58"/>
                    <a:pt x="512" y="57"/>
                  </a:cubicBezTo>
                  <a:cubicBezTo>
                    <a:pt x="512" y="57"/>
                    <a:pt x="512" y="56"/>
                    <a:pt x="512" y="56"/>
                  </a:cubicBezTo>
                  <a:cubicBezTo>
                    <a:pt x="511" y="56"/>
                    <a:pt x="515" y="57"/>
                    <a:pt x="513" y="56"/>
                  </a:cubicBezTo>
                  <a:cubicBezTo>
                    <a:pt x="513" y="56"/>
                    <a:pt x="508" y="54"/>
                    <a:pt x="509" y="55"/>
                  </a:cubicBezTo>
                  <a:cubicBezTo>
                    <a:pt x="510" y="55"/>
                    <a:pt x="512" y="56"/>
                    <a:pt x="510" y="55"/>
                  </a:cubicBezTo>
                  <a:cubicBezTo>
                    <a:pt x="507" y="54"/>
                    <a:pt x="507" y="53"/>
                    <a:pt x="504" y="53"/>
                  </a:cubicBezTo>
                  <a:cubicBezTo>
                    <a:pt x="505" y="53"/>
                    <a:pt x="506" y="54"/>
                    <a:pt x="505" y="53"/>
                  </a:cubicBezTo>
                  <a:cubicBezTo>
                    <a:pt x="501" y="51"/>
                    <a:pt x="499" y="50"/>
                    <a:pt x="496" y="49"/>
                  </a:cubicBezTo>
                  <a:cubicBezTo>
                    <a:pt x="498" y="50"/>
                    <a:pt x="501" y="51"/>
                    <a:pt x="501" y="51"/>
                  </a:cubicBezTo>
                  <a:cubicBezTo>
                    <a:pt x="498" y="50"/>
                    <a:pt x="496" y="49"/>
                    <a:pt x="496" y="48"/>
                  </a:cubicBezTo>
                  <a:cubicBezTo>
                    <a:pt x="495" y="48"/>
                    <a:pt x="497" y="49"/>
                    <a:pt x="495" y="49"/>
                  </a:cubicBezTo>
                  <a:cubicBezTo>
                    <a:pt x="495" y="48"/>
                    <a:pt x="491" y="47"/>
                    <a:pt x="490" y="46"/>
                  </a:cubicBezTo>
                  <a:cubicBezTo>
                    <a:pt x="492" y="47"/>
                    <a:pt x="488" y="46"/>
                    <a:pt x="490" y="47"/>
                  </a:cubicBezTo>
                  <a:cubicBezTo>
                    <a:pt x="492" y="47"/>
                    <a:pt x="490" y="47"/>
                    <a:pt x="491" y="48"/>
                  </a:cubicBezTo>
                  <a:cubicBezTo>
                    <a:pt x="491" y="47"/>
                    <a:pt x="495" y="49"/>
                    <a:pt x="495" y="49"/>
                  </a:cubicBezTo>
                  <a:cubicBezTo>
                    <a:pt x="493" y="48"/>
                    <a:pt x="490" y="47"/>
                    <a:pt x="491" y="48"/>
                  </a:cubicBezTo>
                  <a:cubicBezTo>
                    <a:pt x="491" y="48"/>
                    <a:pt x="494" y="49"/>
                    <a:pt x="494" y="49"/>
                  </a:cubicBezTo>
                  <a:cubicBezTo>
                    <a:pt x="492" y="48"/>
                    <a:pt x="491" y="48"/>
                    <a:pt x="489" y="47"/>
                  </a:cubicBezTo>
                  <a:cubicBezTo>
                    <a:pt x="488" y="47"/>
                    <a:pt x="491" y="48"/>
                    <a:pt x="489" y="48"/>
                  </a:cubicBezTo>
                  <a:cubicBezTo>
                    <a:pt x="485" y="46"/>
                    <a:pt x="482" y="44"/>
                    <a:pt x="476" y="43"/>
                  </a:cubicBezTo>
                  <a:cubicBezTo>
                    <a:pt x="478" y="43"/>
                    <a:pt x="472" y="41"/>
                    <a:pt x="474" y="41"/>
                  </a:cubicBezTo>
                  <a:cubicBezTo>
                    <a:pt x="476" y="42"/>
                    <a:pt x="480" y="44"/>
                    <a:pt x="482" y="44"/>
                  </a:cubicBezTo>
                  <a:cubicBezTo>
                    <a:pt x="478" y="43"/>
                    <a:pt x="472" y="41"/>
                    <a:pt x="469" y="39"/>
                  </a:cubicBezTo>
                  <a:cubicBezTo>
                    <a:pt x="474" y="41"/>
                    <a:pt x="475" y="41"/>
                    <a:pt x="478" y="43"/>
                  </a:cubicBezTo>
                  <a:cubicBezTo>
                    <a:pt x="478" y="42"/>
                    <a:pt x="479" y="42"/>
                    <a:pt x="480" y="42"/>
                  </a:cubicBezTo>
                  <a:cubicBezTo>
                    <a:pt x="478" y="41"/>
                    <a:pt x="475" y="41"/>
                    <a:pt x="475" y="41"/>
                  </a:cubicBezTo>
                  <a:cubicBezTo>
                    <a:pt x="477" y="42"/>
                    <a:pt x="478" y="41"/>
                    <a:pt x="478" y="42"/>
                  </a:cubicBezTo>
                  <a:cubicBezTo>
                    <a:pt x="478" y="42"/>
                    <a:pt x="477" y="42"/>
                    <a:pt x="475" y="41"/>
                  </a:cubicBezTo>
                  <a:cubicBezTo>
                    <a:pt x="473" y="40"/>
                    <a:pt x="472" y="40"/>
                    <a:pt x="469" y="39"/>
                  </a:cubicBezTo>
                  <a:cubicBezTo>
                    <a:pt x="470" y="39"/>
                    <a:pt x="467" y="38"/>
                    <a:pt x="466" y="38"/>
                  </a:cubicBezTo>
                  <a:cubicBezTo>
                    <a:pt x="468" y="38"/>
                    <a:pt x="468" y="38"/>
                    <a:pt x="470" y="39"/>
                  </a:cubicBezTo>
                  <a:cubicBezTo>
                    <a:pt x="469" y="38"/>
                    <a:pt x="467" y="38"/>
                    <a:pt x="465" y="37"/>
                  </a:cubicBezTo>
                  <a:cubicBezTo>
                    <a:pt x="465" y="37"/>
                    <a:pt x="465" y="37"/>
                    <a:pt x="466" y="37"/>
                  </a:cubicBezTo>
                  <a:cubicBezTo>
                    <a:pt x="464" y="37"/>
                    <a:pt x="463" y="36"/>
                    <a:pt x="463" y="36"/>
                  </a:cubicBezTo>
                  <a:cubicBezTo>
                    <a:pt x="466" y="38"/>
                    <a:pt x="462" y="37"/>
                    <a:pt x="458" y="36"/>
                  </a:cubicBezTo>
                  <a:cubicBezTo>
                    <a:pt x="457" y="35"/>
                    <a:pt x="457" y="35"/>
                    <a:pt x="457" y="35"/>
                  </a:cubicBezTo>
                  <a:cubicBezTo>
                    <a:pt x="456" y="35"/>
                    <a:pt x="456" y="35"/>
                    <a:pt x="454" y="35"/>
                  </a:cubicBezTo>
                  <a:cubicBezTo>
                    <a:pt x="454" y="34"/>
                    <a:pt x="451" y="33"/>
                    <a:pt x="451" y="33"/>
                  </a:cubicBezTo>
                  <a:cubicBezTo>
                    <a:pt x="448" y="32"/>
                    <a:pt x="447" y="32"/>
                    <a:pt x="446" y="32"/>
                  </a:cubicBezTo>
                  <a:cubicBezTo>
                    <a:pt x="447" y="33"/>
                    <a:pt x="449" y="33"/>
                    <a:pt x="450" y="33"/>
                  </a:cubicBezTo>
                  <a:cubicBezTo>
                    <a:pt x="449" y="33"/>
                    <a:pt x="446" y="33"/>
                    <a:pt x="445" y="32"/>
                  </a:cubicBezTo>
                  <a:cubicBezTo>
                    <a:pt x="445" y="32"/>
                    <a:pt x="447" y="32"/>
                    <a:pt x="443" y="31"/>
                  </a:cubicBezTo>
                  <a:cubicBezTo>
                    <a:pt x="445" y="32"/>
                    <a:pt x="442" y="31"/>
                    <a:pt x="441" y="31"/>
                  </a:cubicBezTo>
                  <a:cubicBezTo>
                    <a:pt x="442" y="32"/>
                    <a:pt x="444" y="32"/>
                    <a:pt x="444" y="32"/>
                  </a:cubicBezTo>
                  <a:cubicBezTo>
                    <a:pt x="439" y="31"/>
                    <a:pt x="437" y="31"/>
                    <a:pt x="435" y="30"/>
                  </a:cubicBezTo>
                  <a:cubicBezTo>
                    <a:pt x="437" y="31"/>
                    <a:pt x="440" y="31"/>
                    <a:pt x="441" y="31"/>
                  </a:cubicBezTo>
                  <a:cubicBezTo>
                    <a:pt x="438" y="30"/>
                    <a:pt x="432" y="30"/>
                    <a:pt x="429" y="29"/>
                  </a:cubicBezTo>
                  <a:cubicBezTo>
                    <a:pt x="433" y="30"/>
                    <a:pt x="433" y="29"/>
                    <a:pt x="435" y="29"/>
                  </a:cubicBezTo>
                  <a:cubicBezTo>
                    <a:pt x="435" y="30"/>
                    <a:pt x="436" y="30"/>
                    <a:pt x="438" y="30"/>
                  </a:cubicBezTo>
                  <a:cubicBezTo>
                    <a:pt x="438" y="30"/>
                    <a:pt x="439" y="30"/>
                    <a:pt x="441" y="31"/>
                  </a:cubicBezTo>
                  <a:cubicBezTo>
                    <a:pt x="441" y="31"/>
                    <a:pt x="441" y="31"/>
                    <a:pt x="443" y="31"/>
                  </a:cubicBezTo>
                  <a:cubicBezTo>
                    <a:pt x="445" y="32"/>
                    <a:pt x="444" y="31"/>
                    <a:pt x="447" y="32"/>
                  </a:cubicBezTo>
                  <a:cubicBezTo>
                    <a:pt x="446" y="32"/>
                    <a:pt x="444" y="31"/>
                    <a:pt x="442" y="30"/>
                  </a:cubicBezTo>
                  <a:cubicBezTo>
                    <a:pt x="443" y="31"/>
                    <a:pt x="441" y="30"/>
                    <a:pt x="440" y="30"/>
                  </a:cubicBezTo>
                  <a:cubicBezTo>
                    <a:pt x="438" y="30"/>
                    <a:pt x="438" y="30"/>
                    <a:pt x="437" y="29"/>
                  </a:cubicBezTo>
                  <a:cubicBezTo>
                    <a:pt x="437" y="30"/>
                    <a:pt x="437" y="30"/>
                    <a:pt x="435" y="29"/>
                  </a:cubicBezTo>
                  <a:cubicBezTo>
                    <a:pt x="433" y="29"/>
                    <a:pt x="436" y="29"/>
                    <a:pt x="434" y="29"/>
                  </a:cubicBezTo>
                  <a:cubicBezTo>
                    <a:pt x="434" y="29"/>
                    <a:pt x="433" y="29"/>
                    <a:pt x="432" y="29"/>
                  </a:cubicBezTo>
                  <a:cubicBezTo>
                    <a:pt x="431" y="28"/>
                    <a:pt x="427" y="28"/>
                    <a:pt x="428" y="28"/>
                  </a:cubicBezTo>
                  <a:cubicBezTo>
                    <a:pt x="425" y="27"/>
                    <a:pt x="419" y="27"/>
                    <a:pt x="416" y="26"/>
                  </a:cubicBezTo>
                  <a:cubicBezTo>
                    <a:pt x="417" y="26"/>
                    <a:pt x="418" y="26"/>
                    <a:pt x="419" y="26"/>
                  </a:cubicBezTo>
                  <a:cubicBezTo>
                    <a:pt x="418" y="26"/>
                    <a:pt x="418" y="26"/>
                    <a:pt x="419" y="26"/>
                  </a:cubicBezTo>
                  <a:cubicBezTo>
                    <a:pt x="421" y="26"/>
                    <a:pt x="418" y="26"/>
                    <a:pt x="421" y="27"/>
                  </a:cubicBezTo>
                  <a:cubicBezTo>
                    <a:pt x="422" y="26"/>
                    <a:pt x="428" y="27"/>
                    <a:pt x="431" y="28"/>
                  </a:cubicBezTo>
                  <a:cubicBezTo>
                    <a:pt x="431" y="28"/>
                    <a:pt x="433" y="28"/>
                    <a:pt x="434" y="28"/>
                  </a:cubicBezTo>
                  <a:cubicBezTo>
                    <a:pt x="432" y="28"/>
                    <a:pt x="437" y="29"/>
                    <a:pt x="434" y="28"/>
                  </a:cubicBezTo>
                  <a:cubicBezTo>
                    <a:pt x="433" y="28"/>
                    <a:pt x="432" y="27"/>
                    <a:pt x="430" y="27"/>
                  </a:cubicBezTo>
                  <a:cubicBezTo>
                    <a:pt x="430" y="28"/>
                    <a:pt x="425" y="26"/>
                    <a:pt x="422" y="26"/>
                  </a:cubicBezTo>
                  <a:cubicBezTo>
                    <a:pt x="422" y="26"/>
                    <a:pt x="421" y="26"/>
                    <a:pt x="422" y="26"/>
                  </a:cubicBezTo>
                  <a:cubicBezTo>
                    <a:pt x="423" y="26"/>
                    <a:pt x="425" y="27"/>
                    <a:pt x="425" y="26"/>
                  </a:cubicBezTo>
                  <a:cubicBezTo>
                    <a:pt x="424" y="26"/>
                    <a:pt x="422" y="26"/>
                    <a:pt x="420" y="25"/>
                  </a:cubicBezTo>
                  <a:cubicBezTo>
                    <a:pt x="420" y="26"/>
                    <a:pt x="419" y="25"/>
                    <a:pt x="418" y="25"/>
                  </a:cubicBezTo>
                  <a:cubicBezTo>
                    <a:pt x="419" y="26"/>
                    <a:pt x="418" y="26"/>
                    <a:pt x="416" y="25"/>
                  </a:cubicBezTo>
                  <a:cubicBezTo>
                    <a:pt x="416" y="25"/>
                    <a:pt x="418" y="25"/>
                    <a:pt x="415" y="25"/>
                  </a:cubicBezTo>
                  <a:cubicBezTo>
                    <a:pt x="414" y="25"/>
                    <a:pt x="412" y="25"/>
                    <a:pt x="410" y="25"/>
                  </a:cubicBezTo>
                  <a:cubicBezTo>
                    <a:pt x="411" y="25"/>
                    <a:pt x="409" y="25"/>
                    <a:pt x="408" y="25"/>
                  </a:cubicBezTo>
                  <a:cubicBezTo>
                    <a:pt x="409" y="25"/>
                    <a:pt x="410" y="25"/>
                    <a:pt x="410" y="25"/>
                  </a:cubicBezTo>
                  <a:cubicBezTo>
                    <a:pt x="406" y="24"/>
                    <a:pt x="411" y="25"/>
                    <a:pt x="408" y="24"/>
                  </a:cubicBezTo>
                  <a:cubicBezTo>
                    <a:pt x="407" y="25"/>
                    <a:pt x="406" y="24"/>
                    <a:pt x="403" y="24"/>
                  </a:cubicBezTo>
                  <a:cubicBezTo>
                    <a:pt x="404" y="24"/>
                    <a:pt x="404" y="24"/>
                    <a:pt x="402" y="24"/>
                  </a:cubicBezTo>
                  <a:cubicBezTo>
                    <a:pt x="406" y="24"/>
                    <a:pt x="403" y="24"/>
                    <a:pt x="403" y="24"/>
                  </a:cubicBezTo>
                  <a:cubicBezTo>
                    <a:pt x="403" y="24"/>
                    <a:pt x="404" y="24"/>
                    <a:pt x="404" y="24"/>
                  </a:cubicBezTo>
                  <a:cubicBezTo>
                    <a:pt x="403" y="24"/>
                    <a:pt x="408" y="24"/>
                    <a:pt x="407" y="24"/>
                  </a:cubicBezTo>
                  <a:cubicBezTo>
                    <a:pt x="406" y="24"/>
                    <a:pt x="407" y="23"/>
                    <a:pt x="407" y="23"/>
                  </a:cubicBezTo>
                  <a:cubicBezTo>
                    <a:pt x="404" y="23"/>
                    <a:pt x="401" y="23"/>
                    <a:pt x="400" y="23"/>
                  </a:cubicBezTo>
                  <a:cubicBezTo>
                    <a:pt x="397" y="23"/>
                    <a:pt x="393" y="23"/>
                    <a:pt x="394" y="22"/>
                  </a:cubicBezTo>
                  <a:cubicBezTo>
                    <a:pt x="396" y="22"/>
                    <a:pt x="396" y="23"/>
                    <a:pt x="398" y="23"/>
                  </a:cubicBezTo>
                  <a:cubicBezTo>
                    <a:pt x="401" y="23"/>
                    <a:pt x="404" y="23"/>
                    <a:pt x="406" y="23"/>
                  </a:cubicBezTo>
                  <a:cubicBezTo>
                    <a:pt x="404" y="23"/>
                    <a:pt x="404" y="22"/>
                    <a:pt x="405" y="23"/>
                  </a:cubicBezTo>
                  <a:cubicBezTo>
                    <a:pt x="408" y="23"/>
                    <a:pt x="411" y="24"/>
                    <a:pt x="411" y="23"/>
                  </a:cubicBezTo>
                  <a:cubicBezTo>
                    <a:pt x="412" y="24"/>
                    <a:pt x="418" y="24"/>
                    <a:pt x="418" y="25"/>
                  </a:cubicBezTo>
                  <a:cubicBezTo>
                    <a:pt x="421" y="25"/>
                    <a:pt x="421" y="25"/>
                    <a:pt x="422" y="25"/>
                  </a:cubicBezTo>
                  <a:cubicBezTo>
                    <a:pt x="422" y="25"/>
                    <a:pt x="425" y="26"/>
                    <a:pt x="426" y="26"/>
                  </a:cubicBezTo>
                  <a:cubicBezTo>
                    <a:pt x="425" y="26"/>
                    <a:pt x="427" y="27"/>
                    <a:pt x="428" y="27"/>
                  </a:cubicBezTo>
                  <a:cubicBezTo>
                    <a:pt x="428" y="27"/>
                    <a:pt x="433" y="28"/>
                    <a:pt x="431" y="27"/>
                  </a:cubicBezTo>
                  <a:cubicBezTo>
                    <a:pt x="430" y="27"/>
                    <a:pt x="429" y="27"/>
                    <a:pt x="429" y="27"/>
                  </a:cubicBezTo>
                  <a:cubicBezTo>
                    <a:pt x="431" y="27"/>
                    <a:pt x="432" y="27"/>
                    <a:pt x="433" y="27"/>
                  </a:cubicBezTo>
                  <a:cubicBezTo>
                    <a:pt x="433" y="27"/>
                    <a:pt x="430" y="26"/>
                    <a:pt x="431" y="26"/>
                  </a:cubicBezTo>
                  <a:cubicBezTo>
                    <a:pt x="432" y="27"/>
                    <a:pt x="434" y="27"/>
                    <a:pt x="435" y="27"/>
                  </a:cubicBezTo>
                  <a:cubicBezTo>
                    <a:pt x="433" y="27"/>
                    <a:pt x="437" y="28"/>
                    <a:pt x="436" y="28"/>
                  </a:cubicBezTo>
                  <a:cubicBezTo>
                    <a:pt x="440" y="28"/>
                    <a:pt x="440" y="29"/>
                    <a:pt x="444" y="30"/>
                  </a:cubicBezTo>
                  <a:cubicBezTo>
                    <a:pt x="444" y="29"/>
                    <a:pt x="441" y="29"/>
                    <a:pt x="437" y="28"/>
                  </a:cubicBezTo>
                  <a:cubicBezTo>
                    <a:pt x="437" y="27"/>
                    <a:pt x="435" y="27"/>
                    <a:pt x="433" y="26"/>
                  </a:cubicBezTo>
                  <a:cubicBezTo>
                    <a:pt x="431" y="26"/>
                    <a:pt x="429" y="26"/>
                    <a:pt x="429" y="25"/>
                  </a:cubicBezTo>
                  <a:cubicBezTo>
                    <a:pt x="426" y="25"/>
                    <a:pt x="427" y="25"/>
                    <a:pt x="424" y="24"/>
                  </a:cubicBezTo>
                  <a:cubicBezTo>
                    <a:pt x="424" y="25"/>
                    <a:pt x="424" y="25"/>
                    <a:pt x="424" y="25"/>
                  </a:cubicBezTo>
                  <a:cubicBezTo>
                    <a:pt x="427" y="25"/>
                    <a:pt x="426" y="25"/>
                    <a:pt x="429" y="25"/>
                  </a:cubicBezTo>
                  <a:cubicBezTo>
                    <a:pt x="430" y="26"/>
                    <a:pt x="432" y="26"/>
                    <a:pt x="432" y="26"/>
                  </a:cubicBezTo>
                  <a:cubicBezTo>
                    <a:pt x="430" y="26"/>
                    <a:pt x="429" y="26"/>
                    <a:pt x="426" y="25"/>
                  </a:cubicBezTo>
                  <a:cubicBezTo>
                    <a:pt x="426" y="25"/>
                    <a:pt x="422" y="25"/>
                    <a:pt x="422" y="24"/>
                  </a:cubicBezTo>
                  <a:cubicBezTo>
                    <a:pt x="423" y="25"/>
                    <a:pt x="429" y="26"/>
                    <a:pt x="432" y="27"/>
                  </a:cubicBezTo>
                  <a:cubicBezTo>
                    <a:pt x="427" y="26"/>
                    <a:pt x="422" y="25"/>
                    <a:pt x="418" y="24"/>
                  </a:cubicBezTo>
                  <a:cubicBezTo>
                    <a:pt x="416" y="24"/>
                    <a:pt x="418" y="24"/>
                    <a:pt x="417" y="24"/>
                  </a:cubicBezTo>
                  <a:cubicBezTo>
                    <a:pt x="417" y="24"/>
                    <a:pt x="416" y="24"/>
                    <a:pt x="416" y="24"/>
                  </a:cubicBezTo>
                  <a:cubicBezTo>
                    <a:pt x="417" y="24"/>
                    <a:pt x="420" y="25"/>
                    <a:pt x="418" y="24"/>
                  </a:cubicBezTo>
                  <a:cubicBezTo>
                    <a:pt x="416" y="24"/>
                    <a:pt x="413" y="24"/>
                    <a:pt x="412" y="23"/>
                  </a:cubicBezTo>
                  <a:cubicBezTo>
                    <a:pt x="412" y="23"/>
                    <a:pt x="414" y="23"/>
                    <a:pt x="415" y="23"/>
                  </a:cubicBezTo>
                  <a:cubicBezTo>
                    <a:pt x="413" y="23"/>
                    <a:pt x="412" y="23"/>
                    <a:pt x="411" y="23"/>
                  </a:cubicBezTo>
                  <a:cubicBezTo>
                    <a:pt x="411" y="23"/>
                    <a:pt x="409" y="23"/>
                    <a:pt x="407" y="23"/>
                  </a:cubicBezTo>
                  <a:cubicBezTo>
                    <a:pt x="412" y="23"/>
                    <a:pt x="400" y="22"/>
                    <a:pt x="402" y="21"/>
                  </a:cubicBezTo>
                  <a:cubicBezTo>
                    <a:pt x="400" y="21"/>
                    <a:pt x="400" y="22"/>
                    <a:pt x="397" y="21"/>
                  </a:cubicBezTo>
                  <a:cubicBezTo>
                    <a:pt x="399" y="21"/>
                    <a:pt x="396" y="21"/>
                    <a:pt x="394" y="21"/>
                  </a:cubicBezTo>
                  <a:cubicBezTo>
                    <a:pt x="396" y="21"/>
                    <a:pt x="399" y="21"/>
                    <a:pt x="401" y="21"/>
                  </a:cubicBezTo>
                  <a:cubicBezTo>
                    <a:pt x="404" y="21"/>
                    <a:pt x="406" y="22"/>
                    <a:pt x="408" y="22"/>
                  </a:cubicBezTo>
                  <a:cubicBezTo>
                    <a:pt x="413" y="22"/>
                    <a:pt x="417" y="23"/>
                    <a:pt x="418" y="23"/>
                  </a:cubicBezTo>
                  <a:cubicBezTo>
                    <a:pt x="423" y="24"/>
                    <a:pt x="425" y="25"/>
                    <a:pt x="429" y="25"/>
                  </a:cubicBezTo>
                  <a:cubicBezTo>
                    <a:pt x="428" y="25"/>
                    <a:pt x="429" y="25"/>
                    <a:pt x="429" y="25"/>
                  </a:cubicBezTo>
                  <a:cubicBezTo>
                    <a:pt x="426" y="24"/>
                    <a:pt x="427" y="24"/>
                    <a:pt x="425" y="24"/>
                  </a:cubicBezTo>
                  <a:cubicBezTo>
                    <a:pt x="426" y="24"/>
                    <a:pt x="426" y="24"/>
                    <a:pt x="425" y="24"/>
                  </a:cubicBezTo>
                  <a:cubicBezTo>
                    <a:pt x="423" y="24"/>
                    <a:pt x="421" y="24"/>
                    <a:pt x="420" y="23"/>
                  </a:cubicBezTo>
                  <a:cubicBezTo>
                    <a:pt x="421" y="23"/>
                    <a:pt x="423" y="24"/>
                    <a:pt x="424" y="24"/>
                  </a:cubicBezTo>
                  <a:cubicBezTo>
                    <a:pt x="423" y="24"/>
                    <a:pt x="419" y="22"/>
                    <a:pt x="416" y="22"/>
                  </a:cubicBezTo>
                  <a:cubicBezTo>
                    <a:pt x="418" y="22"/>
                    <a:pt x="420" y="23"/>
                    <a:pt x="420" y="23"/>
                  </a:cubicBezTo>
                  <a:cubicBezTo>
                    <a:pt x="414" y="22"/>
                    <a:pt x="409" y="22"/>
                    <a:pt x="404" y="21"/>
                  </a:cubicBezTo>
                  <a:cubicBezTo>
                    <a:pt x="402" y="21"/>
                    <a:pt x="400" y="21"/>
                    <a:pt x="398" y="20"/>
                  </a:cubicBezTo>
                  <a:cubicBezTo>
                    <a:pt x="397" y="20"/>
                    <a:pt x="396" y="20"/>
                    <a:pt x="395" y="20"/>
                  </a:cubicBezTo>
                  <a:cubicBezTo>
                    <a:pt x="394" y="20"/>
                    <a:pt x="392" y="19"/>
                    <a:pt x="390" y="19"/>
                  </a:cubicBezTo>
                  <a:cubicBezTo>
                    <a:pt x="390" y="19"/>
                    <a:pt x="393" y="19"/>
                    <a:pt x="392" y="20"/>
                  </a:cubicBezTo>
                  <a:cubicBezTo>
                    <a:pt x="388" y="19"/>
                    <a:pt x="393" y="20"/>
                    <a:pt x="392" y="20"/>
                  </a:cubicBezTo>
                  <a:cubicBezTo>
                    <a:pt x="391" y="20"/>
                    <a:pt x="389" y="20"/>
                    <a:pt x="388" y="20"/>
                  </a:cubicBezTo>
                  <a:cubicBezTo>
                    <a:pt x="388" y="20"/>
                    <a:pt x="391" y="20"/>
                    <a:pt x="392" y="21"/>
                  </a:cubicBezTo>
                  <a:cubicBezTo>
                    <a:pt x="389" y="20"/>
                    <a:pt x="385" y="20"/>
                    <a:pt x="382" y="19"/>
                  </a:cubicBezTo>
                  <a:cubicBezTo>
                    <a:pt x="379" y="19"/>
                    <a:pt x="376" y="19"/>
                    <a:pt x="376" y="20"/>
                  </a:cubicBezTo>
                  <a:cubicBezTo>
                    <a:pt x="374" y="20"/>
                    <a:pt x="374" y="20"/>
                    <a:pt x="374" y="20"/>
                  </a:cubicBezTo>
                  <a:cubicBezTo>
                    <a:pt x="373" y="19"/>
                    <a:pt x="376" y="19"/>
                    <a:pt x="374" y="19"/>
                  </a:cubicBezTo>
                  <a:cubicBezTo>
                    <a:pt x="373" y="19"/>
                    <a:pt x="373" y="19"/>
                    <a:pt x="371" y="19"/>
                  </a:cubicBezTo>
                  <a:cubicBezTo>
                    <a:pt x="371" y="19"/>
                    <a:pt x="367" y="19"/>
                    <a:pt x="365" y="19"/>
                  </a:cubicBezTo>
                  <a:cubicBezTo>
                    <a:pt x="368" y="19"/>
                    <a:pt x="374" y="19"/>
                    <a:pt x="380" y="19"/>
                  </a:cubicBezTo>
                  <a:cubicBezTo>
                    <a:pt x="380" y="19"/>
                    <a:pt x="381" y="19"/>
                    <a:pt x="382" y="19"/>
                  </a:cubicBezTo>
                  <a:cubicBezTo>
                    <a:pt x="383" y="18"/>
                    <a:pt x="378" y="18"/>
                    <a:pt x="380" y="18"/>
                  </a:cubicBezTo>
                  <a:cubicBezTo>
                    <a:pt x="382" y="18"/>
                    <a:pt x="381" y="18"/>
                    <a:pt x="383" y="18"/>
                  </a:cubicBezTo>
                  <a:cubicBezTo>
                    <a:pt x="384" y="18"/>
                    <a:pt x="386" y="19"/>
                    <a:pt x="389" y="19"/>
                  </a:cubicBezTo>
                  <a:cubicBezTo>
                    <a:pt x="390" y="18"/>
                    <a:pt x="387" y="19"/>
                    <a:pt x="385" y="18"/>
                  </a:cubicBezTo>
                  <a:cubicBezTo>
                    <a:pt x="389" y="18"/>
                    <a:pt x="392" y="19"/>
                    <a:pt x="395" y="19"/>
                  </a:cubicBezTo>
                  <a:cubicBezTo>
                    <a:pt x="398" y="19"/>
                    <a:pt x="401" y="19"/>
                    <a:pt x="404" y="20"/>
                  </a:cubicBezTo>
                  <a:cubicBezTo>
                    <a:pt x="405" y="19"/>
                    <a:pt x="409" y="20"/>
                    <a:pt x="408" y="19"/>
                  </a:cubicBezTo>
                  <a:cubicBezTo>
                    <a:pt x="409" y="20"/>
                    <a:pt x="412" y="20"/>
                    <a:pt x="409" y="20"/>
                  </a:cubicBezTo>
                  <a:cubicBezTo>
                    <a:pt x="411" y="21"/>
                    <a:pt x="414" y="21"/>
                    <a:pt x="412" y="20"/>
                  </a:cubicBezTo>
                  <a:cubicBezTo>
                    <a:pt x="411" y="20"/>
                    <a:pt x="414" y="20"/>
                    <a:pt x="410" y="20"/>
                  </a:cubicBezTo>
                  <a:cubicBezTo>
                    <a:pt x="411" y="20"/>
                    <a:pt x="412" y="20"/>
                    <a:pt x="414" y="20"/>
                  </a:cubicBezTo>
                  <a:cubicBezTo>
                    <a:pt x="416" y="20"/>
                    <a:pt x="414" y="20"/>
                    <a:pt x="415" y="20"/>
                  </a:cubicBezTo>
                  <a:cubicBezTo>
                    <a:pt x="418" y="21"/>
                    <a:pt x="417" y="21"/>
                    <a:pt x="420" y="21"/>
                  </a:cubicBezTo>
                  <a:cubicBezTo>
                    <a:pt x="422" y="21"/>
                    <a:pt x="418" y="20"/>
                    <a:pt x="421" y="21"/>
                  </a:cubicBezTo>
                  <a:cubicBezTo>
                    <a:pt x="422" y="21"/>
                    <a:pt x="424" y="22"/>
                    <a:pt x="427" y="22"/>
                  </a:cubicBezTo>
                  <a:cubicBezTo>
                    <a:pt x="428" y="22"/>
                    <a:pt x="431" y="23"/>
                    <a:pt x="434" y="23"/>
                  </a:cubicBezTo>
                  <a:cubicBezTo>
                    <a:pt x="437" y="24"/>
                    <a:pt x="440" y="24"/>
                    <a:pt x="442" y="25"/>
                  </a:cubicBezTo>
                  <a:cubicBezTo>
                    <a:pt x="442" y="25"/>
                    <a:pt x="444" y="26"/>
                    <a:pt x="445" y="26"/>
                  </a:cubicBezTo>
                  <a:cubicBezTo>
                    <a:pt x="444" y="25"/>
                    <a:pt x="443" y="25"/>
                    <a:pt x="442" y="25"/>
                  </a:cubicBezTo>
                  <a:cubicBezTo>
                    <a:pt x="445" y="26"/>
                    <a:pt x="446" y="26"/>
                    <a:pt x="449" y="26"/>
                  </a:cubicBezTo>
                  <a:cubicBezTo>
                    <a:pt x="449" y="27"/>
                    <a:pt x="453" y="27"/>
                    <a:pt x="454" y="28"/>
                  </a:cubicBezTo>
                  <a:cubicBezTo>
                    <a:pt x="455" y="28"/>
                    <a:pt x="453" y="27"/>
                    <a:pt x="455" y="28"/>
                  </a:cubicBezTo>
                  <a:cubicBezTo>
                    <a:pt x="456" y="28"/>
                    <a:pt x="456" y="28"/>
                    <a:pt x="456" y="28"/>
                  </a:cubicBezTo>
                  <a:cubicBezTo>
                    <a:pt x="457" y="28"/>
                    <a:pt x="455" y="28"/>
                    <a:pt x="455" y="28"/>
                  </a:cubicBezTo>
                  <a:cubicBezTo>
                    <a:pt x="458" y="29"/>
                    <a:pt x="455" y="28"/>
                    <a:pt x="458" y="29"/>
                  </a:cubicBezTo>
                  <a:cubicBezTo>
                    <a:pt x="459" y="29"/>
                    <a:pt x="457" y="28"/>
                    <a:pt x="457" y="28"/>
                  </a:cubicBezTo>
                  <a:cubicBezTo>
                    <a:pt x="461" y="29"/>
                    <a:pt x="465" y="30"/>
                    <a:pt x="468" y="31"/>
                  </a:cubicBezTo>
                  <a:cubicBezTo>
                    <a:pt x="469" y="31"/>
                    <a:pt x="471" y="32"/>
                    <a:pt x="473" y="33"/>
                  </a:cubicBezTo>
                  <a:cubicBezTo>
                    <a:pt x="474" y="33"/>
                    <a:pt x="473" y="33"/>
                    <a:pt x="475" y="34"/>
                  </a:cubicBezTo>
                  <a:cubicBezTo>
                    <a:pt x="475" y="34"/>
                    <a:pt x="476" y="34"/>
                    <a:pt x="476" y="34"/>
                  </a:cubicBezTo>
                  <a:cubicBezTo>
                    <a:pt x="475" y="33"/>
                    <a:pt x="474" y="33"/>
                    <a:pt x="474" y="33"/>
                  </a:cubicBezTo>
                  <a:cubicBezTo>
                    <a:pt x="475" y="33"/>
                    <a:pt x="478" y="34"/>
                    <a:pt x="480" y="35"/>
                  </a:cubicBezTo>
                  <a:cubicBezTo>
                    <a:pt x="483" y="36"/>
                    <a:pt x="486" y="37"/>
                    <a:pt x="488" y="37"/>
                  </a:cubicBezTo>
                  <a:cubicBezTo>
                    <a:pt x="489" y="38"/>
                    <a:pt x="495" y="40"/>
                    <a:pt x="492" y="39"/>
                  </a:cubicBezTo>
                  <a:cubicBezTo>
                    <a:pt x="494" y="40"/>
                    <a:pt x="497" y="41"/>
                    <a:pt x="497" y="42"/>
                  </a:cubicBezTo>
                  <a:cubicBezTo>
                    <a:pt x="495" y="41"/>
                    <a:pt x="495" y="40"/>
                    <a:pt x="492" y="40"/>
                  </a:cubicBezTo>
                  <a:cubicBezTo>
                    <a:pt x="493" y="40"/>
                    <a:pt x="491" y="39"/>
                    <a:pt x="490" y="39"/>
                  </a:cubicBezTo>
                  <a:cubicBezTo>
                    <a:pt x="494" y="41"/>
                    <a:pt x="489" y="39"/>
                    <a:pt x="493" y="40"/>
                  </a:cubicBezTo>
                  <a:cubicBezTo>
                    <a:pt x="495" y="41"/>
                    <a:pt x="491" y="39"/>
                    <a:pt x="493" y="40"/>
                  </a:cubicBezTo>
                  <a:cubicBezTo>
                    <a:pt x="494" y="41"/>
                    <a:pt x="496" y="41"/>
                    <a:pt x="496" y="42"/>
                  </a:cubicBezTo>
                  <a:cubicBezTo>
                    <a:pt x="495" y="41"/>
                    <a:pt x="496" y="41"/>
                    <a:pt x="495" y="41"/>
                  </a:cubicBezTo>
                  <a:cubicBezTo>
                    <a:pt x="496" y="42"/>
                    <a:pt x="500" y="44"/>
                    <a:pt x="501" y="44"/>
                  </a:cubicBezTo>
                  <a:cubicBezTo>
                    <a:pt x="500" y="43"/>
                    <a:pt x="497" y="42"/>
                    <a:pt x="497" y="42"/>
                  </a:cubicBezTo>
                  <a:cubicBezTo>
                    <a:pt x="497" y="42"/>
                    <a:pt x="499" y="42"/>
                    <a:pt x="498" y="42"/>
                  </a:cubicBezTo>
                  <a:cubicBezTo>
                    <a:pt x="501" y="43"/>
                    <a:pt x="498" y="42"/>
                    <a:pt x="502" y="44"/>
                  </a:cubicBezTo>
                  <a:cubicBezTo>
                    <a:pt x="503" y="44"/>
                    <a:pt x="501" y="43"/>
                    <a:pt x="502" y="44"/>
                  </a:cubicBezTo>
                  <a:cubicBezTo>
                    <a:pt x="505" y="45"/>
                    <a:pt x="502" y="43"/>
                    <a:pt x="504" y="44"/>
                  </a:cubicBezTo>
                  <a:cubicBezTo>
                    <a:pt x="506" y="45"/>
                    <a:pt x="506" y="45"/>
                    <a:pt x="507" y="46"/>
                  </a:cubicBezTo>
                  <a:cubicBezTo>
                    <a:pt x="509" y="47"/>
                    <a:pt x="516" y="50"/>
                    <a:pt x="512" y="48"/>
                  </a:cubicBezTo>
                  <a:cubicBezTo>
                    <a:pt x="513" y="48"/>
                    <a:pt x="515" y="49"/>
                    <a:pt x="516" y="50"/>
                  </a:cubicBezTo>
                  <a:cubicBezTo>
                    <a:pt x="513" y="49"/>
                    <a:pt x="515" y="49"/>
                    <a:pt x="515" y="50"/>
                  </a:cubicBezTo>
                  <a:cubicBezTo>
                    <a:pt x="519" y="51"/>
                    <a:pt x="521" y="53"/>
                    <a:pt x="524" y="55"/>
                  </a:cubicBezTo>
                  <a:cubicBezTo>
                    <a:pt x="525" y="55"/>
                    <a:pt x="522" y="53"/>
                    <a:pt x="524" y="54"/>
                  </a:cubicBezTo>
                  <a:cubicBezTo>
                    <a:pt x="524" y="54"/>
                    <a:pt x="525" y="55"/>
                    <a:pt x="527" y="56"/>
                  </a:cubicBezTo>
                  <a:cubicBezTo>
                    <a:pt x="527" y="56"/>
                    <a:pt x="527" y="56"/>
                    <a:pt x="528" y="56"/>
                  </a:cubicBezTo>
                  <a:cubicBezTo>
                    <a:pt x="531" y="58"/>
                    <a:pt x="534" y="60"/>
                    <a:pt x="535" y="60"/>
                  </a:cubicBezTo>
                  <a:cubicBezTo>
                    <a:pt x="534" y="60"/>
                    <a:pt x="531" y="58"/>
                    <a:pt x="531" y="59"/>
                  </a:cubicBezTo>
                  <a:cubicBezTo>
                    <a:pt x="534" y="60"/>
                    <a:pt x="536" y="61"/>
                    <a:pt x="538" y="63"/>
                  </a:cubicBezTo>
                  <a:cubicBezTo>
                    <a:pt x="538" y="62"/>
                    <a:pt x="538" y="62"/>
                    <a:pt x="538" y="62"/>
                  </a:cubicBezTo>
                  <a:cubicBezTo>
                    <a:pt x="541" y="64"/>
                    <a:pt x="544" y="65"/>
                    <a:pt x="544" y="66"/>
                  </a:cubicBezTo>
                  <a:cubicBezTo>
                    <a:pt x="541" y="64"/>
                    <a:pt x="538" y="63"/>
                    <a:pt x="540" y="64"/>
                  </a:cubicBezTo>
                  <a:cubicBezTo>
                    <a:pt x="542" y="65"/>
                    <a:pt x="544" y="67"/>
                    <a:pt x="545" y="67"/>
                  </a:cubicBezTo>
                  <a:cubicBezTo>
                    <a:pt x="547" y="68"/>
                    <a:pt x="544" y="66"/>
                    <a:pt x="546" y="67"/>
                  </a:cubicBezTo>
                  <a:cubicBezTo>
                    <a:pt x="548" y="69"/>
                    <a:pt x="555" y="72"/>
                    <a:pt x="558" y="75"/>
                  </a:cubicBezTo>
                  <a:cubicBezTo>
                    <a:pt x="557" y="74"/>
                    <a:pt x="554" y="72"/>
                    <a:pt x="554" y="72"/>
                  </a:cubicBezTo>
                  <a:cubicBezTo>
                    <a:pt x="557" y="74"/>
                    <a:pt x="559" y="75"/>
                    <a:pt x="561" y="77"/>
                  </a:cubicBezTo>
                  <a:cubicBezTo>
                    <a:pt x="564" y="79"/>
                    <a:pt x="566" y="80"/>
                    <a:pt x="567" y="82"/>
                  </a:cubicBezTo>
                  <a:cubicBezTo>
                    <a:pt x="567" y="81"/>
                    <a:pt x="565" y="79"/>
                    <a:pt x="564" y="79"/>
                  </a:cubicBezTo>
                  <a:cubicBezTo>
                    <a:pt x="567" y="81"/>
                    <a:pt x="570" y="83"/>
                    <a:pt x="575" y="87"/>
                  </a:cubicBezTo>
                  <a:cubicBezTo>
                    <a:pt x="574" y="86"/>
                    <a:pt x="574" y="86"/>
                    <a:pt x="573" y="86"/>
                  </a:cubicBezTo>
                  <a:cubicBezTo>
                    <a:pt x="576" y="89"/>
                    <a:pt x="576" y="88"/>
                    <a:pt x="578" y="89"/>
                  </a:cubicBezTo>
                  <a:cubicBezTo>
                    <a:pt x="576" y="88"/>
                    <a:pt x="576" y="88"/>
                    <a:pt x="575" y="87"/>
                  </a:cubicBezTo>
                  <a:cubicBezTo>
                    <a:pt x="575" y="87"/>
                    <a:pt x="575" y="87"/>
                    <a:pt x="576" y="87"/>
                  </a:cubicBezTo>
                  <a:cubicBezTo>
                    <a:pt x="579" y="90"/>
                    <a:pt x="582" y="93"/>
                    <a:pt x="583" y="94"/>
                  </a:cubicBezTo>
                  <a:cubicBezTo>
                    <a:pt x="584" y="94"/>
                    <a:pt x="580" y="91"/>
                    <a:pt x="578" y="90"/>
                  </a:cubicBezTo>
                  <a:cubicBezTo>
                    <a:pt x="582" y="92"/>
                    <a:pt x="582" y="93"/>
                    <a:pt x="585" y="95"/>
                  </a:cubicBezTo>
                  <a:cubicBezTo>
                    <a:pt x="585" y="95"/>
                    <a:pt x="582" y="93"/>
                    <a:pt x="583" y="93"/>
                  </a:cubicBezTo>
                  <a:cubicBezTo>
                    <a:pt x="580" y="91"/>
                    <a:pt x="577" y="89"/>
                    <a:pt x="575" y="87"/>
                  </a:cubicBezTo>
                  <a:cubicBezTo>
                    <a:pt x="572" y="85"/>
                    <a:pt x="570" y="83"/>
                    <a:pt x="568" y="81"/>
                  </a:cubicBezTo>
                  <a:cubicBezTo>
                    <a:pt x="572" y="85"/>
                    <a:pt x="570" y="82"/>
                    <a:pt x="572" y="84"/>
                  </a:cubicBezTo>
                  <a:cubicBezTo>
                    <a:pt x="574" y="85"/>
                    <a:pt x="577" y="88"/>
                    <a:pt x="578" y="88"/>
                  </a:cubicBezTo>
                  <a:cubicBezTo>
                    <a:pt x="577" y="88"/>
                    <a:pt x="577" y="88"/>
                    <a:pt x="577" y="88"/>
                  </a:cubicBezTo>
                  <a:cubicBezTo>
                    <a:pt x="579" y="89"/>
                    <a:pt x="583" y="92"/>
                    <a:pt x="582" y="92"/>
                  </a:cubicBezTo>
                  <a:cubicBezTo>
                    <a:pt x="581" y="91"/>
                    <a:pt x="581" y="90"/>
                    <a:pt x="580" y="90"/>
                  </a:cubicBezTo>
                  <a:cubicBezTo>
                    <a:pt x="583" y="92"/>
                    <a:pt x="585" y="94"/>
                    <a:pt x="587" y="96"/>
                  </a:cubicBezTo>
                  <a:cubicBezTo>
                    <a:pt x="589" y="97"/>
                    <a:pt x="591" y="99"/>
                    <a:pt x="592" y="100"/>
                  </a:cubicBezTo>
                  <a:cubicBezTo>
                    <a:pt x="592" y="101"/>
                    <a:pt x="601" y="108"/>
                    <a:pt x="602" y="109"/>
                  </a:cubicBezTo>
                  <a:cubicBezTo>
                    <a:pt x="596" y="104"/>
                    <a:pt x="593" y="101"/>
                    <a:pt x="588" y="97"/>
                  </a:cubicBezTo>
                  <a:cubicBezTo>
                    <a:pt x="589" y="98"/>
                    <a:pt x="587" y="96"/>
                    <a:pt x="585" y="95"/>
                  </a:cubicBezTo>
                  <a:cubicBezTo>
                    <a:pt x="588" y="98"/>
                    <a:pt x="593" y="102"/>
                    <a:pt x="596" y="104"/>
                  </a:cubicBezTo>
                  <a:cubicBezTo>
                    <a:pt x="596" y="104"/>
                    <a:pt x="597" y="105"/>
                    <a:pt x="597" y="105"/>
                  </a:cubicBezTo>
                  <a:cubicBezTo>
                    <a:pt x="595" y="103"/>
                    <a:pt x="594" y="103"/>
                    <a:pt x="592" y="101"/>
                  </a:cubicBezTo>
                  <a:cubicBezTo>
                    <a:pt x="593" y="102"/>
                    <a:pt x="592" y="102"/>
                    <a:pt x="594" y="103"/>
                  </a:cubicBezTo>
                  <a:cubicBezTo>
                    <a:pt x="594" y="103"/>
                    <a:pt x="593" y="102"/>
                    <a:pt x="593" y="102"/>
                  </a:cubicBezTo>
                  <a:cubicBezTo>
                    <a:pt x="595" y="104"/>
                    <a:pt x="596" y="105"/>
                    <a:pt x="598" y="106"/>
                  </a:cubicBezTo>
                  <a:cubicBezTo>
                    <a:pt x="599" y="108"/>
                    <a:pt x="598" y="107"/>
                    <a:pt x="597" y="107"/>
                  </a:cubicBezTo>
                  <a:cubicBezTo>
                    <a:pt x="596" y="107"/>
                    <a:pt x="596" y="106"/>
                    <a:pt x="595" y="106"/>
                  </a:cubicBezTo>
                  <a:cubicBezTo>
                    <a:pt x="596" y="107"/>
                    <a:pt x="592" y="103"/>
                    <a:pt x="590" y="102"/>
                  </a:cubicBezTo>
                  <a:cubicBezTo>
                    <a:pt x="592" y="104"/>
                    <a:pt x="592" y="103"/>
                    <a:pt x="595" y="106"/>
                  </a:cubicBezTo>
                  <a:cubicBezTo>
                    <a:pt x="595" y="107"/>
                    <a:pt x="594" y="106"/>
                    <a:pt x="595" y="107"/>
                  </a:cubicBezTo>
                  <a:cubicBezTo>
                    <a:pt x="595" y="106"/>
                    <a:pt x="598" y="109"/>
                    <a:pt x="598" y="109"/>
                  </a:cubicBezTo>
                  <a:cubicBezTo>
                    <a:pt x="596" y="107"/>
                    <a:pt x="595" y="106"/>
                    <a:pt x="595" y="106"/>
                  </a:cubicBezTo>
                  <a:cubicBezTo>
                    <a:pt x="595" y="106"/>
                    <a:pt x="595" y="106"/>
                    <a:pt x="596" y="107"/>
                  </a:cubicBezTo>
                  <a:cubicBezTo>
                    <a:pt x="598" y="108"/>
                    <a:pt x="598" y="108"/>
                    <a:pt x="599" y="109"/>
                  </a:cubicBezTo>
                  <a:cubicBezTo>
                    <a:pt x="599" y="109"/>
                    <a:pt x="599" y="109"/>
                    <a:pt x="599" y="110"/>
                  </a:cubicBezTo>
                  <a:cubicBezTo>
                    <a:pt x="600" y="110"/>
                    <a:pt x="597" y="108"/>
                    <a:pt x="598" y="108"/>
                  </a:cubicBezTo>
                  <a:cubicBezTo>
                    <a:pt x="600" y="109"/>
                    <a:pt x="599" y="107"/>
                    <a:pt x="604" y="112"/>
                  </a:cubicBezTo>
                  <a:cubicBezTo>
                    <a:pt x="605" y="114"/>
                    <a:pt x="607" y="116"/>
                    <a:pt x="611" y="119"/>
                  </a:cubicBezTo>
                  <a:cubicBezTo>
                    <a:pt x="611" y="119"/>
                    <a:pt x="610" y="119"/>
                    <a:pt x="610" y="119"/>
                  </a:cubicBezTo>
                  <a:cubicBezTo>
                    <a:pt x="611" y="120"/>
                    <a:pt x="616" y="126"/>
                    <a:pt x="616" y="125"/>
                  </a:cubicBezTo>
                  <a:cubicBezTo>
                    <a:pt x="616" y="125"/>
                    <a:pt x="615" y="124"/>
                    <a:pt x="613" y="122"/>
                  </a:cubicBezTo>
                  <a:cubicBezTo>
                    <a:pt x="614" y="123"/>
                    <a:pt x="612" y="120"/>
                    <a:pt x="612" y="120"/>
                  </a:cubicBezTo>
                  <a:cubicBezTo>
                    <a:pt x="616" y="125"/>
                    <a:pt x="617" y="126"/>
                    <a:pt x="618" y="127"/>
                  </a:cubicBezTo>
                  <a:cubicBezTo>
                    <a:pt x="623" y="133"/>
                    <a:pt x="625" y="136"/>
                    <a:pt x="631" y="144"/>
                  </a:cubicBezTo>
                  <a:cubicBezTo>
                    <a:pt x="632" y="145"/>
                    <a:pt x="630" y="142"/>
                    <a:pt x="632" y="144"/>
                  </a:cubicBezTo>
                  <a:cubicBezTo>
                    <a:pt x="633" y="146"/>
                    <a:pt x="634" y="147"/>
                    <a:pt x="636" y="150"/>
                  </a:cubicBezTo>
                  <a:cubicBezTo>
                    <a:pt x="635" y="149"/>
                    <a:pt x="635" y="149"/>
                    <a:pt x="636" y="151"/>
                  </a:cubicBezTo>
                  <a:cubicBezTo>
                    <a:pt x="638" y="153"/>
                    <a:pt x="639" y="154"/>
                    <a:pt x="639" y="155"/>
                  </a:cubicBezTo>
                  <a:cubicBezTo>
                    <a:pt x="641" y="156"/>
                    <a:pt x="641" y="157"/>
                    <a:pt x="641" y="158"/>
                  </a:cubicBezTo>
                  <a:cubicBezTo>
                    <a:pt x="642" y="158"/>
                    <a:pt x="642" y="158"/>
                    <a:pt x="642" y="158"/>
                  </a:cubicBezTo>
                  <a:cubicBezTo>
                    <a:pt x="640" y="156"/>
                    <a:pt x="638" y="152"/>
                    <a:pt x="639" y="153"/>
                  </a:cubicBezTo>
                  <a:cubicBezTo>
                    <a:pt x="638" y="151"/>
                    <a:pt x="634" y="147"/>
                    <a:pt x="634" y="146"/>
                  </a:cubicBezTo>
                  <a:cubicBezTo>
                    <a:pt x="635" y="147"/>
                    <a:pt x="638" y="151"/>
                    <a:pt x="640" y="155"/>
                  </a:cubicBezTo>
                  <a:cubicBezTo>
                    <a:pt x="643" y="158"/>
                    <a:pt x="644" y="161"/>
                    <a:pt x="642" y="158"/>
                  </a:cubicBezTo>
                  <a:cubicBezTo>
                    <a:pt x="643" y="160"/>
                    <a:pt x="644" y="161"/>
                    <a:pt x="644" y="162"/>
                  </a:cubicBezTo>
                  <a:cubicBezTo>
                    <a:pt x="645" y="162"/>
                    <a:pt x="645" y="162"/>
                    <a:pt x="645" y="163"/>
                  </a:cubicBezTo>
                  <a:cubicBezTo>
                    <a:pt x="644" y="160"/>
                    <a:pt x="644" y="160"/>
                    <a:pt x="643" y="159"/>
                  </a:cubicBezTo>
                  <a:cubicBezTo>
                    <a:pt x="642" y="157"/>
                    <a:pt x="642" y="157"/>
                    <a:pt x="641" y="155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642" y="157"/>
                    <a:pt x="643" y="158"/>
                    <a:pt x="643" y="158"/>
                  </a:cubicBezTo>
                  <a:cubicBezTo>
                    <a:pt x="641" y="155"/>
                    <a:pt x="639" y="154"/>
                    <a:pt x="636" y="149"/>
                  </a:cubicBezTo>
                  <a:cubicBezTo>
                    <a:pt x="639" y="152"/>
                    <a:pt x="637" y="149"/>
                    <a:pt x="638" y="151"/>
                  </a:cubicBezTo>
                  <a:cubicBezTo>
                    <a:pt x="636" y="149"/>
                    <a:pt x="634" y="145"/>
                    <a:pt x="633" y="143"/>
                  </a:cubicBezTo>
                  <a:cubicBezTo>
                    <a:pt x="632" y="141"/>
                    <a:pt x="632" y="141"/>
                    <a:pt x="635" y="145"/>
                  </a:cubicBezTo>
                  <a:cubicBezTo>
                    <a:pt x="635" y="145"/>
                    <a:pt x="634" y="143"/>
                    <a:pt x="633" y="142"/>
                  </a:cubicBezTo>
                  <a:cubicBezTo>
                    <a:pt x="633" y="143"/>
                    <a:pt x="633" y="142"/>
                    <a:pt x="631" y="140"/>
                  </a:cubicBezTo>
                  <a:cubicBezTo>
                    <a:pt x="631" y="140"/>
                    <a:pt x="632" y="142"/>
                    <a:pt x="631" y="140"/>
                  </a:cubicBezTo>
                  <a:cubicBezTo>
                    <a:pt x="629" y="139"/>
                    <a:pt x="628" y="136"/>
                    <a:pt x="627" y="135"/>
                  </a:cubicBezTo>
                  <a:cubicBezTo>
                    <a:pt x="625" y="134"/>
                    <a:pt x="624" y="133"/>
                    <a:pt x="623" y="131"/>
                  </a:cubicBezTo>
                  <a:cubicBezTo>
                    <a:pt x="622" y="130"/>
                    <a:pt x="621" y="129"/>
                    <a:pt x="620" y="127"/>
                  </a:cubicBezTo>
                  <a:cubicBezTo>
                    <a:pt x="617" y="125"/>
                    <a:pt x="615" y="122"/>
                    <a:pt x="612" y="119"/>
                  </a:cubicBezTo>
                  <a:cubicBezTo>
                    <a:pt x="610" y="116"/>
                    <a:pt x="607" y="114"/>
                    <a:pt x="604" y="111"/>
                  </a:cubicBezTo>
                  <a:cubicBezTo>
                    <a:pt x="603" y="110"/>
                    <a:pt x="602" y="108"/>
                    <a:pt x="601" y="107"/>
                  </a:cubicBezTo>
                  <a:cubicBezTo>
                    <a:pt x="599" y="106"/>
                    <a:pt x="598" y="105"/>
                    <a:pt x="596" y="103"/>
                  </a:cubicBezTo>
                  <a:cubicBezTo>
                    <a:pt x="599" y="105"/>
                    <a:pt x="599" y="105"/>
                    <a:pt x="601" y="108"/>
                  </a:cubicBezTo>
                  <a:cubicBezTo>
                    <a:pt x="601" y="107"/>
                    <a:pt x="604" y="110"/>
                    <a:pt x="605" y="111"/>
                  </a:cubicBezTo>
                  <a:cubicBezTo>
                    <a:pt x="603" y="109"/>
                    <a:pt x="607" y="113"/>
                    <a:pt x="605" y="110"/>
                  </a:cubicBezTo>
                  <a:cubicBezTo>
                    <a:pt x="609" y="115"/>
                    <a:pt x="613" y="119"/>
                    <a:pt x="616" y="121"/>
                  </a:cubicBezTo>
                  <a:cubicBezTo>
                    <a:pt x="611" y="117"/>
                    <a:pt x="618" y="123"/>
                    <a:pt x="615" y="119"/>
                  </a:cubicBezTo>
                  <a:cubicBezTo>
                    <a:pt x="613" y="118"/>
                    <a:pt x="609" y="114"/>
                    <a:pt x="606" y="110"/>
                  </a:cubicBezTo>
                  <a:cubicBezTo>
                    <a:pt x="605" y="110"/>
                    <a:pt x="606" y="111"/>
                    <a:pt x="605" y="110"/>
                  </a:cubicBezTo>
                  <a:cubicBezTo>
                    <a:pt x="603" y="108"/>
                    <a:pt x="607" y="112"/>
                    <a:pt x="609" y="113"/>
                  </a:cubicBezTo>
                  <a:cubicBezTo>
                    <a:pt x="606" y="111"/>
                    <a:pt x="604" y="109"/>
                    <a:pt x="602" y="106"/>
                  </a:cubicBezTo>
                  <a:cubicBezTo>
                    <a:pt x="603" y="106"/>
                    <a:pt x="603" y="107"/>
                    <a:pt x="605" y="108"/>
                  </a:cubicBezTo>
                  <a:cubicBezTo>
                    <a:pt x="607" y="110"/>
                    <a:pt x="606" y="110"/>
                    <a:pt x="609" y="112"/>
                  </a:cubicBezTo>
                  <a:cubicBezTo>
                    <a:pt x="609" y="112"/>
                    <a:pt x="608" y="112"/>
                    <a:pt x="608" y="112"/>
                  </a:cubicBezTo>
                  <a:cubicBezTo>
                    <a:pt x="610" y="114"/>
                    <a:pt x="610" y="114"/>
                    <a:pt x="612" y="115"/>
                  </a:cubicBezTo>
                  <a:cubicBezTo>
                    <a:pt x="611" y="116"/>
                    <a:pt x="611" y="116"/>
                    <a:pt x="611" y="116"/>
                  </a:cubicBezTo>
                  <a:cubicBezTo>
                    <a:pt x="613" y="117"/>
                    <a:pt x="615" y="119"/>
                    <a:pt x="618" y="122"/>
                  </a:cubicBezTo>
                  <a:cubicBezTo>
                    <a:pt x="616" y="120"/>
                    <a:pt x="615" y="118"/>
                    <a:pt x="613" y="116"/>
                  </a:cubicBezTo>
                  <a:cubicBezTo>
                    <a:pt x="611" y="114"/>
                    <a:pt x="609" y="112"/>
                    <a:pt x="608" y="110"/>
                  </a:cubicBezTo>
                  <a:cubicBezTo>
                    <a:pt x="608" y="110"/>
                    <a:pt x="606" y="108"/>
                    <a:pt x="607" y="109"/>
                  </a:cubicBezTo>
                  <a:cubicBezTo>
                    <a:pt x="610" y="112"/>
                    <a:pt x="610" y="112"/>
                    <a:pt x="612" y="114"/>
                  </a:cubicBezTo>
                  <a:cubicBezTo>
                    <a:pt x="612" y="114"/>
                    <a:pt x="612" y="114"/>
                    <a:pt x="612" y="114"/>
                  </a:cubicBezTo>
                  <a:cubicBezTo>
                    <a:pt x="614" y="116"/>
                    <a:pt x="615" y="117"/>
                    <a:pt x="615" y="118"/>
                  </a:cubicBezTo>
                  <a:cubicBezTo>
                    <a:pt x="615" y="119"/>
                    <a:pt x="616" y="119"/>
                    <a:pt x="618" y="122"/>
                  </a:cubicBezTo>
                  <a:cubicBezTo>
                    <a:pt x="619" y="123"/>
                    <a:pt x="620" y="123"/>
                    <a:pt x="621" y="124"/>
                  </a:cubicBezTo>
                  <a:cubicBezTo>
                    <a:pt x="620" y="123"/>
                    <a:pt x="621" y="124"/>
                    <a:pt x="622" y="125"/>
                  </a:cubicBezTo>
                  <a:cubicBezTo>
                    <a:pt x="623" y="126"/>
                    <a:pt x="624" y="127"/>
                    <a:pt x="623" y="126"/>
                  </a:cubicBezTo>
                  <a:cubicBezTo>
                    <a:pt x="625" y="128"/>
                    <a:pt x="629" y="133"/>
                    <a:pt x="630" y="135"/>
                  </a:cubicBezTo>
                  <a:cubicBezTo>
                    <a:pt x="630" y="135"/>
                    <a:pt x="629" y="134"/>
                    <a:pt x="630" y="135"/>
                  </a:cubicBezTo>
                  <a:cubicBezTo>
                    <a:pt x="628" y="133"/>
                    <a:pt x="626" y="131"/>
                    <a:pt x="624" y="129"/>
                  </a:cubicBezTo>
                  <a:cubicBezTo>
                    <a:pt x="622" y="126"/>
                    <a:pt x="620" y="124"/>
                    <a:pt x="618" y="122"/>
                  </a:cubicBezTo>
                  <a:cubicBezTo>
                    <a:pt x="618" y="122"/>
                    <a:pt x="619" y="123"/>
                    <a:pt x="619" y="124"/>
                  </a:cubicBezTo>
                  <a:cubicBezTo>
                    <a:pt x="619" y="123"/>
                    <a:pt x="620" y="124"/>
                    <a:pt x="621" y="125"/>
                  </a:cubicBezTo>
                  <a:cubicBezTo>
                    <a:pt x="621" y="126"/>
                    <a:pt x="621" y="126"/>
                    <a:pt x="621" y="126"/>
                  </a:cubicBezTo>
                  <a:cubicBezTo>
                    <a:pt x="622" y="127"/>
                    <a:pt x="624" y="129"/>
                    <a:pt x="624" y="129"/>
                  </a:cubicBezTo>
                  <a:cubicBezTo>
                    <a:pt x="621" y="126"/>
                    <a:pt x="621" y="126"/>
                    <a:pt x="621" y="126"/>
                  </a:cubicBezTo>
                  <a:cubicBezTo>
                    <a:pt x="621" y="127"/>
                    <a:pt x="622" y="128"/>
                    <a:pt x="623" y="129"/>
                  </a:cubicBezTo>
                  <a:cubicBezTo>
                    <a:pt x="625" y="131"/>
                    <a:pt x="626" y="132"/>
                    <a:pt x="627" y="133"/>
                  </a:cubicBezTo>
                  <a:cubicBezTo>
                    <a:pt x="626" y="132"/>
                    <a:pt x="625" y="132"/>
                    <a:pt x="625" y="131"/>
                  </a:cubicBezTo>
                  <a:cubicBezTo>
                    <a:pt x="626" y="132"/>
                    <a:pt x="626" y="132"/>
                    <a:pt x="627" y="133"/>
                  </a:cubicBezTo>
                  <a:cubicBezTo>
                    <a:pt x="629" y="135"/>
                    <a:pt x="627" y="134"/>
                    <a:pt x="628" y="135"/>
                  </a:cubicBezTo>
                  <a:cubicBezTo>
                    <a:pt x="629" y="136"/>
                    <a:pt x="628" y="136"/>
                    <a:pt x="629" y="137"/>
                  </a:cubicBezTo>
                  <a:cubicBezTo>
                    <a:pt x="630" y="137"/>
                    <a:pt x="630" y="137"/>
                    <a:pt x="631" y="139"/>
                  </a:cubicBezTo>
                  <a:cubicBezTo>
                    <a:pt x="631" y="139"/>
                    <a:pt x="631" y="139"/>
                    <a:pt x="632" y="140"/>
                  </a:cubicBezTo>
                  <a:cubicBezTo>
                    <a:pt x="634" y="142"/>
                    <a:pt x="636" y="145"/>
                    <a:pt x="638" y="148"/>
                  </a:cubicBezTo>
                  <a:cubicBezTo>
                    <a:pt x="640" y="151"/>
                    <a:pt x="642" y="154"/>
                    <a:pt x="645" y="157"/>
                  </a:cubicBezTo>
                  <a:cubicBezTo>
                    <a:pt x="645" y="158"/>
                    <a:pt x="646" y="160"/>
                    <a:pt x="647" y="161"/>
                  </a:cubicBezTo>
                  <a:cubicBezTo>
                    <a:pt x="647" y="160"/>
                    <a:pt x="646" y="159"/>
                    <a:pt x="646" y="158"/>
                  </a:cubicBezTo>
                  <a:cubicBezTo>
                    <a:pt x="644" y="155"/>
                    <a:pt x="639" y="149"/>
                    <a:pt x="638" y="147"/>
                  </a:cubicBezTo>
                  <a:cubicBezTo>
                    <a:pt x="639" y="149"/>
                    <a:pt x="642" y="151"/>
                    <a:pt x="642" y="153"/>
                  </a:cubicBezTo>
                  <a:cubicBezTo>
                    <a:pt x="642" y="152"/>
                    <a:pt x="642" y="152"/>
                    <a:pt x="643" y="153"/>
                  </a:cubicBezTo>
                  <a:cubicBezTo>
                    <a:pt x="646" y="156"/>
                    <a:pt x="648" y="161"/>
                    <a:pt x="651" y="165"/>
                  </a:cubicBezTo>
                  <a:cubicBezTo>
                    <a:pt x="654" y="169"/>
                    <a:pt x="657" y="173"/>
                    <a:pt x="659" y="177"/>
                  </a:cubicBezTo>
                  <a:cubicBezTo>
                    <a:pt x="658" y="175"/>
                    <a:pt x="659" y="176"/>
                    <a:pt x="658" y="175"/>
                  </a:cubicBezTo>
                  <a:cubicBezTo>
                    <a:pt x="656" y="173"/>
                    <a:pt x="654" y="169"/>
                    <a:pt x="653" y="167"/>
                  </a:cubicBezTo>
                  <a:cubicBezTo>
                    <a:pt x="650" y="162"/>
                    <a:pt x="645" y="155"/>
                    <a:pt x="642" y="151"/>
                  </a:cubicBezTo>
                  <a:cubicBezTo>
                    <a:pt x="642" y="150"/>
                    <a:pt x="637" y="144"/>
                    <a:pt x="638" y="144"/>
                  </a:cubicBezTo>
                  <a:cubicBezTo>
                    <a:pt x="637" y="142"/>
                    <a:pt x="634" y="139"/>
                    <a:pt x="634" y="138"/>
                  </a:cubicBezTo>
                  <a:cubicBezTo>
                    <a:pt x="635" y="140"/>
                    <a:pt x="635" y="140"/>
                    <a:pt x="636" y="141"/>
                  </a:cubicBezTo>
                  <a:cubicBezTo>
                    <a:pt x="635" y="139"/>
                    <a:pt x="634" y="138"/>
                    <a:pt x="632" y="136"/>
                  </a:cubicBezTo>
                  <a:cubicBezTo>
                    <a:pt x="632" y="136"/>
                    <a:pt x="633" y="137"/>
                    <a:pt x="632" y="135"/>
                  </a:cubicBezTo>
                  <a:cubicBezTo>
                    <a:pt x="630" y="132"/>
                    <a:pt x="627" y="129"/>
                    <a:pt x="625" y="127"/>
                  </a:cubicBezTo>
                  <a:cubicBezTo>
                    <a:pt x="622" y="124"/>
                    <a:pt x="620" y="121"/>
                    <a:pt x="618" y="118"/>
                  </a:cubicBezTo>
                  <a:cubicBezTo>
                    <a:pt x="619" y="118"/>
                    <a:pt x="623" y="123"/>
                    <a:pt x="625" y="125"/>
                  </a:cubicBezTo>
                  <a:cubicBezTo>
                    <a:pt x="623" y="123"/>
                    <a:pt x="627" y="128"/>
                    <a:pt x="627" y="127"/>
                  </a:cubicBezTo>
                  <a:cubicBezTo>
                    <a:pt x="625" y="126"/>
                    <a:pt x="626" y="125"/>
                    <a:pt x="627" y="127"/>
                  </a:cubicBezTo>
                  <a:cubicBezTo>
                    <a:pt x="628" y="128"/>
                    <a:pt x="629" y="129"/>
                    <a:pt x="629" y="129"/>
                  </a:cubicBezTo>
                  <a:cubicBezTo>
                    <a:pt x="630" y="131"/>
                    <a:pt x="631" y="132"/>
                    <a:pt x="631" y="132"/>
                  </a:cubicBezTo>
                  <a:cubicBezTo>
                    <a:pt x="628" y="129"/>
                    <a:pt x="631" y="131"/>
                    <a:pt x="630" y="130"/>
                  </a:cubicBezTo>
                  <a:cubicBezTo>
                    <a:pt x="629" y="129"/>
                    <a:pt x="629" y="129"/>
                    <a:pt x="628" y="128"/>
                  </a:cubicBezTo>
                  <a:cubicBezTo>
                    <a:pt x="628" y="127"/>
                    <a:pt x="625" y="125"/>
                    <a:pt x="624" y="124"/>
                  </a:cubicBezTo>
                  <a:cubicBezTo>
                    <a:pt x="623" y="123"/>
                    <a:pt x="621" y="121"/>
                    <a:pt x="619" y="118"/>
                  </a:cubicBezTo>
                  <a:cubicBezTo>
                    <a:pt x="618" y="117"/>
                    <a:pt x="617" y="116"/>
                    <a:pt x="616" y="115"/>
                  </a:cubicBezTo>
                  <a:cubicBezTo>
                    <a:pt x="615" y="114"/>
                    <a:pt x="614" y="113"/>
                    <a:pt x="614" y="112"/>
                  </a:cubicBezTo>
                  <a:cubicBezTo>
                    <a:pt x="615" y="114"/>
                    <a:pt x="617" y="115"/>
                    <a:pt x="618" y="117"/>
                  </a:cubicBezTo>
                  <a:cubicBezTo>
                    <a:pt x="619" y="117"/>
                    <a:pt x="621" y="118"/>
                    <a:pt x="623" y="121"/>
                  </a:cubicBezTo>
                  <a:cubicBezTo>
                    <a:pt x="624" y="122"/>
                    <a:pt x="623" y="121"/>
                    <a:pt x="622" y="121"/>
                  </a:cubicBezTo>
                  <a:cubicBezTo>
                    <a:pt x="624" y="122"/>
                    <a:pt x="626" y="124"/>
                    <a:pt x="627" y="126"/>
                  </a:cubicBezTo>
                  <a:cubicBezTo>
                    <a:pt x="626" y="125"/>
                    <a:pt x="624" y="123"/>
                    <a:pt x="625" y="124"/>
                  </a:cubicBezTo>
                  <a:cubicBezTo>
                    <a:pt x="628" y="127"/>
                    <a:pt x="631" y="130"/>
                    <a:pt x="634" y="133"/>
                  </a:cubicBezTo>
                  <a:cubicBezTo>
                    <a:pt x="634" y="133"/>
                    <a:pt x="634" y="133"/>
                    <a:pt x="633" y="132"/>
                  </a:cubicBezTo>
                  <a:cubicBezTo>
                    <a:pt x="636" y="135"/>
                    <a:pt x="638" y="138"/>
                    <a:pt x="641" y="140"/>
                  </a:cubicBezTo>
                  <a:cubicBezTo>
                    <a:pt x="643" y="143"/>
                    <a:pt x="644" y="145"/>
                    <a:pt x="645" y="147"/>
                  </a:cubicBezTo>
                  <a:cubicBezTo>
                    <a:pt x="647" y="149"/>
                    <a:pt x="650" y="153"/>
                    <a:pt x="651" y="154"/>
                  </a:cubicBezTo>
                  <a:cubicBezTo>
                    <a:pt x="649" y="152"/>
                    <a:pt x="649" y="151"/>
                    <a:pt x="648" y="150"/>
                  </a:cubicBezTo>
                  <a:cubicBezTo>
                    <a:pt x="650" y="152"/>
                    <a:pt x="651" y="153"/>
                    <a:pt x="652" y="154"/>
                  </a:cubicBezTo>
                  <a:cubicBezTo>
                    <a:pt x="652" y="155"/>
                    <a:pt x="655" y="159"/>
                    <a:pt x="656" y="161"/>
                  </a:cubicBezTo>
                  <a:cubicBezTo>
                    <a:pt x="656" y="162"/>
                    <a:pt x="654" y="158"/>
                    <a:pt x="654" y="158"/>
                  </a:cubicBezTo>
                  <a:cubicBezTo>
                    <a:pt x="656" y="162"/>
                    <a:pt x="660" y="167"/>
                    <a:pt x="663" y="172"/>
                  </a:cubicBezTo>
                  <a:cubicBezTo>
                    <a:pt x="664" y="175"/>
                    <a:pt x="666" y="178"/>
                    <a:pt x="667" y="180"/>
                  </a:cubicBezTo>
                  <a:cubicBezTo>
                    <a:pt x="668" y="182"/>
                    <a:pt x="670" y="185"/>
                    <a:pt x="671" y="187"/>
                  </a:cubicBezTo>
                  <a:cubicBezTo>
                    <a:pt x="669" y="186"/>
                    <a:pt x="667" y="180"/>
                    <a:pt x="666" y="180"/>
                  </a:cubicBezTo>
                  <a:cubicBezTo>
                    <a:pt x="668" y="183"/>
                    <a:pt x="670" y="186"/>
                    <a:pt x="672" y="190"/>
                  </a:cubicBezTo>
                  <a:cubicBezTo>
                    <a:pt x="672" y="191"/>
                    <a:pt x="671" y="190"/>
                    <a:pt x="670" y="187"/>
                  </a:cubicBezTo>
                  <a:cubicBezTo>
                    <a:pt x="670" y="187"/>
                    <a:pt x="668" y="184"/>
                    <a:pt x="667" y="182"/>
                  </a:cubicBezTo>
                  <a:cubicBezTo>
                    <a:pt x="666" y="180"/>
                    <a:pt x="665" y="178"/>
                    <a:pt x="667" y="180"/>
                  </a:cubicBezTo>
                  <a:cubicBezTo>
                    <a:pt x="664" y="176"/>
                    <a:pt x="662" y="172"/>
                    <a:pt x="661" y="170"/>
                  </a:cubicBezTo>
                  <a:cubicBezTo>
                    <a:pt x="660" y="168"/>
                    <a:pt x="660" y="169"/>
                    <a:pt x="659" y="167"/>
                  </a:cubicBezTo>
                  <a:cubicBezTo>
                    <a:pt x="659" y="167"/>
                    <a:pt x="659" y="168"/>
                    <a:pt x="660" y="168"/>
                  </a:cubicBezTo>
                  <a:cubicBezTo>
                    <a:pt x="658" y="166"/>
                    <a:pt x="656" y="162"/>
                    <a:pt x="653" y="158"/>
                  </a:cubicBezTo>
                  <a:cubicBezTo>
                    <a:pt x="651" y="156"/>
                    <a:pt x="650" y="154"/>
                    <a:pt x="649" y="152"/>
                  </a:cubicBezTo>
                  <a:cubicBezTo>
                    <a:pt x="647" y="150"/>
                    <a:pt x="646" y="148"/>
                    <a:pt x="645" y="147"/>
                  </a:cubicBezTo>
                  <a:cubicBezTo>
                    <a:pt x="645" y="147"/>
                    <a:pt x="645" y="147"/>
                    <a:pt x="644" y="146"/>
                  </a:cubicBezTo>
                  <a:cubicBezTo>
                    <a:pt x="644" y="145"/>
                    <a:pt x="642" y="144"/>
                    <a:pt x="642" y="144"/>
                  </a:cubicBezTo>
                  <a:cubicBezTo>
                    <a:pt x="644" y="146"/>
                    <a:pt x="644" y="146"/>
                    <a:pt x="644" y="147"/>
                  </a:cubicBezTo>
                  <a:cubicBezTo>
                    <a:pt x="645" y="147"/>
                    <a:pt x="647" y="150"/>
                    <a:pt x="647" y="151"/>
                  </a:cubicBezTo>
                  <a:cubicBezTo>
                    <a:pt x="647" y="151"/>
                    <a:pt x="646" y="149"/>
                    <a:pt x="646" y="149"/>
                  </a:cubicBezTo>
                  <a:cubicBezTo>
                    <a:pt x="646" y="150"/>
                    <a:pt x="647" y="151"/>
                    <a:pt x="647" y="151"/>
                  </a:cubicBezTo>
                  <a:cubicBezTo>
                    <a:pt x="646" y="150"/>
                    <a:pt x="646" y="149"/>
                    <a:pt x="646" y="150"/>
                  </a:cubicBezTo>
                  <a:cubicBezTo>
                    <a:pt x="648" y="152"/>
                    <a:pt x="651" y="156"/>
                    <a:pt x="652" y="158"/>
                  </a:cubicBezTo>
                  <a:cubicBezTo>
                    <a:pt x="650" y="156"/>
                    <a:pt x="651" y="157"/>
                    <a:pt x="650" y="156"/>
                  </a:cubicBezTo>
                  <a:cubicBezTo>
                    <a:pt x="648" y="152"/>
                    <a:pt x="644" y="148"/>
                    <a:pt x="643" y="147"/>
                  </a:cubicBezTo>
                  <a:cubicBezTo>
                    <a:pt x="646" y="151"/>
                    <a:pt x="645" y="151"/>
                    <a:pt x="647" y="153"/>
                  </a:cubicBezTo>
                  <a:cubicBezTo>
                    <a:pt x="645" y="151"/>
                    <a:pt x="646" y="152"/>
                    <a:pt x="645" y="150"/>
                  </a:cubicBezTo>
                  <a:cubicBezTo>
                    <a:pt x="644" y="150"/>
                    <a:pt x="646" y="152"/>
                    <a:pt x="647" y="154"/>
                  </a:cubicBezTo>
                  <a:cubicBezTo>
                    <a:pt x="646" y="152"/>
                    <a:pt x="646" y="153"/>
                    <a:pt x="645" y="152"/>
                  </a:cubicBezTo>
                  <a:cubicBezTo>
                    <a:pt x="647" y="154"/>
                    <a:pt x="649" y="158"/>
                    <a:pt x="647" y="156"/>
                  </a:cubicBezTo>
                  <a:cubicBezTo>
                    <a:pt x="649" y="158"/>
                    <a:pt x="651" y="162"/>
                    <a:pt x="651" y="162"/>
                  </a:cubicBezTo>
                  <a:cubicBezTo>
                    <a:pt x="650" y="161"/>
                    <a:pt x="647" y="156"/>
                    <a:pt x="647" y="157"/>
                  </a:cubicBezTo>
                  <a:cubicBezTo>
                    <a:pt x="651" y="162"/>
                    <a:pt x="654" y="167"/>
                    <a:pt x="657" y="171"/>
                  </a:cubicBezTo>
                  <a:cubicBezTo>
                    <a:pt x="659" y="176"/>
                    <a:pt x="661" y="180"/>
                    <a:pt x="665" y="186"/>
                  </a:cubicBezTo>
                  <a:cubicBezTo>
                    <a:pt x="664" y="186"/>
                    <a:pt x="665" y="188"/>
                    <a:pt x="666" y="190"/>
                  </a:cubicBezTo>
                  <a:cubicBezTo>
                    <a:pt x="665" y="189"/>
                    <a:pt x="664" y="187"/>
                    <a:pt x="663" y="185"/>
                  </a:cubicBezTo>
                  <a:cubicBezTo>
                    <a:pt x="662" y="184"/>
                    <a:pt x="662" y="184"/>
                    <a:pt x="661" y="182"/>
                  </a:cubicBezTo>
                  <a:cubicBezTo>
                    <a:pt x="660" y="180"/>
                    <a:pt x="661" y="182"/>
                    <a:pt x="660" y="179"/>
                  </a:cubicBezTo>
                  <a:cubicBezTo>
                    <a:pt x="660" y="179"/>
                    <a:pt x="660" y="180"/>
                    <a:pt x="660" y="180"/>
                  </a:cubicBezTo>
                  <a:cubicBezTo>
                    <a:pt x="658" y="177"/>
                    <a:pt x="657" y="176"/>
                    <a:pt x="655" y="171"/>
                  </a:cubicBezTo>
                  <a:cubicBezTo>
                    <a:pt x="654" y="170"/>
                    <a:pt x="652" y="168"/>
                    <a:pt x="653" y="170"/>
                  </a:cubicBezTo>
                  <a:cubicBezTo>
                    <a:pt x="656" y="174"/>
                    <a:pt x="657" y="177"/>
                    <a:pt x="660" y="181"/>
                  </a:cubicBezTo>
                  <a:cubicBezTo>
                    <a:pt x="659" y="179"/>
                    <a:pt x="660" y="184"/>
                    <a:pt x="662" y="185"/>
                  </a:cubicBezTo>
                  <a:cubicBezTo>
                    <a:pt x="661" y="184"/>
                    <a:pt x="660" y="182"/>
                    <a:pt x="660" y="182"/>
                  </a:cubicBezTo>
                  <a:cubicBezTo>
                    <a:pt x="660" y="182"/>
                    <a:pt x="660" y="181"/>
                    <a:pt x="661" y="182"/>
                  </a:cubicBezTo>
                  <a:cubicBezTo>
                    <a:pt x="662" y="185"/>
                    <a:pt x="663" y="187"/>
                    <a:pt x="663" y="187"/>
                  </a:cubicBezTo>
                  <a:cubicBezTo>
                    <a:pt x="663" y="186"/>
                    <a:pt x="662" y="184"/>
                    <a:pt x="662" y="184"/>
                  </a:cubicBezTo>
                  <a:cubicBezTo>
                    <a:pt x="663" y="187"/>
                    <a:pt x="662" y="185"/>
                    <a:pt x="663" y="187"/>
                  </a:cubicBezTo>
                  <a:cubicBezTo>
                    <a:pt x="664" y="188"/>
                    <a:pt x="667" y="194"/>
                    <a:pt x="668" y="196"/>
                  </a:cubicBezTo>
                  <a:cubicBezTo>
                    <a:pt x="668" y="196"/>
                    <a:pt x="668" y="196"/>
                    <a:pt x="668" y="196"/>
                  </a:cubicBezTo>
                  <a:cubicBezTo>
                    <a:pt x="666" y="193"/>
                    <a:pt x="664" y="192"/>
                    <a:pt x="666" y="193"/>
                  </a:cubicBezTo>
                  <a:cubicBezTo>
                    <a:pt x="668" y="199"/>
                    <a:pt x="670" y="200"/>
                    <a:pt x="671" y="201"/>
                  </a:cubicBezTo>
                  <a:cubicBezTo>
                    <a:pt x="671" y="203"/>
                    <a:pt x="671" y="202"/>
                    <a:pt x="671" y="203"/>
                  </a:cubicBezTo>
                  <a:cubicBezTo>
                    <a:pt x="672" y="203"/>
                    <a:pt x="673" y="207"/>
                    <a:pt x="675" y="209"/>
                  </a:cubicBezTo>
                  <a:cubicBezTo>
                    <a:pt x="674" y="208"/>
                    <a:pt x="674" y="206"/>
                    <a:pt x="674" y="208"/>
                  </a:cubicBezTo>
                  <a:cubicBezTo>
                    <a:pt x="677" y="212"/>
                    <a:pt x="680" y="221"/>
                    <a:pt x="682" y="225"/>
                  </a:cubicBezTo>
                  <a:cubicBezTo>
                    <a:pt x="681" y="225"/>
                    <a:pt x="680" y="223"/>
                    <a:pt x="681" y="226"/>
                  </a:cubicBezTo>
                  <a:cubicBezTo>
                    <a:pt x="682" y="225"/>
                    <a:pt x="682" y="227"/>
                    <a:pt x="683" y="229"/>
                  </a:cubicBezTo>
                  <a:cubicBezTo>
                    <a:pt x="684" y="231"/>
                    <a:pt x="684" y="233"/>
                    <a:pt x="685" y="234"/>
                  </a:cubicBezTo>
                  <a:cubicBezTo>
                    <a:pt x="685" y="234"/>
                    <a:pt x="684" y="231"/>
                    <a:pt x="684" y="231"/>
                  </a:cubicBezTo>
                  <a:cubicBezTo>
                    <a:pt x="686" y="235"/>
                    <a:pt x="686" y="233"/>
                    <a:pt x="687" y="236"/>
                  </a:cubicBezTo>
                  <a:cubicBezTo>
                    <a:pt x="687" y="238"/>
                    <a:pt x="688" y="241"/>
                    <a:pt x="689" y="244"/>
                  </a:cubicBezTo>
                  <a:cubicBezTo>
                    <a:pt x="690" y="248"/>
                    <a:pt x="691" y="251"/>
                    <a:pt x="692" y="252"/>
                  </a:cubicBezTo>
                  <a:cubicBezTo>
                    <a:pt x="692" y="251"/>
                    <a:pt x="691" y="248"/>
                    <a:pt x="691" y="247"/>
                  </a:cubicBezTo>
                  <a:cubicBezTo>
                    <a:pt x="691" y="248"/>
                    <a:pt x="691" y="247"/>
                    <a:pt x="692" y="248"/>
                  </a:cubicBezTo>
                  <a:cubicBezTo>
                    <a:pt x="692" y="250"/>
                    <a:pt x="694" y="254"/>
                    <a:pt x="694" y="255"/>
                  </a:cubicBezTo>
                  <a:cubicBezTo>
                    <a:pt x="693" y="252"/>
                    <a:pt x="693" y="251"/>
                    <a:pt x="694" y="254"/>
                  </a:cubicBezTo>
                  <a:cubicBezTo>
                    <a:pt x="693" y="251"/>
                    <a:pt x="692" y="248"/>
                    <a:pt x="692" y="246"/>
                  </a:cubicBezTo>
                  <a:cubicBezTo>
                    <a:pt x="691" y="243"/>
                    <a:pt x="690" y="240"/>
                    <a:pt x="688" y="237"/>
                  </a:cubicBezTo>
                  <a:cubicBezTo>
                    <a:pt x="688" y="237"/>
                    <a:pt x="688" y="237"/>
                    <a:pt x="688" y="236"/>
                  </a:cubicBezTo>
                  <a:cubicBezTo>
                    <a:pt x="688" y="235"/>
                    <a:pt x="686" y="232"/>
                    <a:pt x="686" y="232"/>
                  </a:cubicBezTo>
                  <a:cubicBezTo>
                    <a:pt x="687" y="232"/>
                    <a:pt x="688" y="236"/>
                    <a:pt x="688" y="236"/>
                  </a:cubicBezTo>
                  <a:cubicBezTo>
                    <a:pt x="688" y="234"/>
                    <a:pt x="685" y="227"/>
                    <a:pt x="685" y="227"/>
                  </a:cubicBezTo>
                  <a:cubicBezTo>
                    <a:pt x="684" y="223"/>
                    <a:pt x="684" y="223"/>
                    <a:pt x="684" y="223"/>
                  </a:cubicBezTo>
                  <a:cubicBezTo>
                    <a:pt x="683" y="224"/>
                    <a:pt x="680" y="214"/>
                    <a:pt x="681" y="216"/>
                  </a:cubicBezTo>
                  <a:cubicBezTo>
                    <a:pt x="680" y="213"/>
                    <a:pt x="677" y="208"/>
                    <a:pt x="677" y="207"/>
                  </a:cubicBezTo>
                  <a:cubicBezTo>
                    <a:pt x="678" y="209"/>
                    <a:pt x="679" y="211"/>
                    <a:pt x="680" y="213"/>
                  </a:cubicBezTo>
                  <a:cubicBezTo>
                    <a:pt x="681" y="215"/>
                    <a:pt x="682" y="217"/>
                    <a:pt x="683" y="219"/>
                  </a:cubicBezTo>
                  <a:cubicBezTo>
                    <a:pt x="682" y="217"/>
                    <a:pt x="682" y="217"/>
                    <a:pt x="681" y="215"/>
                  </a:cubicBezTo>
                  <a:cubicBezTo>
                    <a:pt x="681" y="216"/>
                    <a:pt x="680" y="214"/>
                    <a:pt x="680" y="213"/>
                  </a:cubicBezTo>
                  <a:cubicBezTo>
                    <a:pt x="680" y="213"/>
                    <a:pt x="679" y="210"/>
                    <a:pt x="678" y="209"/>
                  </a:cubicBezTo>
                  <a:cubicBezTo>
                    <a:pt x="679" y="209"/>
                    <a:pt x="678" y="208"/>
                    <a:pt x="678" y="207"/>
                  </a:cubicBezTo>
                  <a:cubicBezTo>
                    <a:pt x="679" y="209"/>
                    <a:pt x="680" y="211"/>
                    <a:pt x="681" y="212"/>
                  </a:cubicBezTo>
                  <a:cubicBezTo>
                    <a:pt x="681" y="214"/>
                    <a:pt x="682" y="216"/>
                    <a:pt x="683" y="218"/>
                  </a:cubicBezTo>
                  <a:cubicBezTo>
                    <a:pt x="683" y="218"/>
                    <a:pt x="681" y="213"/>
                    <a:pt x="681" y="213"/>
                  </a:cubicBezTo>
                  <a:cubicBezTo>
                    <a:pt x="681" y="213"/>
                    <a:pt x="682" y="215"/>
                    <a:pt x="682" y="215"/>
                  </a:cubicBezTo>
                  <a:cubicBezTo>
                    <a:pt x="682" y="214"/>
                    <a:pt x="680" y="210"/>
                    <a:pt x="679" y="209"/>
                  </a:cubicBezTo>
                  <a:cubicBezTo>
                    <a:pt x="680" y="210"/>
                    <a:pt x="682" y="214"/>
                    <a:pt x="682" y="214"/>
                  </a:cubicBezTo>
                  <a:cubicBezTo>
                    <a:pt x="683" y="216"/>
                    <a:pt x="684" y="219"/>
                    <a:pt x="685" y="221"/>
                  </a:cubicBezTo>
                  <a:cubicBezTo>
                    <a:pt x="684" y="219"/>
                    <a:pt x="686" y="224"/>
                    <a:pt x="687" y="225"/>
                  </a:cubicBezTo>
                  <a:cubicBezTo>
                    <a:pt x="685" y="221"/>
                    <a:pt x="683" y="216"/>
                    <a:pt x="682" y="213"/>
                  </a:cubicBezTo>
                  <a:cubicBezTo>
                    <a:pt x="680" y="209"/>
                    <a:pt x="677" y="203"/>
                    <a:pt x="676" y="200"/>
                  </a:cubicBezTo>
                  <a:cubicBezTo>
                    <a:pt x="677" y="202"/>
                    <a:pt x="678" y="204"/>
                    <a:pt x="679" y="204"/>
                  </a:cubicBezTo>
                  <a:cubicBezTo>
                    <a:pt x="678" y="202"/>
                    <a:pt x="676" y="199"/>
                    <a:pt x="675" y="196"/>
                  </a:cubicBezTo>
                  <a:cubicBezTo>
                    <a:pt x="675" y="197"/>
                    <a:pt x="676" y="198"/>
                    <a:pt x="676" y="197"/>
                  </a:cubicBezTo>
                  <a:cubicBezTo>
                    <a:pt x="675" y="195"/>
                    <a:pt x="674" y="195"/>
                    <a:pt x="674" y="194"/>
                  </a:cubicBezTo>
                  <a:cubicBezTo>
                    <a:pt x="673" y="193"/>
                    <a:pt x="672" y="190"/>
                    <a:pt x="673" y="192"/>
                  </a:cubicBezTo>
                  <a:cubicBezTo>
                    <a:pt x="676" y="197"/>
                    <a:pt x="678" y="201"/>
                    <a:pt x="680" y="206"/>
                  </a:cubicBezTo>
                  <a:cubicBezTo>
                    <a:pt x="681" y="208"/>
                    <a:pt x="682" y="210"/>
                    <a:pt x="683" y="212"/>
                  </a:cubicBezTo>
                  <a:cubicBezTo>
                    <a:pt x="684" y="215"/>
                    <a:pt x="685" y="217"/>
                    <a:pt x="686" y="220"/>
                  </a:cubicBezTo>
                  <a:cubicBezTo>
                    <a:pt x="684" y="217"/>
                    <a:pt x="683" y="213"/>
                    <a:pt x="682" y="211"/>
                  </a:cubicBezTo>
                  <a:cubicBezTo>
                    <a:pt x="681" y="208"/>
                    <a:pt x="680" y="206"/>
                    <a:pt x="679" y="205"/>
                  </a:cubicBezTo>
                  <a:cubicBezTo>
                    <a:pt x="681" y="208"/>
                    <a:pt x="681" y="210"/>
                    <a:pt x="682" y="211"/>
                  </a:cubicBezTo>
                  <a:cubicBezTo>
                    <a:pt x="683" y="215"/>
                    <a:pt x="683" y="215"/>
                    <a:pt x="685" y="218"/>
                  </a:cubicBezTo>
                  <a:cubicBezTo>
                    <a:pt x="683" y="216"/>
                    <a:pt x="684" y="217"/>
                    <a:pt x="685" y="218"/>
                  </a:cubicBezTo>
                  <a:cubicBezTo>
                    <a:pt x="686" y="221"/>
                    <a:pt x="686" y="220"/>
                    <a:pt x="687" y="224"/>
                  </a:cubicBezTo>
                  <a:cubicBezTo>
                    <a:pt x="687" y="224"/>
                    <a:pt x="688" y="226"/>
                    <a:pt x="689" y="227"/>
                  </a:cubicBezTo>
                  <a:cubicBezTo>
                    <a:pt x="690" y="229"/>
                    <a:pt x="690" y="231"/>
                    <a:pt x="690" y="231"/>
                  </a:cubicBezTo>
                  <a:cubicBezTo>
                    <a:pt x="689" y="227"/>
                    <a:pt x="687" y="223"/>
                    <a:pt x="686" y="220"/>
                  </a:cubicBezTo>
                  <a:cubicBezTo>
                    <a:pt x="684" y="216"/>
                    <a:pt x="683" y="212"/>
                    <a:pt x="682" y="209"/>
                  </a:cubicBezTo>
                  <a:cubicBezTo>
                    <a:pt x="681" y="207"/>
                    <a:pt x="682" y="210"/>
                    <a:pt x="681" y="208"/>
                  </a:cubicBezTo>
                  <a:cubicBezTo>
                    <a:pt x="681" y="207"/>
                    <a:pt x="680" y="206"/>
                    <a:pt x="680" y="206"/>
                  </a:cubicBezTo>
                  <a:cubicBezTo>
                    <a:pt x="682" y="208"/>
                    <a:pt x="680" y="205"/>
                    <a:pt x="680" y="203"/>
                  </a:cubicBezTo>
                  <a:cubicBezTo>
                    <a:pt x="682" y="207"/>
                    <a:pt x="681" y="206"/>
                    <a:pt x="682" y="209"/>
                  </a:cubicBezTo>
                  <a:cubicBezTo>
                    <a:pt x="683" y="210"/>
                    <a:pt x="685" y="213"/>
                    <a:pt x="685" y="214"/>
                  </a:cubicBezTo>
                  <a:cubicBezTo>
                    <a:pt x="685" y="214"/>
                    <a:pt x="684" y="213"/>
                    <a:pt x="684" y="213"/>
                  </a:cubicBezTo>
                  <a:cubicBezTo>
                    <a:pt x="685" y="214"/>
                    <a:pt x="685" y="215"/>
                    <a:pt x="685" y="216"/>
                  </a:cubicBezTo>
                  <a:cubicBezTo>
                    <a:pt x="685" y="216"/>
                    <a:pt x="686" y="216"/>
                    <a:pt x="686" y="217"/>
                  </a:cubicBezTo>
                  <a:cubicBezTo>
                    <a:pt x="686" y="218"/>
                    <a:pt x="687" y="220"/>
                    <a:pt x="688" y="224"/>
                  </a:cubicBezTo>
                  <a:cubicBezTo>
                    <a:pt x="688" y="225"/>
                    <a:pt x="688" y="223"/>
                    <a:pt x="688" y="224"/>
                  </a:cubicBezTo>
                  <a:cubicBezTo>
                    <a:pt x="689" y="227"/>
                    <a:pt x="691" y="231"/>
                    <a:pt x="692" y="234"/>
                  </a:cubicBezTo>
                  <a:cubicBezTo>
                    <a:pt x="692" y="235"/>
                    <a:pt x="693" y="237"/>
                    <a:pt x="694" y="240"/>
                  </a:cubicBezTo>
                  <a:cubicBezTo>
                    <a:pt x="694" y="240"/>
                    <a:pt x="694" y="242"/>
                    <a:pt x="695" y="244"/>
                  </a:cubicBezTo>
                  <a:cubicBezTo>
                    <a:pt x="696" y="245"/>
                    <a:pt x="696" y="247"/>
                    <a:pt x="696" y="247"/>
                  </a:cubicBezTo>
                  <a:cubicBezTo>
                    <a:pt x="696" y="247"/>
                    <a:pt x="696" y="248"/>
                    <a:pt x="697" y="249"/>
                  </a:cubicBezTo>
                  <a:cubicBezTo>
                    <a:pt x="697" y="249"/>
                    <a:pt x="696" y="246"/>
                    <a:pt x="695" y="243"/>
                  </a:cubicBezTo>
                  <a:cubicBezTo>
                    <a:pt x="694" y="240"/>
                    <a:pt x="693" y="237"/>
                    <a:pt x="693" y="236"/>
                  </a:cubicBezTo>
                  <a:cubicBezTo>
                    <a:pt x="695" y="240"/>
                    <a:pt x="694" y="238"/>
                    <a:pt x="693" y="236"/>
                  </a:cubicBezTo>
                  <a:cubicBezTo>
                    <a:pt x="695" y="239"/>
                    <a:pt x="696" y="242"/>
                    <a:pt x="696" y="245"/>
                  </a:cubicBezTo>
                  <a:cubicBezTo>
                    <a:pt x="697" y="248"/>
                    <a:pt x="698" y="250"/>
                    <a:pt x="698" y="250"/>
                  </a:cubicBezTo>
                  <a:cubicBezTo>
                    <a:pt x="698" y="252"/>
                    <a:pt x="700" y="257"/>
                    <a:pt x="700" y="256"/>
                  </a:cubicBezTo>
                  <a:cubicBezTo>
                    <a:pt x="699" y="252"/>
                    <a:pt x="699" y="255"/>
                    <a:pt x="700" y="255"/>
                  </a:cubicBezTo>
                  <a:cubicBezTo>
                    <a:pt x="700" y="254"/>
                    <a:pt x="698" y="250"/>
                    <a:pt x="698" y="249"/>
                  </a:cubicBezTo>
                  <a:cubicBezTo>
                    <a:pt x="698" y="249"/>
                    <a:pt x="700" y="254"/>
                    <a:pt x="699" y="252"/>
                  </a:cubicBezTo>
                  <a:cubicBezTo>
                    <a:pt x="698" y="248"/>
                    <a:pt x="698" y="248"/>
                    <a:pt x="697" y="246"/>
                  </a:cubicBezTo>
                  <a:cubicBezTo>
                    <a:pt x="697" y="245"/>
                    <a:pt x="697" y="245"/>
                    <a:pt x="697" y="243"/>
                  </a:cubicBezTo>
                  <a:cubicBezTo>
                    <a:pt x="696" y="242"/>
                    <a:pt x="696" y="244"/>
                    <a:pt x="696" y="241"/>
                  </a:cubicBezTo>
                  <a:cubicBezTo>
                    <a:pt x="696" y="239"/>
                    <a:pt x="692" y="230"/>
                    <a:pt x="690" y="225"/>
                  </a:cubicBezTo>
                  <a:cubicBezTo>
                    <a:pt x="693" y="230"/>
                    <a:pt x="695" y="236"/>
                    <a:pt x="696" y="240"/>
                  </a:cubicBezTo>
                  <a:cubicBezTo>
                    <a:pt x="698" y="245"/>
                    <a:pt x="699" y="250"/>
                    <a:pt x="701" y="254"/>
                  </a:cubicBezTo>
                  <a:cubicBezTo>
                    <a:pt x="700" y="253"/>
                    <a:pt x="700" y="253"/>
                    <a:pt x="701" y="254"/>
                  </a:cubicBezTo>
                  <a:cubicBezTo>
                    <a:pt x="701" y="256"/>
                    <a:pt x="701" y="256"/>
                    <a:pt x="701" y="256"/>
                  </a:cubicBezTo>
                  <a:cubicBezTo>
                    <a:pt x="701" y="256"/>
                    <a:pt x="701" y="257"/>
                    <a:pt x="701" y="257"/>
                  </a:cubicBezTo>
                  <a:cubicBezTo>
                    <a:pt x="702" y="260"/>
                    <a:pt x="702" y="261"/>
                    <a:pt x="703" y="264"/>
                  </a:cubicBezTo>
                  <a:cubicBezTo>
                    <a:pt x="704" y="267"/>
                    <a:pt x="705" y="273"/>
                    <a:pt x="706" y="278"/>
                  </a:cubicBezTo>
                  <a:cubicBezTo>
                    <a:pt x="707" y="283"/>
                    <a:pt x="708" y="289"/>
                    <a:pt x="709" y="291"/>
                  </a:cubicBezTo>
                  <a:cubicBezTo>
                    <a:pt x="709" y="293"/>
                    <a:pt x="710" y="298"/>
                    <a:pt x="711" y="302"/>
                  </a:cubicBezTo>
                  <a:cubicBezTo>
                    <a:pt x="711" y="307"/>
                    <a:pt x="712" y="312"/>
                    <a:pt x="712" y="314"/>
                  </a:cubicBezTo>
                  <a:cubicBezTo>
                    <a:pt x="712" y="314"/>
                    <a:pt x="712" y="313"/>
                    <a:pt x="712" y="314"/>
                  </a:cubicBezTo>
                  <a:cubicBezTo>
                    <a:pt x="712" y="317"/>
                    <a:pt x="713" y="321"/>
                    <a:pt x="713" y="324"/>
                  </a:cubicBezTo>
                  <a:cubicBezTo>
                    <a:pt x="713" y="326"/>
                    <a:pt x="713" y="328"/>
                    <a:pt x="713" y="329"/>
                  </a:cubicBezTo>
                  <a:cubicBezTo>
                    <a:pt x="713" y="330"/>
                    <a:pt x="713" y="331"/>
                    <a:pt x="713" y="331"/>
                  </a:cubicBezTo>
                  <a:cubicBezTo>
                    <a:pt x="714" y="332"/>
                    <a:pt x="714" y="330"/>
                    <a:pt x="714" y="332"/>
                  </a:cubicBezTo>
                  <a:cubicBezTo>
                    <a:pt x="714" y="334"/>
                    <a:pt x="714" y="334"/>
                    <a:pt x="714" y="336"/>
                  </a:cubicBezTo>
                  <a:cubicBezTo>
                    <a:pt x="714" y="339"/>
                    <a:pt x="714" y="345"/>
                    <a:pt x="714" y="350"/>
                  </a:cubicBezTo>
                  <a:cubicBezTo>
                    <a:pt x="715" y="349"/>
                    <a:pt x="714" y="347"/>
                    <a:pt x="714" y="347"/>
                  </a:cubicBezTo>
                  <a:close/>
                  <a:moveTo>
                    <a:pt x="658" y="164"/>
                  </a:moveTo>
                  <a:cubicBezTo>
                    <a:pt x="657" y="163"/>
                    <a:pt x="658" y="165"/>
                    <a:pt x="659" y="166"/>
                  </a:cubicBezTo>
                  <a:cubicBezTo>
                    <a:pt x="660" y="167"/>
                    <a:pt x="661" y="168"/>
                    <a:pt x="660" y="167"/>
                  </a:cubicBezTo>
                  <a:cubicBezTo>
                    <a:pt x="661" y="168"/>
                    <a:pt x="661" y="169"/>
                    <a:pt x="661" y="169"/>
                  </a:cubicBezTo>
                  <a:cubicBezTo>
                    <a:pt x="661" y="169"/>
                    <a:pt x="659" y="166"/>
                    <a:pt x="658" y="164"/>
                  </a:cubicBezTo>
                  <a:close/>
                  <a:moveTo>
                    <a:pt x="597" y="102"/>
                  </a:moveTo>
                  <a:cubicBezTo>
                    <a:pt x="595" y="100"/>
                    <a:pt x="593" y="98"/>
                    <a:pt x="593" y="98"/>
                  </a:cubicBezTo>
                  <a:cubicBezTo>
                    <a:pt x="592" y="97"/>
                    <a:pt x="595" y="100"/>
                    <a:pt x="597" y="102"/>
                  </a:cubicBezTo>
                  <a:cubicBezTo>
                    <a:pt x="595" y="99"/>
                    <a:pt x="590" y="95"/>
                    <a:pt x="587" y="93"/>
                  </a:cubicBezTo>
                  <a:cubicBezTo>
                    <a:pt x="587" y="92"/>
                    <a:pt x="587" y="92"/>
                    <a:pt x="586" y="92"/>
                  </a:cubicBezTo>
                  <a:cubicBezTo>
                    <a:pt x="587" y="92"/>
                    <a:pt x="589" y="94"/>
                    <a:pt x="588" y="93"/>
                  </a:cubicBezTo>
                  <a:cubicBezTo>
                    <a:pt x="590" y="94"/>
                    <a:pt x="595" y="99"/>
                    <a:pt x="595" y="99"/>
                  </a:cubicBezTo>
                  <a:cubicBezTo>
                    <a:pt x="597" y="100"/>
                    <a:pt x="599" y="102"/>
                    <a:pt x="601" y="104"/>
                  </a:cubicBezTo>
                  <a:cubicBezTo>
                    <a:pt x="601" y="104"/>
                    <a:pt x="604" y="107"/>
                    <a:pt x="606" y="109"/>
                  </a:cubicBezTo>
                  <a:cubicBezTo>
                    <a:pt x="605" y="108"/>
                    <a:pt x="603" y="107"/>
                    <a:pt x="602" y="105"/>
                  </a:cubicBezTo>
                  <a:cubicBezTo>
                    <a:pt x="600" y="104"/>
                    <a:pt x="598" y="103"/>
                    <a:pt x="597" y="102"/>
                  </a:cubicBezTo>
                  <a:close/>
                  <a:moveTo>
                    <a:pt x="634" y="147"/>
                  </a:moveTo>
                  <a:cubicBezTo>
                    <a:pt x="633" y="144"/>
                    <a:pt x="632" y="144"/>
                    <a:pt x="629" y="140"/>
                  </a:cubicBezTo>
                  <a:cubicBezTo>
                    <a:pt x="631" y="142"/>
                    <a:pt x="631" y="142"/>
                    <a:pt x="629" y="140"/>
                  </a:cubicBezTo>
                  <a:cubicBezTo>
                    <a:pt x="630" y="140"/>
                    <a:pt x="631" y="141"/>
                    <a:pt x="632" y="143"/>
                  </a:cubicBezTo>
                  <a:cubicBezTo>
                    <a:pt x="632" y="144"/>
                    <a:pt x="633" y="144"/>
                    <a:pt x="635" y="147"/>
                  </a:cubicBezTo>
                  <a:cubicBezTo>
                    <a:pt x="635" y="147"/>
                    <a:pt x="635" y="147"/>
                    <a:pt x="634" y="147"/>
                  </a:cubicBezTo>
                  <a:close/>
                  <a:moveTo>
                    <a:pt x="573" y="84"/>
                  </a:moveTo>
                  <a:cubicBezTo>
                    <a:pt x="576" y="87"/>
                    <a:pt x="577" y="87"/>
                    <a:pt x="580" y="90"/>
                  </a:cubicBezTo>
                  <a:cubicBezTo>
                    <a:pt x="579" y="89"/>
                    <a:pt x="574" y="85"/>
                    <a:pt x="573" y="84"/>
                  </a:cubicBezTo>
                  <a:close/>
                  <a:moveTo>
                    <a:pt x="393" y="19"/>
                  </a:moveTo>
                  <a:cubicBezTo>
                    <a:pt x="394" y="18"/>
                    <a:pt x="395" y="18"/>
                    <a:pt x="398" y="19"/>
                  </a:cubicBezTo>
                  <a:cubicBezTo>
                    <a:pt x="398" y="19"/>
                    <a:pt x="398" y="19"/>
                    <a:pt x="398" y="19"/>
                  </a:cubicBezTo>
                  <a:cubicBezTo>
                    <a:pt x="396" y="19"/>
                    <a:pt x="395" y="19"/>
                    <a:pt x="393" y="19"/>
                  </a:cubicBezTo>
                  <a:close/>
                  <a:moveTo>
                    <a:pt x="374" y="20"/>
                  </a:moveTo>
                  <a:cubicBezTo>
                    <a:pt x="373" y="20"/>
                    <a:pt x="373" y="20"/>
                    <a:pt x="371" y="20"/>
                  </a:cubicBezTo>
                  <a:cubicBezTo>
                    <a:pt x="370" y="20"/>
                    <a:pt x="369" y="20"/>
                    <a:pt x="367" y="20"/>
                  </a:cubicBezTo>
                  <a:cubicBezTo>
                    <a:pt x="366" y="20"/>
                    <a:pt x="365" y="20"/>
                    <a:pt x="363" y="20"/>
                  </a:cubicBezTo>
                  <a:cubicBezTo>
                    <a:pt x="364" y="20"/>
                    <a:pt x="365" y="20"/>
                    <a:pt x="367" y="19"/>
                  </a:cubicBezTo>
                  <a:cubicBezTo>
                    <a:pt x="369" y="19"/>
                    <a:pt x="370" y="20"/>
                    <a:pt x="372" y="19"/>
                  </a:cubicBezTo>
                  <a:cubicBezTo>
                    <a:pt x="374" y="19"/>
                    <a:pt x="374" y="20"/>
                    <a:pt x="374" y="20"/>
                  </a:cubicBezTo>
                  <a:close/>
                  <a:moveTo>
                    <a:pt x="406" y="23"/>
                  </a:moveTo>
                  <a:cubicBezTo>
                    <a:pt x="402" y="22"/>
                    <a:pt x="404" y="22"/>
                    <a:pt x="400" y="22"/>
                  </a:cubicBezTo>
                  <a:cubicBezTo>
                    <a:pt x="402" y="22"/>
                    <a:pt x="406" y="22"/>
                    <a:pt x="406" y="23"/>
                  </a:cubicBezTo>
                  <a:close/>
                  <a:moveTo>
                    <a:pt x="503" y="52"/>
                  </a:moveTo>
                  <a:cubicBezTo>
                    <a:pt x="503" y="53"/>
                    <a:pt x="500" y="51"/>
                    <a:pt x="499" y="51"/>
                  </a:cubicBezTo>
                  <a:cubicBezTo>
                    <a:pt x="498" y="50"/>
                    <a:pt x="500" y="51"/>
                    <a:pt x="499" y="50"/>
                  </a:cubicBezTo>
                  <a:cubicBezTo>
                    <a:pt x="500" y="51"/>
                    <a:pt x="501" y="51"/>
                    <a:pt x="503" y="52"/>
                  </a:cubicBezTo>
                  <a:close/>
                  <a:moveTo>
                    <a:pt x="520" y="66"/>
                  </a:moveTo>
                  <a:cubicBezTo>
                    <a:pt x="519" y="66"/>
                    <a:pt x="517" y="65"/>
                    <a:pt x="518" y="65"/>
                  </a:cubicBezTo>
                  <a:cubicBezTo>
                    <a:pt x="516" y="64"/>
                    <a:pt x="515" y="64"/>
                    <a:pt x="514" y="63"/>
                  </a:cubicBezTo>
                  <a:cubicBezTo>
                    <a:pt x="513" y="63"/>
                    <a:pt x="514" y="63"/>
                    <a:pt x="514" y="63"/>
                  </a:cubicBezTo>
                  <a:cubicBezTo>
                    <a:pt x="512" y="62"/>
                    <a:pt x="511" y="62"/>
                    <a:pt x="509" y="61"/>
                  </a:cubicBezTo>
                  <a:cubicBezTo>
                    <a:pt x="509" y="61"/>
                    <a:pt x="511" y="61"/>
                    <a:pt x="512" y="62"/>
                  </a:cubicBezTo>
                  <a:cubicBezTo>
                    <a:pt x="510" y="60"/>
                    <a:pt x="508" y="59"/>
                    <a:pt x="505" y="58"/>
                  </a:cubicBezTo>
                  <a:cubicBezTo>
                    <a:pt x="503" y="57"/>
                    <a:pt x="506" y="59"/>
                    <a:pt x="504" y="58"/>
                  </a:cubicBezTo>
                  <a:cubicBezTo>
                    <a:pt x="502" y="57"/>
                    <a:pt x="502" y="57"/>
                    <a:pt x="500" y="56"/>
                  </a:cubicBezTo>
                  <a:cubicBezTo>
                    <a:pt x="502" y="57"/>
                    <a:pt x="506" y="58"/>
                    <a:pt x="507" y="59"/>
                  </a:cubicBezTo>
                  <a:cubicBezTo>
                    <a:pt x="509" y="60"/>
                    <a:pt x="510" y="60"/>
                    <a:pt x="511" y="61"/>
                  </a:cubicBezTo>
                  <a:cubicBezTo>
                    <a:pt x="511" y="60"/>
                    <a:pt x="517" y="64"/>
                    <a:pt x="516" y="62"/>
                  </a:cubicBezTo>
                  <a:cubicBezTo>
                    <a:pt x="514" y="61"/>
                    <a:pt x="517" y="63"/>
                    <a:pt x="514" y="62"/>
                  </a:cubicBezTo>
                  <a:cubicBezTo>
                    <a:pt x="515" y="62"/>
                    <a:pt x="513" y="61"/>
                    <a:pt x="513" y="61"/>
                  </a:cubicBezTo>
                  <a:cubicBezTo>
                    <a:pt x="509" y="59"/>
                    <a:pt x="504" y="56"/>
                    <a:pt x="501" y="55"/>
                  </a:cubicBezTo>
                  <a:cubicBezTo>
                    <a:pt x="500" y="54"/>
                    <a:pt x="500" y="55"/>
                    <a:pt x="500" y="55"/>
                  </a:cubicBezTo>
                  <a:cubicBezTo>
                    <a:pt x="496" y="53"/>
                    <a:pt x="493" y="52"/>
                    <a:pt x="490" y="51"/>
                  </a:cubicBezTo>
                  <a:cubicBezTo>
                    <a:pt x="487" y="49"/>
                    <a:pt x="485" y="48"/>
                    <a:pt x="482" y="47"/>
                  </a:cubicBezTo>
                  <a:cubicBezTo>
                    <a:pt x="481" y="46"/>
                    <a:pt x="485" y="48"/>
                    <a:pt x="486" y="48"/>
                  </a:cubicBezTo>
                  <a:cubicBezTo>
                    <a:pt x="488" y="49"/>
                    <a:pt x="484" y="48"/>
                    <a:pt x="483" y="47"/>
                  </a:cubicBezTo>
                  <a:cubicBezTo>
                    <a:pt x="485" y="48"/>
                    <a:pt x="490" y="50"/>
                    <a:pt x="489" y="50"/>
                  </a:cubicBezTo>
                  <a:cubicBezTo>
                    <a:pt x="491" y="51"/>
                    <a:pt x="491" y="50"/>
                    <a:pt x="493" y="51"/>
                  </a:cubicBezTo>
                  <a:cubicBezTo>
                    <a:pt x="494" y="52"/>
                    <a:pt x="492" y="51"/>
                    <a:pt x="493" y="51"/>
                  </a:cubicBezTo>
                  <a:cubicBezTo>
                    <a:pt x="495" y="52"/>
                    <a:pt x="496" y="52"/>
                    <a:pt x="501" y="54"/>
                  </a:cubicBezTo>
                  <a:cubicBezTo>
                    <a:pt x="500" y="54"/>
                    <a:pt x="498" y="53"/>
                    <a:pt x="497" y="52"/>
                  </a:cubicBezTo>
                  <a:cubicBezTo>
                    <a:pt x="498" y="53"/>
                    <a:pt x="502" y="54"/>
                    <a:pt x="503" y="55"/>
                  </a:cubicBezTo>
                  <a:cubicBezTo>
                    <a:pt x="504" y="56"/>
                    <a:pt x="502" y="54"/>
                    <a:pt x="503" y="55"/>
                  </a:cubicBezTo>
                  <a:cubicBezTo>
                    <a:pt x="506" y="56"/>
                    <a:pt x="508" y="57"/>
                    <a:pt x="511" y="59"/>
                  </a:cubicBezTo>
                  <a:cubicBezTo>
                    <a:pt x="513" y="60"/>
                    <a:pt x="509" y="58"/>
                    <a:pt x="510" y="58"/>
                  </a:cubicBezTo>
                  <a:cubicBezTo>
                    <a:pt x="510" y="58"/>
                    <a:pt x="511" y="59"/>
                    <a:pt x="514" y="60"/>
                  </a:cubicBezTo>
                  <a:cubicBezTo>
                    <a:pt x="514" y="60"/>
                    <a:pt x="513" y="60"/>
                    <a:pt x="513" y="60"/>
                  </a:cubicBezTo>
                  <a:cubicBezTo>
                    <a:pt x="513" y="60"/>
                    <a:pt x="515" y="60"/>
                    <a:pt x="517" y="62"/>
                  </a:cubicBezTo>
                  <a:cubicBezTo>
                    <a:pt x="515" y="61"/>
                    <a:pt x="513" y="60"/>
                    <a:pt x="511" y="59"/>
                  </a:cubicBezTo>
                  <a:cubicBezTo>
                    <a:pt x="513" y="60"/>
                    <a:pt x="514" y="61"/>
                    <a:pt x="518" y="63"/>
                  </a:cubicBezTo>
                  <a:cubicBezTo>
                    <a:pt x="517" y="62"/>
                    <a:pt x="515" y="61"/>
                    <a:pt x="518" y="63"/>
                  </a:cubicBezTo>
                  <a:cubicBezTo>
                    <a:pt x="518" y="63"/>
                    <a:pt x="518" y="62"/>
                    <a:pt x="517" y="62"/>
                  </a:cubicBezTo>
                  <a:cubicBezTo>
                    <a:pt x="520" y="63"/>
                    <a:pt x="523" y="65"/>
                    <a:pt x="527" y="67"/>
                  </a:cubicBezTo>
                  <a:cubicBezTo>
                    <a:pt x="525" y="66"/>
                    <a:pt x="521" y="64"/>
                    <a:pt x="520" y="63"/>
                  </a:cubicBezTo>
                  <a:cubicBezTo>
                    <a:pt x="520" y="64"/>
                    <a:pt x="523" y="65"/>
                    <a:pt x="523" y="65"/>
                  </a:cubicBezTo>
                  <a:cubicBezTo>
                    <a:pt x="524" y="65"/>
                    <a:pt x="524" y="65"/>
                    <a:pt x="524" y="65"/>
                  </a:cubicBezTo>
                  <a:cubicBezTo>
                    <a:pt x="524" y="65"/>
                    <a:pt x="524" y="66"/>
                    <a:pt x="524" y="66"/>
                  </a:cubicBezTo>
                  <a:cubicBezTo>
                    <a:pt x="523" y="65"/>
                    <a:pt x="521" y="64"/>
                    <a:pt x="520" y="64"/>
                  </a:cubicBezTo>
                  <a:cubicBezTo>
                    <a:pt x="520" y="64"/>
                    <a:pt x="521" y="64"/>
                    <a:pt x="521" y="65"/>
                  </a:cubicBezTo>
                  <a:cubicBezTo>
                    <a:pt x="522" y="65"/>
                    <a:pt x="525" y="66"/>
                    <a:pt x="529" y="68"/>
                  </a:cubicBezTo>
                  <a:cubicBezTo>
                    <a:pt x="529" y="68"/>
                    <a:pt x="528" y="68"/>
                    <a:pt x="527" y="67"/>
                  </a:cubicBezTo>
                  <a:cubicBezTo>
                    <a:pt x="526" y="67"/>
                    <a:pt x="525" y="66"/>
                    <a:pt x="526" y="66"/>
                  </a:cubicBezTo>
                  <a:cubicBezTo>
                    <a:pt x="528" y="67"/>
                    <a:pt x="528" y="67"/>
                    <a:pt x="529" y="68"/>
                  </a:cubicBezTo>
                  <a:cubicBezTo>
                    <a:pt x="529" y="68"/>
                    <a:pt x="527" y="67"/>
                    <a:pt x="527" y="67"/>
                  </a:cubicBezTo>
                  <a:cubicBezTo>
                    <a:pt x="529" y="68"/>
                    <a:pt x="529" y="68"/>
                    <a:pt x="531" y="69"/>
                  </a:cubicBezTo>
                  <a:cubicBezTo>
                    <a:pt x="530" y="69"/>
                    <a:pt x="529" y="68"/>
                    <a:pt x="530" y="69"/>
                  </a:cubicBezTo>
                  <a:cubicBezTo>
                    <a:pt x="532" y="70"/>
                    <a:pt x="531" y="70"/>
                    <a:pt x="531" y="69"/>
                  </a:cubicBezTo>
                  <a:cubicBezTo>
                    <a:pt x="533" y="71"/>
                    <a:pt x="533" y="70"/>
                    <a:pt x="535" y="71"/>
                  </a:cubicBezTo>
                  <a:cubicBezTo>
                    <a:pt x="535" y="72"/>
                    <a:pt x="534" y="71"/>
                    <a:pt x="535" y="72"/>
                  </a:cubicBezTo>
                  <a:cubicBezTo>
                    <a:pt x="535" y="72"/>
                    <a:pt x="533" y="70"/>
                    <a:pt x="533" y="70"/>
                  </a:cubicBezTo>
                  <a:cubicBezTo>
                    <a:pt x="533" y="71"/>
                    <a:pt x="533" y="71"/>
                    <a:pt x="533" y="71"/>
                  </a:cubicBezTo>
                  <a:cubicBezTo>
                    <a:pt x="530" y="69"/>
                    <a:pt x="529" y="69"/>
                    <a:pt x="528" y="69"/>
                  </a:cubicBezTo>
                  <a:cubicBezTo>
                    <a:pt x="527" y="68"/>
                    <a:pt x="526" y="68"/>
                    <a:pt x="526" y="67"/>
                  </a:cubicBezTo>
                  <a:cubicBezTo>
                    <a:pt x="522" y="65"/>
                    <a:pt x="523" y="66"/>
                    <a:pt x="519" y="64"/>
                  </a:cubicBezTo>
                  <a:cubicBezTo>
                    <a:pt x="520" y="64"/>
                    <a:pt x="520" y="65"/>
                    <a:pt x="522" y="66"/>
                  </a:cubicBezTo>
                  <a:cubicBezTo>
                    <a:pt x="519" y="65"/>
                    <a:pt x="518" y="63"/>
                    <a:pt x="515" y="62"/>
                  </a:cubicBezTo>
                  <a:cubicBezTo>
                    <a:pt x="516" y="63"/>
                    <a:pt x="522" y="66"/>
                    <a:pt x="526" y="68"/>
                  </a:cubicBezTo>
                  <a:cubicBezTo>
                    <a:pt x="528" y="69"/>
                    <a:pt x="529" y="70"/>
                    <a:pt x="530" y="71"/>
                  </a:cubicBezTo>
                  <a:cubicBezTo>
                    <a:pt x="526" y="68"/>
                    <a:pt x="519" y="65"/>
                    <a:pt x="519" y="66"/>
                  </a:cubicBezTo>
                  <a:cubicBezTo>
                    <a:pt x="517" y="65"/>
                    <a:pt x="516" y="63"/>
                    <a:pt x="513" y="62"/>
                  </a:cubicBezTo>
                  <a:cubicBezTo>
                    <a:pt x="514" y="63"/>
                    <a:pt x="517" y="65"/>
                    <a:pt x="520" y="66"/>
                  </a:cubicBezTo>
                  <a:close/>
                  <a:moveTo>
                    <a:pt x="487" y="49"/>
                  </a:moveTo>
                  <a:cubicBezTo>
                    <a:pt x="488" y="49"/>
                    <a:pt x="489" y="49"/>
                    <a:pt x="490" y="50"/>
                  </a:cubicBezTo>
                  <a:cubicBezTo>
                    <a:pt x="489" y="49"/>
                    <a:pt x="490" y="50"/>
                    <a:pt x="490" y="50"/>
                  </a:cubicBezTo>
                  <a:cubicBezTo>
                    <a:pt x="488" y="49"/>
                    <a:pt x="488" y="49"/>
                    <a:pt x="487" y="49"/>
                  </a:cubicBezTo>
                  <a:close/>
                  <a:moveTo>
                    <a:pt x="592" y="118"/>
                  </a:moveTo>
                  <a:cubicBezTo>
                    <a:pt x="591" y="118"/>
                    <a:pt x="592" y="118"/>
                    <a:pt x="592" y="119"/>
                  </a:cubicBezTo>
                  <a:cubicBezTo>
                    <a:pt x="592" y="119"/>
                    <a:pt x="591" y="118"/>
                    <a:pt x="591" y="118"/>
                  </a:cubicBezTo>
                  <a:cubicBezTo>
                    <a:pt x="589" y="116"/>
                    <a:pt x="590" y="116"/>
                    <a:pt x="592" y="118"/>
                  </a:cubicBezTo>
                  <a:close/>
                  <a:moveTo>
                    <a:pt x="53" y="392"/>
                  </a:moveTo>
                  <a:cubicBezTo>
                    <a:pt x="53" y="391"/>
                    <a:pt x="53" y="390"/>
                    <a:pt x="53" y="388"/>
                  </a:cubicBezTo>
                  <a:cubicBezTo>
                    <a:pt x="53" y="387"/>
                    <a:pt x="53" y="390"/>
                    <a:pt x="53" y="389"/>
                  </a:cubicBezTo>
                  <a:cubicBezTo>
                    <a:pt x="53" y="390"/>
                    <a:pt x="53" y="390"/>
                    <a:pt x="53" y="392"/>
                  </a:cubicBezTo>
                  <a:close/>
                  <a:moveTo>
                    <a:pt x="54" y="463"/>
                  </a:moveTo>
                  <a:cubicBezTo>
                    <a:pt x="54" y="464"/>
                    <a:pt x="52" y="456"/>
                    <a:pt x="53" y="458"/>
                  </a:cubicBezTo>
                  <a:cubicBezTo>
                    <a:pt x="52" y="458"/>
                    <a:pt x="52" y="455"/>
                    <a:pt x="52" y="455"/>
                  </a:cubicBezTo>
                  <a:cubicBezTo>
                    <a:pt x="52" y="456"/>
                    <a:pt x="53" y="459"/>
                    <a:pt x="53" y="459"/>
                  </a:cubicBezTo>
                  <a:cubicBezTo>
                    <a:pt x="53" y="460"/>
                    <a:pt x="53" y="460"/>
                    <a:pt x="53" y="460"/>
                  </a:cubicBezTo>
                  <a:cubicBezTo>
                    <a:pt x="54" y="461"/>
                    <a:pt x="54" y="462"/>
                    <a:pt x="54" y="463"/>
                  </a:cubicBezTo>
                  <a:close/>
                  <a:moveTo>
                    <a:pt x="51" y="462"/>
                  </a:moveTo>
                  <a:cubicBezTo>
                    <a:pt x="51" y="461"/>
                    <a:pt x="50" y="457"/>
                    <a:pt x="50" y="458"/>
                  </a:cubicBezTo>
                  <a:cubicBezTo>
                    <a:pt x="51" y="460"/>
                    <a:pt x="51" y="460"/>
                    <a:pt x="51" y="462"/>
                  </a:cubicBezTo>
                  <a:close/>
                  <a:moveTo>
                    <a:pt x="62" y="512"/>
                  </a:moveTo>
                  <a:cubicBezTo>
                    <a:pt x="61" y="511"/>
                    <a:pt x="61" y="510"/>
                    <a:pt x="60" y="508"/>
                  </a:cubicBezTo>
                  <a:cubicBezTo>
                    <a:pt x="61" y="508"/>
                    <a:pt x="61" y="509"/>
                    <a:pt x="61" y="510"/>
                  </a:cubicBezTo>
                  <a:cubicBezTo>
                    <a:pt x="62" y="510"/>
                    <a:pt x="61" y="510"/>
                    <a:pt x="61" y="509"/>
                  </a:cubicBezTo>
                  <a:cubicBezTo>
                    <a:pt x="61" y="509"/>
                    <a:pt x="61" y="510"/>
                    <a:pt x="62" y="510"/>
                  </a:cubicBezTo>
                  <a:cubicBezTo>
                    <a:pt x="62" y="511"/>
                    <a:pt x="62" y="511"/>
                    <a:pt x="62" y="511"/>
                  </a:cubicBezTo>
                  <a:cubicBezTo>
                    <a:pt x="62" y="510"/>
                    <a:pt x="62" y="512"/>
                    <a:pt x="62" y="512"/>
                  </a:cubicBezTo>
                  <a:close/>
                  <a:moveTo>
                    <a:pt x="23" y="484"/>
                  </a:moveTo>
                  <a:cubicBezTo>
                    <a:pt x="22" y="481"/>
                    <a:pt x="22" y="479"/>
                    <a:pt x="21" y="475"/>
                  </a:cubicBezTo>
                  <a:cubicBezTo>
                    <a:pt x="21" y="475"/>
                    <a:pt x="20" y="472"/>
                    <a:pt x="21" y="475"/>
                  </a:cubicBezTo>
                  <a:cubicBezTo>
                    <a:pt x="22" y="477"/>
                    <a:pt x="22" y="477"/>
                    <a:pt x="22" y="478"/>
                  </a:cubicBezTo>
                  <a:cubicBezTo>
                    <a:pt x="22" y="480"/>
                    <a:pt x="23" y="481"/>
                    <a:pt x="23" y="483"/>
                  </a:cubicBezTo>
                  <a:cubicBezTo>
                    <a:pt x="23" y="483"/>
                    <a:pt x="23" y="484"/>
                    <a:pt x="23" y="484"/>
                  </a:cubicBezTo>
                  <a:close/>
                  <a:moveTo>
                    <a:pt x="10" y="266"/>
                  </a:moveTo>
                  <a:cubicBezTo>
                    <a:pt x="11" y="263"/>
                    <a:pt x="11" y="263"/>
                    <a:pt x="11" y="263"/>
                  </a:cubicBezTo>
                  <a:cubicBezTo>
                    <a:pt x="11" y="263"/>
                    <a:pt x="12" y="260"/>
                    <a:pt x="12" y="259"/>
                  </a:cubicBezTo>
                  <a:cubicBezTo>
                    <a:pt x="11" y="262"/>
                    <a:pt x="12" y="260"/>
                    <a:pt x="11" y="265"/>
                  </a:cubicBezTo>
                  <a:cubicBezTo>
                    <a:pt x="11" y="264"/>
                    <a:pt x="10" y="266"/>
                    <a:pt x="10" y="266"/>
                  </a:cubicBezTo>
                  <a:close/>
                  <a:moveTo>
                    <a:pt x="602" y="92"/>
                  </a:moveTo>
                  <a:cubicBezTo>
                    <a:pt x="603" y="93"/>
                    <a:pt x="605" y="95"/>
                    <a:pt x="605" y="95"/>
                  </a:cubicBezTo>
                  <a:cubicBezTo>
                    <a:pt x="602" y="93"/>
                    <a:pt x="603" y="93"/>
                    <a:pt x="602" y="92"/>
                  </a:cubicBezTo>
                  <a:close/>
                  <a:moveTo>
                    <a:pt x="711" y="298"/>
                  </a:moveTo>
                  <a:cubicBezTo>
                    <a:pt x="710" y="298"/>
                    <a:pt x="710" y="295"/>
                    <a:pt x="710" y="293"/>
                  </a:cubicBezTo>
                  <a:cubicBezTo>
                    <a:pt x="710" y="293"/>
                    <a:pt x="710" y="296"/>
                    <a:pt x="711" y="298"/>
                  </a:cubicBezTo>
                  <a:close/>
                  <a:moveTo>
                    <a:pt x="704" y="267"/>
                  </a:moveTo>
                  <a:cubicBezTo>
                    <a:pt x="704" y="264"/>
                    <a:pt x="703" y="263"/>
                    <a:pt x="703" y="260"/>
                  </a:cubicBezTo>
                  <a:cubicBezTo>
                    <a:pt x="703" y="260"/>
                    <a:pt x="703" y="260"/>
                    <a:pt x="703" y="260"/>
                  </a:cubicBezTo>
                  <a:cubicBezTo>
                    <a:pt x="704" y="263"/>
                    <a:pt x="704" y="265"/>
                    <a:pt x="704" y="267"/>
                  </a:cubicBezTo>
                  <a:close/>
                  <a:moveTo>
                    <a:pt x="692" y="234"/>
                  </a:moveTo>
                  <a:cubicBezTo>
                    <a:pt x="691" y="231"/>
                    <a:pt x="691" y="232"/>
                    <a:pt x="690" y="228"/>
                  </a:cubicBezTo>
                  <a:cubicBezTo>
                    <a:pt x="690" y="227"/>
                    <a:pt x="691" y="231"/>
                    <a:pt x="691" y="230"/>
                  </a:cubicBezTo>
                  <a:cubicBezTo>
                    <a:pt x="691" y="230"/>
                    <a:pt x="689" y="225"/>
                    <a:pt x="690" y="226"/>
                  </a:cubicBezTo>
                  <a:cubicBezTo>
                    <a:pt x="691" y="229"/>
                    <a:pt x="691" y="231"/>
                    <a:pt x="693" y="234"/>
                  </a:cubicBezTo>
                  <a:cubicBezTo>
                    <a:pt x="693" y="236"/>
                    <a:pt x="692" y="234"/>
                    <a:pt x="692" y="234"/>
                  </a:cubicBezTo>
                  <a:close/>
                  <a:moveTo>
                    <a:pt x="688" y="224"/>
                  </a:moveTo>
                  <a:cubicBezTo>
                    <a:pt x="688" y="223"/>
                    <a:pt x="687" y="221"/>
                    <a:pt x="687" y="219"/>
                  </a:cubicBezTo>
                  <a:cubicBezTo>
                    <a:pt x="687" y="219"/>
                    <a:pt x="689" y="224"/>
                    <a:pt x="688" y="224"/>
                  </a:cubicBezTo>
                  <a:close/>
                  <a:moveTo>
                    <a:pt x="687" y="217"/>
                  </a:moveTo>
                  <a:cubicBezTo>
                    <a:pt x="688" y="218"/>
                    <a:pt x="685" y="212"/>
                    <a:pt x="685" y="212"/>
                  </a:cubicBezTo>
                  <a:cubicBezTo>
                    <a:pt x="685" y="211"/>
                    <a:pt x="687" y="215"/>
                    <a:pt x="687" y="217"/>
                  </a:cubicBezTo>
                  <a:close/>
                  <a:moveTo>
                    <a:pt x="683" y="204"/>
                  </a:moveTo>
                  <a:cubicBezTo>
                    <a:pt x="682" y="203"/>
                    <a:pt x="680" y="199"/>
                    <a:pt x="679" y="197"/>
                  </a:cubicBezTo>
                  <a:cubicBezTo>
                    <a:pt x="680" y="196"/>
                    <a:pt x="682" y="203"/>
                    <a:pt x="683" y="204"/>
                  </a:cubicBezTo>
                  <a:close/>
                  <a:moveTo>
                    <a:pt x="678" y="206"/>
                  </a:moveTo>
                  <a:cubicBezTo>
                    <a:pt x="678" y="205"/>
                    <a:pt x="676" y="201"/>
                    <a:pt x="676" y="200"/>
                  </a:cubicBezTo>
                  <a:cubicBezTo>
                    <a:pt x="677" y="202"/>
                    <a:pt x="678" y="205"/>
                    <a:pt x="678" y="206"/>
                  </a:cubicBezTo>
                  <a:close/>
                  <a:moveTo>
                    <a:pt x="672" y="201"/>
                  </a:moveTo>
                  <a:cubicBezTo>
                    <a:pt x="671" y="200"/>
                    <a:pt x="671" y="201"/>
                    <a:pt x="671" y="201"/>
                  </a:cubicBezTo>
                  <a:cubicBezTo>
                    <a:pt x="669" y="197"/>
                    <a:pt x="669" y="197"/>
                    <a:pt x="668" y="195"/>
                  </a:cubicBezTo>
                  <a:cubicBezTo>
                    <a:pt x="666" y="192"/>
                    <a:pt x="665" y="188"/>
                    <a:pt x="668" y="193"/>
                  </a:cubicBezTo>
                  <a:cubicBezTo>
                    <a:pt x="667" y="192"/>
                    <a:pt x="671" y="199"/>
                    <a:pt x="672" y="201"/>
                  </a:cubicBezTo>
                  <a:close/>
                  <a:moveTo>
                    <a:pt x="672" y="193"/>
                  </a:moveTo>
                  <a:cubicBezTo>
                    <a:pt x="672" y="193"/>
                    <a:pt x="670" y="190"/>
                    <a:pt x="670" y="188"/>
                  </a:cubicBezTo>
                  <a:cubicBezTo>
                    <a:pt x="670" y="188"/>
                    <a:pt x="672" y="192"/>
                    <a:pt x="672" y="193"/>
                  </a:cubicBezTo>
                  <a:close/>
                  <a:moveTo>
                    <a:pt x="671" y="197"/>
                  </a:moveTo>
                  <a:cubicBezTo>
                    <a:pt x="671" y="197"/>
                    <a:pt x="669" y="193"/>
                    <a:pt x="669" y="195"/>
                  </a:cubicBezTo>
                  <a:cubicBezTo>
                    <a:pt x="669" y="194"/>
                    <a:pt x="668" y="193"/>
                    <a:pt x="667" y="191"/>
                  </a:cubicBezTo>
                  <a:cubicBezTo>
                    <a:pt x="667" y="190"/>
                    <a:pt x="670" y="195"/>
                    <a:pt x="671" y="197"/>
                  </a:cubicBezTo>
                  <a:close/>
                  <a:moveTo>
                    <a:pt x="671" y="186"/>
                  </a:moveTo>
                  <a:cubicBezTo>
                    <a:pt x="672" y="188"/>
                    <a:pt x="669" y="182"/>
                    <a:pt x="670" y="185"/>
                  </a:cubicBezTo>
                  <a:cubicBezTo>
                    <a:pt x="669" y="182"/>
                    <a:pt x="668" y="181"/>
                    <a:pt x="667" y="179"/>
                  </a:cubicBezTo>
                  <a:cubicBezTo>
                    <a:pt x="667" y="179"/>
                    <a:pt x="667" y="179"/>
                    <a:pt x="667" y="179"/>
                  </a:cubicBezTo>
                  <a:cubicBezTo>
                    <a:pt x="666" y="176"/>
                    <a:pt x="665" y="175"/>
                    <a:pt x="663" y="172"/>
                  </a:cubicBezTo>
                  <a:cubicBezTo>
                    <a:pt x="663" y="172"/>
                    <a:pt x="663" y="172"/>
                    <a:pt x="663" y="172"/>
                  </a:cubicBezTo>
                  <a:cubicBezTo>
                    <a:pt x="661" y="170"/>
                    <a:pt x="663" y="172"/>
                    <a:pt x="663" y="171"/>
                  </a:cubicBezTo>
                  <a:cubicBezTo>
                    <a:pt x="669" y="181"/>
                    <a:pt x="669" y="181"/>
                    <a:pt x="669" y="181"/>
                  </a:cubicBezTo>
                  <a:cubicBezTo>
                    <a:pt x="668" y="181"/>
                    <a:pt x="670" y="184"/>
                    <a:pt x="671" y="186"/>
                  </a:cubicBezTo>
                  <a:close/>
                  <a:moveTo>
                    <a:pt x="668" y="186"/>
                  </a:moveTo>
                  <a:cubicBezTo>
                    <a:pt x="668" y="185"/>
                    <a:pt x="667" y="183"/>
                    <a:pt x="667" y="183"/>
                  </a:cubicBezTo>
                  <a:cubicBezTo>
                    <a:pt x="667" y="182"/>
                    <a:pt x="667" y="183"/>
                    <a:pt x="668" y="185"/>
                  </a:cubicBezTo>
                  <a:cubicBezTo>
                    <a:pt x="669" y="186"/>
                    <a:pt x="669" y="186"/>
                    <a:pt x="668" y="186"/>
                  </a:cubicBezTo>
                  <a:close/>
                  <a:moveTo>
                    <a:pt x="665" y="180"/>
                  </a:moveTo>
                  <a:cubicBezTo>
                    <a:pt x="663" y="178"/>
                    <a:pt x="659" y="170"/>
                    <a:pt x="657" y="166"/>
                  </a:cubicBezTo>
                  <a:cubicBezTo>
                    <a:pt x="655" y="163"/>
                    <a:pt x="655" y="163"/>
                    <a:pt x="653" y="160"/>
                  </a:cubicBezTo>
                  <a:cubicBezTo>
                    <a:pt x="654" y="160"/>
                    <a:pt x="655" y="163"/>
                    <a:pt x="655" y="164"/>
                  </a:cubicBezTo>
                  <a:cubicBezTo>
                    <a:pt x="658" y="167"/>
                    <a:pt x="660" y="172"/>
                    <a:pt x="663" y="176"/>
                  </a:cubicBezTo>
                  <a:cubicBezTo>
                    <a:pt x="663" y="177"/>
                    <a:pt x="664" y="178"/>
                    <a:pt x="665" y="180"/>
                  </a:cubicBezTo>
                  <a:close/>
                  <a:moveTo>
                    <a:pt x="659" y="170"/>
                  </a:moveTo>
                  <a:cubicBezTo>
                    <a:pt x="659" y="171"/>
                    <a:pt x="658" y="169"/>
                    <a:pt x="657" y="168"/>
                  </a:cubicBezTo>
                  <a:cubicBezTo>
                    <a:pt x="656" y="167"/>
                    <a:pt x="655" y="165"/>
                    <a:pt x="655" y="165"/>
                  </a:cubicBezTo>
                  <a:cubicBezTo>
                    <a:pt x="656" y="165"/>
                    <a:pt x="657" y="167"/>
                    <a:pt x="659" y="170"/>
                  </a:cubicBezTo>
                  <a:close/>
                  <a:moveTo>
                    <a:pt x="652" y="163"/>
                  </a:moveTo>
                  <a:cubicBezTo>
                    <a:pt x="650" y="160"/>
                    <a:pt x="652" y="162"/>
                    <a:pt x="651" y="160"/>
                  </a:cubicBezTo>
                  <a:cubicBezTo>
                    <a:pt x="651" y="161"/>
                    <a:pt x="653" y="163"/>
                    <a:pt x="653" y="164"/>
                  </a:cubicBezTo>
                  <a:cubicBezTo>
                    <a:pt x="653" y="164"/>
                    <a:pt x="652" y="163"/>
                    <a:pt x="652" y="163"/>
                  </a:cubicBezTo>
                  <a:cubicBezTo>
                    <a:pt x="652" y="162"/>
                    <a:pt x="652" y="162"/>
                    <a:pt x="652" y="163"/>
                  </a:cubicBezTo>
                  <a:close/>
                  <a:moveTo>
                    <a:pt x="651" y="159"/>
                  </a:moveTo>
                  <a:cubicBezTo>
                    <a:pt x="651" y="160"/>
                    <a:pt x="649" y="157"/>
                    <a:pt x="648" y="156"/>
                  </a:cubicBezTo>
                  <a:cubicBezTo>
                    <a:pt x="648" y="156"/>
                    <a:pt x="648" y="156"/>
                    <a:pt x="649" y="157"/>
                  </a:cubicBezTo>
                  <a:cubicBezTo>
                    <a:pt x="646" y="153"/>
                    <a:pt x="649" y="156"/>
                    <a:pt x="651" y="159"/>
                  </a:cubicBezTo>
                  <a:close/>
                  <a:moveTo>
                    <a:pt x="647" y="152"/>
                  </a:moveTo>
                  <a:cubicBezTo>
                    <a:pt x="645" y="149"/>
                    <a:pt x="649" y="155"/>
                    <a:pt x="647" y="153"/>
                  </a:cubicBezTo>
                  <a:cubicBezTo>
                    <a:pt x="648" y="154"/>
                    <a:pt x="650" y="156"/>
                    <a:pt x="651" y="158"/>
                  </a:cubicBezTo>
                  <a:cubicBezTo>
                    <a:pt x="651" y="158"/>
                    <a:pt x="650" y="156"/>
                    <a:pt x="649" y="156"/>
                  </a:cubicBezTo>
                  <a:cubicBezTo>
                    <a:pt x="649" y="155"/>
                    <a:pt x="649" y="155"/>
                    <a:pt x="648" y="155"/>
                  </a:cubicBezTo>
                  <a:cubicBezTo>
                    <a:pt x="648" y="154"/>
                    <a:pt x="649" y="155"/>
                    <a:pt x="647" y="152"/>
                  </a:cubicBezTo>
                  <a:close/>
                  <a:moveTo>
                    <a:pt x="649" y="150"/>
                  </a:moveTo>
                  <a:cubicBezTo>
                    <a:pt x="649" y="151"/>
                    <a:pt x="648" y="150"/>
                    <a:pt x="648" y="149"/>
                  </a:cubicBezTo>
                  <a:cubicBezTo>
                    <a:pt x="646" y="147"/>
                    <a:pt x="646" y="146"/>
                    <a:pt x="646" y="145"/>
                  </a:cubicBezTo>
                  <a:cubicBezTo>
                    <a:pt x="647" y="147"/>
                    <a:pt x="648" y="149"/>
                    <a:pt x="649" y="150"/>
                  </a:cubicBezTo>
                  <a:close/>
                  <a:moveTo>
                    <a:pt x="645" y="146"/>
                  </a:moveTo>
                  <a:cubicBezTo>
                    <a:pt x="644" y="144"/>
                    <a:pt x="642" y="142"/>
                    <a:pt x="641" y="139"/>
                  </a:cubicBezTo>
                  <a:cubicBezTo>
                    <a:pt x="639" y="136"/>
                    <a:pt x="637" y="134"/>
                    <a:pt x="635" y="132"/>
                  </a:cubicBezTo>
                  <a:cubicBezTo>
                    <a:pt x="637" y="133"/>
                    <a:pt x="638" y="136"/>
                    <a:pt x="640" y="138"/>
                  </a:cubicBezTo>
                  <a:cubicBezTo>
                    <a:pt x="642" y="140"/>
                    <a:pt x="643" y="143"/>
                    <a:pt x="645" y="144"/>
                  </a:cubicBezTo>
                  <a:cubicBezTo>
                    <a:pt x="643" y="143"/>
                    <a:pt x="646" y="147"/>
                    <a:pt x="645" y="146"/>
                  </a:cubicBezTo>
                  <a:close/>
                  <a:moveTo>
                    <a:pt x="633" y="145"/>
                  </a:moveTo>
                  <a:cubicBezTo>
                    <a:pt x="633" y="145"/>
                    <a:pt x="633" y="145"/>
                    <a:pt x="633" y="145"/>
                  </a:cubicBezTo>
                  <a:cubicBezTo>
                    <a:pt x="631" y="143"/>
                    <a:pt x="630" y="141"/>
                    <a:pt x="630" y="141"/>
                  </a:cubicBezTo>
                  <a:cubicBezTo>
                    <a:pt x="631" y="142"/>
                    <a:pt x="632" y="144"/>
                    <a:pt x="633" y="145"/>
                  </a:cubicBezTo>
                  <a:close/>
                  <a:moveTo>
                    <a:pt x="634" y="131"/>
                  </a:moveTo>
                  <a:cubicBezTo>
                    <a:pt x="632" y="128"/>
                    <a:pt x="633" y="130"/>
                    <a:pt x="631" y="127"/>
                  </a:cubicBezTo>
                  <a:cubicBezTo>
                    <a:pt x="631" y="126"/>
                    <a:pt x="634" y="131"/>
                    <a:pt x="634" y="131"/>
                  </a:cubicBezTo>
                  <a:close/>
                  <a:moveTo>
                    <a:pt x="633" y="131"/>
                  </a:moveTo>
                  <a:cubicBezTo>
                    <a:pt x="633" y="132"/>
                    <a:pt x="630" y="128"/>
                    <a:pt x="630" y="128"/>
                  </a:cubicBezTo>
                  <a:cubicBezTo>
                    <a:pt x="630" y="128"/>
                    <a:pt x="631" y="129"/>
                    <a:pt x="633" y="131"/>
                  </a:cubicBezTo>
                  <a:close/>
                  <a:moveTo>
                    <a:pt x="630" y="141"/>
                  </a:moveTo>
                  <a:cubicBezTo>
                    <a:pt x="628" y="139"/>
                    <a:pt x="627" y="138"/>
                    <a:pt x="626" y="136"/>
                  </a:cubicBezTo>
                  <a:cubicBezTo>
                    <a:pt x="626" y="136"/>
                    <a:pt x="627" y="137"/>
                    <a:pt x="627" y="137"/>
                  </a:cubicBezTo>
                  <a:cubicBezTo>
                    <a:pt x="625" y="135"/>
                    <a:pt x="622" y="131"/>
                    <a:pt x="623" y="132"/>
                  </a:cubicBezTo>
                  <a:cubicBezTo>
                    <a:pt x="624" y="133"/>
                    <a:pt x="624" y="134"/>
                    <a:pt x="625" y="134"/>
                  </a:cubicBezTo>
                  <a:cubicBezTo>
                    <a:pt x="626" y="136"/>
                    <a:pt x="627" y="137"/>
                    <a:pt x="629" y="139"/>
                  </a:cubicBezTo>
                  <a:cubicBezTo>
                    <a:pt x="629" y="140"/>
                    <a:pt x="628" y="139"/>
                    <a:pt x="627" y="138"/>
                  </a:cubicBezTo>
                  <a:cubicBezTo>
                    <a:pt x="627" y="137"/>
                    <a:pt x="631" y="142"/>
                    <a:pt x="630" y="141"/>
                  </a:cubicBezTo>
                  <a:close/>
                  <a:moveTo>
                    <a:pt x="628" y="139"/>
                  </a:moveTo>
                  <a:cubicBezTo>
                    <a:pt x="627" y="139"/>
                    <a:pt x="627" y="138"/>
                    <a:pt x="626" y="138"/>
                  </a:cubicBezTo>
                  <a:cubicBezTo>
                    <a:pt x="624" y="135"/>
                    <a:pt x="625" y="135"/>
                    <a:pt x="622" y="132"/>
                  </a:cubicBezTo>
                  <a:cubicBezTo>
                    <a:pt x="622" y="132"/>
                    <a:pt x="624" y="133"/>
                    <a:pt x="624" y="133"/>
                  </a:cubicBezTo>
                  <a:cubicBezTo>
                    <a:pt x="626" y="136"/>
                    <a:pt x="624" y="134"/>
                    <a:pt x="628" y="139"/>
                  </a:cubicBezTo>
                  <a:close/>
                  <a:moveTo>
                    <a:pt x="621" y="146"/>
                  </a:moveTo>
                  <a:cubicBezTo>
                    <a:pt x="621" y="146"/>
                    <a:pt x="620" y="145"/>
                    <a:pt x="621" y="146"/>
                  </a:cubicBezTo>
                  <a:cubicBezTo>
                    <a:pt x="620" y="145"/>
                    <a:pt x="620" y="145"/>
                    <a:pt x="620" y="145"/>
                  </a:cubicBezTo>
                  <a:cubicBezTo>
                    <a:pt x="620" y="145"/>
                    <a:pt x="620" y="145"/>
                    <a:pt x="619" y="144"/>
                  </a:cubicBezTo>
                  <a:cubicBezTo>
                    <a:pt x="620" y="145"/>
                    <a:pt x="620" y="145"/>
                    <a:pt x="621" y="146"/>
                  </a:cubicBezTo>
                  <a:close/>
                  <a:moveTo>
                    <a:pt x="621" y="130"/>
                  </a:moveTo>
                  <a:cubicBezTo>
                    <a:pt x="620" y="129"/>
                    <a:pt x="614" y="123"/>
                    <a:pt x="612" y="120"/>
                  </a:cubicBezTo>
                  <a:cubicBezTo>
                    <a:pt x="615" y="122"/>
                    <a:pt x="617" y="126"/>
                    <a:pt x="621" y="130"/>
                  </a:cubicBezTo>
                  <a:close/>
                  <a:moveTo>
                    <a:pt x="621" y="118"/>
                  </a:moveTo>
                  <a:cubicBezTo>
                    <a:pt x="620" y="118"/>
                    <a:pt x="618" y="116"/>
                    <a:pt x="616" y="114"/>
                  </a:cubicBezTo>
                  <a:cubicBezTo>
                    <a:pt x="614" y="112"/>
                    <a:pt x="612" y="110"/>
                    <a:pt x="610" y="108"/>
                  </a:cubicBezTo>
                  <a:cubicBezTo>
                    <a:pt x="610" y="107"/>
                    <a:pt x="612" y="109"/>
                    <a:pt x="613" y="110"/>
                  </a:cubicBezTo>
                  <a:cubicBezTo>
                    <a:pt x="617" y="114"/>
                    <a:pt x="619" y="116"/>
                    <a:pt x="621" y="118"/>
                  </a:cubicBezTo>
                  <a:close/>
                  <a:moveTo>
                    <a:pt x="614" y="137"/>
                  </a:moveTo>
                  <a:cubicBezTo>
                    <a:pt x="613" y="136"/>
                    <a:pt x="608" y="130"/>
                    <a:pt x="607" y="129"/>
                  </a:cubicBezTo>
                  <a:cubicBezTo>
                    <a:pt x="608" y="130"/>
                    <a:pt x="613" y="136"/>
                    <a:pt x="614" y="137"/>
                  </a:cubicBezTo>
                  <a:close/>
                  <a:moveTo>
                    <a:pt x="610" y="118"/>
                  </a:moveTo>
                  <a:cubicBezTo>
                    <a:pt x="610" y="118"/>
                    <a:pt x="611" y="118"/>
                    <a:pt x="612" y="120"/>
                  </a:cubicBezTo>
                  <a:cubicBezTo>
                    <a:pt x="611" y="119"/>
                    <a:pt x="609" y="117"/>
                    <a:pt x="608" y="116"/>
                  </a:cubicBezTo>
                  <a:cubicBezTo>
                    <a:pt x="607" y="115"/>
                    <a:pt x="609" y="116"/>
                    <a:pt x="610" y="118"/>
                  </a:cubicBezTo>
                  <a:close/>
                  <a:moveTo>
                    <a:pt x="610" y="107"/>
                  </a:moveTo>
                  <a:cubicBezTo>
                    <a:pt x="610" y="107"/>
                    <a:pt x="610" y="107"/>
                    <a:pt x="610" y="107"/>
                  </a:cubicBezTo>
                  <a:cubicBezTo>
                    <a:pt x="607" y="105"/>
                    <a:pt x="608" y="105"/>
                    <a:pt x="607" y="105"/>
                  </a:cubicBezTo>
                  <a:cubicBezTo>
                    <a:pt x="608" y="105"/>
                    <a:pt x="609" y="106"/>
                    <a:pt x="610" y="107"/>
                  </a:cubicBezTo>
                  <a:close/>
                  <a:moveTo>
                    <a:pt x="607" y="115"/>
                  </a:moveTo>
                  <a:cubicBezTo>
                    <a:pt x="606" y="114"/>
                    <a:pt x="603" y="111"/>
                    <a:pt x="602" y="110"/>
                  </a:cubicBezTo>
                  <a:cubicBezTo>
                    <a:pt x="604" y="111"/>
                    <a:pt x="605" y="113"/>
                    <a:pt x="607" y="115"/>
                  </a:cubicBezTo>
                  <a:close/>
                  <a:moveTo>
                    <a:pt x="604" y="125"/>
                  </a:moveTo>
                  <a:cubicBezTo>
                    <a:pt x="604" y="126"/>
                    <a:pt x="602" y="124"/>
                    <a:pt x="601" y="122"/>
                  </a:cubicBezTo>
                  <a:cubicBezTo>
                    <a:pt x="600" y="121"/>
                    <a:pt x="603" y="124"/>
                    <a:pt x="604" y="125"/>
                  </a:cubicBezTo>
                  <a:close/>
                  <a:moveTo>
                    <a:pt x="605" y="107"/>
                  </a:moveTo>
                  <a:cubicBezTo>
                    <a:pt x="606" y="108"/>
                    <a:pt x="605" y="107"/>
                    <a:pt x="604" y="107"/>
                  </a:cubicBezTo>
                  <a:cubicBezTo>
                    <a:pt x="601" y="104"/>
                    <a:pt x="602" y="104"/>
                    <a:pt x="605" y="107"/>
                  </a:cubicBezTo>
                  <a:close/>
                  <a:moveTo>
                    <a:pt x="595" y="101"/>
                  </a:moveTo>
                  <a:cubicBezTo>
                    <a:pt x="597" y="102"/>
                    <a:pt x="600" y="104"/>
                    <a:pt x="601" y="105"/>
                  </a:cubicBezTo>
                  <a:cubicBezTo>
                    <a:pt x="603" y="107"/>
                    <a:pt x="602" y="107"/>
                    <a:pt x="604" y="109"/>
                  </a:cubicBezTo>
                  <a:cubicBezTo>
                    <a:pt x="603" y="108"/>
                    <a:pt x="602" y="107"/>
                    <a:pt x="601" y="106"/>
                  </a:cubicBezTo>
                  <a:cubicBezTo>
                    <a:pt x="600" y="105"/>
                    <a:pt x="599" y="105"/>
                    <a:pt x="598" y="104"/>
                  </a:cubicBezTo>
                  <a:cubicBezTo>
                    <a:pt x="601" y="106"/>
                    <a:pt x="602" y="107"/>
                    <a:pt x="605" y="110"/>
                  </a:cubicBezTo>
                  <a:cubicBezTo>
                    <a:pt x="605" y="110"/>
                    <a:pt x="604" y="110"/>
                    <a:pt x="604" y="109"/>
                  </a:cubicBezTo>
                  <a:cubicBezTo>
                    <a:pt x="602" y="108"/>
                    <a:pt x="602" y="108"/>
                    <a:pt x="601" y="106"/>
                  </a:cubicBezTo>
                  <a:cubicBezTo>
                    <a:pt x="603" y="109"/>
                    <a:pt x="595" y="102"/>
                    <a:pt x="593" y="100"/>
                  </a:cubicBezTo>
                  <a:cubicBezTo>
                    <a:pt x="594" y="100"/>
                    <a:pt x="595" y="101"/>
                    <a:pt x="597" y="103"/>
                  </a:cubicBezTo>
                  <a:cubicBezTo>
                    <a:pt x="597" y="103"/>
                    <a:pt x="597" y="103"/>
                    <a:pt x="598" y="103"/>
                  </a:cubicBezTo>
                  <a:cubicBezTo>
                    <a:pt x="598" y="103"/>
                    <a:pt x="595" y="101"/>
                    <a:pt x="594" y="100"/>
                  </a:cubicBezTo>
                  <a:cubicBezTo>
                    <a:pt x="593" y="98"/>
                    <a:pt x="595" y="100"/>
                    <a:pt x="592" y="98"/>
                  </a:cubicBezTo>
                  <a:cubicBezTo>
                    <a:pt x="593" y="98"/>
                    <a:pt x="595" y="100"/>
                    <a:pt x="595" y="101"/>
                  </a:cubicBezTo>
                  <a:close/>
                  <a:moveTo>
                    <a:pt x="591" y="128"/>
                  </a:moveTo>
                  <a:cubicBezTo>
                    <a:pt x="591" y="128"/>
                    <a:pt x="590" y="127"/>
                    <a:pt x="591" y="128"/>
                  </a:cubicBezTo>
                  <a:cubicBezTo>
                    <a:pt x="590" y="127"/>
                    <a:pt x="588" y="126"/>
                    <a:pt x="587" y="125"/>
                  </a:cubicBezTo>
                  <a:cubicBezTo>
                    <a:pt x="586" y="123"/>
                    <a:pt x="591" y="128"/>
                    <a:pt x="589" y="126"/>
                  </a:cubicBezTo>
                  <a:cubicBezTo>
                    <a:pt x="589" y="126"/>
                    <a:pt x="591" y="128"/>
                    <a:pt x="591" y="128"/>
                  </a:cubicBezTo>
                  <a:close/>
                  <a:moveTo>
                    <a:pt x="590" y="97"/>
                  </a:moveTo>
                  <a:cubicBezTo>
                    <a:pt x="590" y="98"/>
                    <a:pt x="590" y="98"/>
                    <a:pt x="591" y="98"/>
                  </a:cubicBezTo>
                  <a:cubicBezTo>
                    <a:pt x="591" y="98"/>
                    <a:pt x="589" y="96"/>
                    <a:pt x="590" y="97"/>
                  </a:cubicBezTo>
                  <a:cubicBezTo>
                    <a:pt x="593" y="100"/>
                    <a:pt x="592" y="99"/>
                    <a:pt x="595" y="102"/>
                  </a:cubicBezTo>
                  <a:cubicBezTo>
                    <a:pt x="592" y="100"/>
                    <a:pt x="589" y="97"/>
                    <a:pt x="586" y="94"/>
                  </a:cubicBezTo>
                  <a:cubicBezTo>
                    <a:pt x="583" y="91"/>
                    <a:pt x="579" y="88"/>
                    <a:pt x="575" y="85"/>
                  </a:cubicBezTo>
                  <a:cubicBezTo>
                    <a:pt x="575" y="85"/>
                    <a:pt x="575" y="85"/>
                    <a:pt x="574" y="84"/>
                  </a:cubicBezTo>
                  <a:cubicBezTo>
                    <a:pt x="575" y="85"/>
                    <a:pt x="577" y="86"/>
                    <a:pt x="577" y="86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8"/>
                    <a:pt x="580" y="88"/>
                    <a:pt x="582" y="90"/>
                  </a:cubicBezTo>
                  <a:cubicBezTo>
                    <a:pt x="584" y="92"/>
                    <a:pt x="589" y="95"/>
                    <a:pt x="590" y="97"/>
                  </a:cubicBezTo>
                  <a:close/>
                  <a:moveTo>
                    <a:pt x="591" y="96"/>
                  </a:moveTo>
                  <a:cubicBezTo>
                    <a:pt x="590" y="95"/>
                    <a:pt x="591" y="96"/>
                    <a:pt x="591" y="97"/>
                  </a:cubicBezTo>
                  <a:cubicBezTo>
                    <a:pt x="589" y="94"/>
                    <a:pt x="581" y="89"/>
                    <a:pt x="579" y="87"/>
                  </a:cubicBezTo>
                  <a:cubicBezTo>
                    <a:pt x="583" y="89"/>
                    <a:pt x="588" y="94"/>
                    <a:pt x="591" y="96"/>
                  </a:cubicBezTo>
                  <a:close/>
                  <a:moveTo>
                    <a:pt x="585" y="89"/>
                  </a:moveTo>
                  <a:cubicBezTo>
                    <a:pt x="586" y="90"/>
                    <a:pt x="583" y="87"/>
                    <a:pt x="581" y="85"/>
                  </a:cubicBezTo>
                  <a:cubicBezTo>
                    <a:pt x="581" y="85"/>
                    <a:pt x="584" y="88"/>
                    <a:pt x="585" y="89"/>
                  </a:cubicBezTo>
                  <a:close/>
                  <a:moveTo>
                    <a:pt x="586" y="91"/>
                  </a:moveTo>
                  <a:cubicBezTo>
                    <a:pt x="586" y="92"/>
                    <a:pt x="586" y="92"/>
                    <a:pt x="586" y="92"/>
                  </a:cubicBezTo>
                  <a:cubicBezTo>
                    <a:pt x="582" y="89"/>
                    <a:pt x="582" y="88"/>
                    <a:pt x="586" y="91"/>
                  </a:cubicBezTo>
                  <a:close/>
                  <a:moveTo>
                    <a:pt x="579" y="116"/>
                  </a:moveTo>
                  <a:cubicBezTo>
                    <a:pt x="578" y="115"/>
                    <a:pt x="577" y="115"/>
                    <a:pt x="576" y="113"/>
                  </a:cubicBezTo>
                  <a:cubicBezTo>
                    <a:pt x="574" y="112"/>
                    <a:pt x="575" y="113"/>
                    <a:pt x="576" y="113"/>
                  </a:cubicBezTo>
                  <a:cubicBezTo>
                    <a:pt x="577" y="114"/>
                    <a:pt x="578" y="115"/>
                    <a:pt x="579" y="116"/>
                  </a:cubicBezTo>
                  <a:close/>
                  <a:moveTo>
                    <a:pt x="579" y="87"/>
                  </a:moveTo>
                  <a:cubicBezTo>
                    <a:pt x="581" y="88"/>
                    <a:pt x="579" y="86"/>
                    <a:pt x="580" y="87"/>
                  </a:cubicBezTo>
                  <a:cubicBezTo>
                    <a:pt x="582" y="88"/>
                    <a:pt x="582" y="89"/>
                    <a:pt x="579" y="87"/>
                  </a:cubicBezTo>
                  <a:close/>
                  <a:moveTo>
                    <a:pt x="580" y="84"/>
                  </a:moveTo>
                  <a:cubicBezTo>
                    <a:pt x="580" y="84"/>
                    <a:pt x="576" y="81"/>
                    <a:pt x="576" y="81"/>
                  </a:cubicBezTo>
                  <a:cubicBezTo>
                    <a:pt x="578" y="82"/>
                    <a:pt x="580" y="83"/>
                    <a:pt x="580" y="84"/>
                  </a:cubicBezTo>
                  <a:close/>
                  <a:moveTo>
                    <a:pt x="573" y="110"/>
                  </a:moveTo>
                  <a:cubicBezTo>
                    <a:pt x="574" y="111"/>
                    <a:pt x="572" y="110"/>
                    <a:pt x="573" y="111"/>
                  </a:cubicBezTo>
                  <a:cubicBezTo>
                    <a:pt x="574" y="112"/>
                    <a:pt x="570" y="108"/>
                    <a:pt x="570" y="109"/>
                  </a:cubicBezTo>
                  <a:cubicBezTo>
                    <a:pt x="569" y="108"/>
                    <a:pt x="569" y="108"/>
                    <a:pt x="568" y="107"/>
                  </a:cubicBezTo>
                  <a:cubicBezTo>
                    <a:pt x="567" y="106"/>
                    <a:pt x="569" y="107"/>
                    <a:pt x="568" y="107"/>
                  </a:cubicBezTo>
                  <a:cubicBezTo>
                    <a:pt x="567" y="106"/>
                    <a:pt x="567" y="106"/>
                    <a:pt x="566" y="105"/>
                  </a:cubicBezTo>
                  <a:cubicBezTo>
                    <a:pt x="566" y="105"/>
                    <a:pt x="566" y="105"/>
                    <a:pt x="566" y="105"/>
                  </a:cubicBezTo>
                  <a:cubicBezTo>
                    <a:pt x="564" y="103"/>
                    <a:pt x="565" y="105"/>
                    <a:pt x="562" y="102"/>
                  </a:cubicBezTo>
                  <a:cubicBezTo>
                    <a:pt x="562" y="102"/>
                    <a:pt x="564" y="103"/>
                    <a:pt x="566" y="105"/>
                  </a:cubicBezTo>
                  <a:cubicBezTo>
                    <a:pt x="565" y="104"/>
                    <a:pt x="565" y="103"/>
                    <a:pt x="564" y="103"/>
                  </a:cubicBezTo>
                  <a:cubicBezTo>
                    <a:pt x="566" y="104"/>
                    <a:pt x="567" y="105"/>
                    <a:pt x="569" y="107"/>
                  </a:cubicBezTo>
                  <a:cubicBezTo>
                    <a:pt x="568" y="107"/>
                    <a:pt x="571" y="109"/>
                    <a:pt x="573" y="110"/>
                  </a:cubicBezTo>
                  <a:close/>
                  <a:moveTo>
                    <a:pt x="574" y="96"/>
                  </a:moveTo>
                  <a:cubicBezTo>
                    <a:pt x="573" y="97"/>
                    <a:pt x="572" y="95"/>
                    <a:pt x="570" y="94"/>
                  </a:cubicBezTo>
                  <a:cubicBezTo>
                    <a:pt x="569" y="93"/>
                    <a:pt x="572" y="95"/>
                    <a:pt x="574" y="96"/>
                  </a:cubicBezTo>
                  <a:close/>
                  <a:moveTo>
                    <a:pt x="574" y="83"/>
                  </a:moveTo>
                  <a:cubicBezTo>
                    <a:pt x="575" y="84"/>
                    <a:pt x="572" y="82"/>
                    <a:pt x="571" y="81"/>
                  </a:cubicBezTo>
                  <a:cubicBezTo>
                    <a:pt x="571" y="81"/>
                    <a:pt x="573" y="82"/>
                    <a:pt x="574" y="83"/>
                  </a:cubicBezTo>
                  <a:close/>
                  <a:moveTo>
                    <a:pt x="572" y="84"/>
                  </a:moveTo>
                  <a:cubicBezTo>
                    <a:pt x="571" y="82"/>
                    <a:pt x="570" y="82"/>
                    <a:pt x="568" y="80"/>
                  </a:cubicBezTo>
                  <a:cubicBezTo>
                    <a:pt x="568" y="80"/>
                    <a:pt x="573" y="84"/>
                    <a:pt x="572" y="84"/>
                  </a:cubicBezTo>
                  <a:close/>
                  <a:moveTo>
                    <a:pt x="571" y="99"/>
                  </a:moveTo>
                  <a:cubicBezTo>
                    <a:pt x="571" y="99"/>
                    <a:pt x="570" y="98"/>
                    <a:pt x="569" y="98"/>
                  </a:cubicBezTo>
                  <a:cubicBezTo>
                    <a:pt x="569" y="98"/>
                    <a:pt x="569" y="98"/>
                    <a:pt x="570" y="99"/>
                  </a:cubicBezTo>
                  <a:cubicBezTo>
                    <a:pt x="569" y="99"/>
                    <a:pt x="568" y="97"/>
                    <a:pt x="567" y="97"/>
                  </a:cubicBezTo>
                  <a:cubicBezTo>
                    <a:pt x="568" y="97"/>
                    <a:pt x="569" y="98"/>
                    <a:pt x="571" y="99"/>
                  </a:cubicBezTo>
                  <a:close/>
                  <a:moveTo>
                    <a:pt x="548" y="61"/>
                  </a:moveTo>
                  <a:cubicBezTo>
                    <a:pt x="550" y="62"/>
                    <a:pt x="541" y="57"/>
                    <a:pt x="546" y="59"/>
                  </a:cubicBezTo>
                  <a:cubicBezTo>
                    <a:pt x="545" y="58"/>
                    <a:pt x="544" y="58"/>
                    <a:pt x="543" y="58"/>
                  </a:cubicBezTo>
                  <a:cubicBezTo>
                    <a:pt x="543" y="58"/>
                    <a:pt x="544" y="58"/>
                    <a:pt x="544" y="58"/>
                  </a:cubicBezTo>
                  <a:cubicBezTo>
                    <a:pt x="541" y="57"/>
                    <a:pt x="538" y="55"/>
                    <a:pt x="538" y="55"/>
                  </a:cubicBezTo>
                  <a:cubicBezTo>
                    <a:pt x="536" y="54"/>
                    <a:pt x="536" y="54"/>
                    <a:pt x="533" y="52"/>
                  </a:cubicBezTo>
                  <a:cubicBezTo>
                    <a:pt x="533" y="52"/>
                    <a:pt x="534" y="52"/>
                    <a:pt x="535" y="53"/>
                  </a:cubicBezTo>
                  <a:cubicBezTo>
                    <a:pt x="536" y="54"/>
                    <a:pt x="537" y="54"/>
                    <a:pt x="537" y="54"/>
                  </a:cubicBezTo>
                  <a:cubicBezTo>
                    <a:pt x="535" y="53"/>
                    <a:pt x="533" y="52"/>
                    <a:pt x="532" y="51"/>
                  </a:cubicBezTo>
                  <a:cubicBezTo>
                    <a:pt x="531" y="51"/>
                    <a:pt x="534" y="52"/>
                    <a:pt x="533" y="52"/>
                  </a:cubicBezTo>
                  <a:cubicBezTo>
                    <a:pt x="530" y="51"/>
                    <a:pt x="530" y="50"/>
                    <a:pt x="527" y="49"/>
                  </a:cubicBezTo>
                  <a:cubicBezTo>
                    <a:pt x="526" y="48"/>
                    <a:pt x="530" y="50"/>
                    <a:pt x="529" y="50"/>
                  </a:cubicBezTo>
                  <a:cubicBezTo>
                    <a:pt x="529" y="49"/>
                    <a:pt x="527" y="48"/>
                    <a:pt x="526" y="48"/>
                  </a:cubicBezTo>
                  <a:cubicBezTo>
                    <a:pt x="524" y="47"/>
                    <a:pt x="528" y="49"/>
                    <a:pt x="526" y="48"/>
                  </a:cubicBezTo>
                  <a:cubicBezTo>
                    <a:pt x="523" y="47"/>
                    <a:pt x="524" y="47"/>
                    <a:pt x="520" y="45"/>
                  </a:cubicBezTo>
                  <a:cubicBezTo>
                    <a:pt x="520" y="45"/>
                    <a:pt x="521" y="45"/>
                    <a:pt x="521" y="45"/>
                  </a:cubicBezTo>
                  <a:cubicBezTo>
                    <a:pt x="518" y="43"/>
                    <a:pt x="519" y="45"/>
                    <a:pt x="518" y="44"/>
                  </a:cubicBezTo>
                  <a:cubicBezTo>
                    <a:pt x="511" y="40"/>
                    <a:pt x="503" y="37"/>
                    <a:pt x="496" y="34"/>
                  </a:cubicBezTo>
                  <a:cubicBezTo>
                    <a:pt x="495" y="34"/>
                    <a:pt x="489" y="31"/>
                    <a:pt x="489" y="31"/>
                  </a:cubicBezTo>
                  <a:cubicBezTo>
                    <a:pt x="487" y="31"/>
                    <a:pt x="488" y="31"/>
                    <a:pt x="484" y="30"/>
                  </a:cubicBezTo>
                  <a:cubicBezTo>
                    <a:pt x="483" y="29"/>
                    <a:pt x="478" y="27"/>
                    <a:pt x="474" y="26"/>
                  </a:cubicBezTo>
                  <a:cubicBezTo>
                    <a:pt x="473" y="26"/>
                    <a:pt x="471" y="25"/>
                    <a:pt x="470" y="25"/>
                  </a:cubicBezTo>
                  <a:cubicBezTo>
                    <a:pt x="469" y="24"/>
                    <a:pt x="468" y="24"/>
                    <a:pt x="467" y="24"/>
                  </a:cubicBezTo>
                  <a:cubicBezTo>
                    <a:pt x="464" y="23"/>
                    <a:pt x="462" y="23"/>
                    <a:pt x="461" y="22"/>
                  </a:cubicBezTo>
                  <a:cubicBezTo>
                    <a:pt x="461" y="22"/>
                    <a:pt x="462" y="22"/>
                    <a:pt x="463" y="23"/>
                  </a:cubicBezTo>
                  <a:cubicBezTo>
                    <a:pt x="463" y="22"/>
                    <a:pt x="463" y="22"/>
                    <a:pt x="462" y="22"/>
                  </a:cubicBezTo>
                  <a:cubicBezTo>
                    <a:pt x="460" y="22"/>
                    <a:pt x="452" y="20"/>
                    <a:pt x="449" y="19"/>
                  </a:cubicBezTo>
                  <a:cubicBezTo>
                    <a:pt x="445" y="18"/>
                    <a:pt x="441" y="17"/>
                    <a:pt x="436" y="16"/>
                  </a:cubicBezTo>
                  <a:cubicBezTo>
                    <a:pt x="436" y="16"/>
                    <a:pt x="438" y="16"/>
                    <a:pt x="438" y="16"/>
                  </a:cubicBezTo>
                  <a:cubicBezTo>
                    <a:pt x="439" y="16"/>
                    <a:pt x="442" y="17"/>
                    <a:pt x="443" y="17"/>
                  </a:cubicBezTo>
                  <a:cubicBezTo>
                    <a:pt x="443" y="17"/>
                    <a:pt x="442" y="17"/>
                    <a:pt x="440" y="16"/>
                  </a:cubicBezTo>
                  <a:cubicBezTo>
                    <a:pt x="443" y="17"/>
                    <a:pt x="448" y="18"/>
                    <a:pt x="453" y="19"/>
                  </a:cubicBezTo>
                  <a:cubicBezTo>
                    <a:pt x="452" y="19"/>
                    <a:pt x="452" y="19"/>
                    <a:pt x="453" y="19"/>
                  </a:cubicBezTo>
                  <a:cubicBezTo>
                    <a:pt x="454" y="20"/>
                    <a:pt x="456" y="20"/>
                    <a:pt x="457" y="21"/>
                  </a:cubicBezTo>
                  <a:cubicBezTo>
                    <a:pt x="459" y="21"/>
                    <a:pt x="464" y="22"/>
                    <a:pt x="468" y="23"/>
                  </a:cubicBezTo>
                  <a:cubicBezTo>
                    <a:pt x="472" y="24"/>
                    <a:pt x="475" y="25"/>
                    <a:pt x="474" y="25"/>
                  </a:cubicBezTo>
                  <a:cubicBezTo>
                    <a:pt x="480" y="27"/>
                    <a:pt x="482" y="27"/>
                    <a:pt x="488" y="29"/>
                  </a:cubicBezTo>
                  <a:cubicBezTo>
                    <a:pt x="489" y="29"/>
                    <a:pt x="491" y="30"/>
                    <a:pt x="492" y="31"/>
                  </a:cubicBezTo>
                  <a:cubicBezTo>
                    <a:pt x="493" y="31"/>
                    <a:pt x="502" y="34"/>
                    <a:pt x="506" y="36"/>
                  </a:cubicBezTo>
                  <a:cubicBezTo>
                    <a:pt x="508" y="37"/>
                    <a:pt x="508" y="37"/>
                    <a:pt x="509" y="37"/>
                  </a:cubicBezTo>
                  <a:cubicBezTo>
                    <a:pt x="512" y="39"/>
                    <a:pt x="516" y="41"/>
                    <a:pt x="520" y="43"/>
                  </a:cubicBezTo>
                  <a:cubicBezTo>
                    <a:pt x="524" y="45"/>
                    <a:pt x="527" y="46"/>
                    <a:pt x="531" y="48"/>
                  </a:cubicBezTo>
                  <a:cubicBezTo>
                    <a:pt x="531" y="49"/>
                    <a:pt x="535" y="51"/>
                    <a:pt x="539" y="53"/>
                  </a:cubicBezTo>
                  <a:cubicBezTo>
                    <a:pt x="540" y="54"/>
                    <a:pt x="543" y="56"/>
                    <a:pt x="546" y="58"/>
                  </a:cubicBezTo>
                  <a:cubicBezTo>
                    <a:pt x="548" y="59"/>
                    <a:pt x="549" y="59"/>
                    <a:pt x="551" y="60"/>
                  </a:cubicBezTo>
                  <a:cubicBezTo>
                    <a:pt x="552" y="61"/>
                    <a:pt x="553" y="62"/>
                    <a:pt x="554" y="62"/>
                  </a:cubicBezTo>
                  <a:cubicBezTo>
                    <a:pt x="557" y="64"/>
                    <a:pt x="554" y="62"/>
                    <a:pt x="555" y="63"/>
                  </a:cubicBezTo>
                  <a:cubicBezTo>
                    <a:pt x="557" y="65"/>
                    <a:pt x="563" y="68"/>
                    <a:pt x="565" y="70"/>
                  </a:cubicBezTo>
                  <a:cubicBezTo>
                    <a:pt x="562" y="68"/>
                    <a:pt x="569" y="73"/>
                    <a:pt x="571" y="75"/>
                  </a:cubicBezTo>
                  <a:cubicBezTo>
                    <a:pt x="569" y="74"/>
                    <a:pt x="565" y="71"/>
                    <a:pt x="563" y="69"/>
                  </a:cubicBezTo>
                  <a:cubicBezTo>
                    <a:pt x="562" y="69"/>
                    <a:pt x="562" y="69"/>
                    <a:pt x="560" y="67"/>
                  </a:cubicBezTo>
                  <a:cubicBezTo>
                    <a:pt x="560" y="67"/>
                    <a:pt x="560" y="68"/>
                    <a:pt x="560" y="67"/>
                  </a:cubicBezTo>
                  <a:cubicBezTo>
                    <a:pt x="550" y="61"/>
                    <a:pt x="541" y="55"/>
                    <a:pt x="533" y="51"/>
                  </a:cubicBezTo>
                  <a:cubicBezTo>
                    <a:pt x="531" y="50"/>
                    <a:pt x="526" y="47"/>
                    <a:pt x="526" y="47"/>
                  </a:cubicBezTo>
                  <a:cubicBezTo>
                    <a:pt x="529" y="49"/>
                    <a:pt x="533" y="51"/>
                    <a:pt x="536" y="53"/>
                  </a:cubicBezTo>
                  <a:cubicBezTo>
                    <a:pt x="540" y="55"/>
                    <a:pt x="544" y="57"/>
                    <a:pt x="547" y="59"/>
                  </a:cubicBezTo>
                  <a:cubicBezTo>
                    <a:pt x="546" y="59"/>
                    <a:pt x="546" y="59"/>
                    <a:pt x="546" y="59"/>
                  </a:cubicBezTo>
                  <a:cubicBezTo>
                    <a:pt x="546" y="59"/>
                    <a:pt x="548" y="60"/>
                    <a:pt x="549" y="61"/>
                  </a:cubicBezTo>
                  <a:cubicBezTo>
                    <a:pt x="551" y="62"/>
                    <a:pt x="552" y="63"/>
                    <a:pt x="552" y="63"/>
                  </a:cubicBezTo>
                  <a:cubicBezTo>
                    <a:pt x="554" y="64"/>
                    <a:pt x="556" y="66"/>
                    <a:pt x="558" y="66"/>
                  </a:cubicBezTo>
                  <a:cubicBezTo>
                    <a:pt x="561" y="68"/>
                    <a:pt x="564" y="70"/>
                    <a:pt x="564" y="71"/>
                  </a:cubicBezTo>
                  <a:cubicBezTo>
                    <a:pt x="562" y="69"/>
                    <a:pt x="561" y="69"/>
                    <a:pt x="560" y="68"/>
                  </a:cubicBezTo>
                  <a:cubicBezTo>
                    <a:pt x="562" y="69"/>
                    <a:pt x="563" y="70"/>
                    <a:pt x="565" y="72"/>
                  </a:cubicBezTo>
                  <a:cubicBezTo>
                    <a:pt x="565" y="72"/>
                    <a:pt x="564" y="71"/>
                    <a:pt x="566" y="72"/>
                  </a:cubicBezTo>
                  <a:cubicBezTo>
                    <a:pt x="569" y="74"/>
                    <a:pt x="570" y="75"/>
                    <a:pt x="572" y="77"/>
                  </a:cubicBezTo>
                  <a:cubicBezTo>
                    <a:pt x="570" y="76"/>
                    <a:pt x="568" y="74"/>
                    <a:pt x="567" y="74"/>
                  </a:cubicBezTo>
                  <a:cubicBezTo>
                    <a:pt x="565" y="73"/>
                    <a:pt x="565" y="72"/>
                    <a:pt x="565" y="72"/>
                  </a:cubicBezTo>
                  <a:cubicBezTo>
                    <a:pt x="561" y="70"/>
                    <a:pt x="561" y="70"/>
                    <a:pt x="556" y="66"/>
                  </a:cubicBezTo>
                  <a:cubicBezTo>
                    <a:pt x="556" y="67"/>
                    <a:pt x="557" y="68"/>
                    <a:pt x="556" y="67"/>
                  </a:cubicBezTo>
                  <a:cubicBezTo>
                    <a:pt x="552" y="64"/>
                    <a:pt x="553" y="65"/>
                    <a:pt x="551" y="63"/>
                  </a:cubicBezTo>
                  <a:cubicBezTo>
                    <a:pt x="553" y="64"/>
                    <a:pt x="552" y="64"/>
                    <a:pt x="554" y="65"/>
                  </a:cubicBezTo>
                  <a:cubicBezTo>
                    <a:pt x="555" y="66"/>
                    <a:pt x="554" y="65"/>
                    <a:pt x="555" y="66"/>
                  </a:cubicBezTo>
                  <a:cubicBezTo>
                    <a:pt x="552" y="63"/>
                    <a:pt x="549" y="62"/>
                    <a:pt x="545" y="59"/>
                  </a:cubicBezTo>
                  <a:cubicBezTo>
                    <a:pt x="545" y="59"/>
                    <a:pt x="549" y="61"/>
                    <a:pt x="548" y="61"/>
                  </a:cubicBezTo>
                  <a:close/>
                  <a:moveTo>
                    <a:pt x="568" y="76"/>
                  </a:moveTo>
                  <a:cubicBezTo>
                    <a:pt x="568" y="75"/>
                    <a:pt x="566" y="74"/>
                    <a:pt x="564" y="73"/>
                  </a:cubicBezTo>
                  <a:cubicBezTo>
                    <a:pt x="565" y="73"/>
                    <a:pt x="567" y="74"/>
                    <a:pt x="568" y="76"/>
                  </a:cubicBezTo>
                  <a:close/>
                  <a:moveTo>
                    <a:pt x="567" y="80"/>
                  </a:moveTo>
                  <a:cubicBezTo>
                    <a:pt x="566" y="79"/>
                    <a:pt x="565" y="79"/>
                    <a:pt x="566" y="79"/>
                  </a:cubicBezTo>
                  <a:cubicBezTo>
                    <a:pt x="564" y="78"/>
                    <a:pt x="564" y="78"/>
                    <a:pt x="564" y="78"/>
                  </a:cubicBezTo>
                  <a:cubicBezTo>
                    <a:pt x="563" y="77"/>
                    <a:pt x="565" y="78"/>
                    <a:pt x="564" y="78"/>
                  </a:cubicBezTo>
                  <a:cubicBezTo>
                    <a:pt x="563" y="77"/>
                    <a:pt x="563" y="77"/>
                    <a:pt x="561" y="75"/>
                  </a:cubicBezTo>
                  <a:cubicBezTo>
                    <a:pt x="561" y="75"/>
                    <a:pt x="562" y="76"/>
                    <a:pt x="562" y="76"/>
                  </a:cubicBezTo>
                  <a:cubicBezTo>
                    <a:pt x="562" y="75"/>
                    <a:pt x="560" y="75"/>
                    <a:pt x="558" y="73"/>
                  </a:cubicBezTo>
                  <a:cubicBezTo>
                    <a:pt x="561" y="74"/>
                    <a:pt x="565" y="77"/>
                    <a:pt x="567" y="79"/>
                  </a:cubicBezTo>
                  <a:cubicBezTo>
                    <a:pt x="565" y="78"/>
                    <a:pt x="568" y="81"/>
                    <a:pt x="567" y="80"/>
                  </a:cubicBezTo>
                  <a:close/>
                  <a:moveTo>
                    <a:pt x="566" y="78"/>
                  </a:moveTo>
                  <a:cubicBezTo>
                    <a:pt x="566" y="78"/>
                    <a:pt x="560" y="73"/>
                    <a:pt x="559" y="73"/>
                  </a:cubicBezTo>
                  <a:cubicBezTo>
                    <a:pt x="562" y="75"/>
                    <a:pt x="564" y="76"/>
                    <a:pt x="566" y="78"/>
                  </a:cubicBezTo>
                  <a:close/>
                  <a:moveTo>
                    <a:pt x="565" y="73"/>
                  </a:moveTo>
                  <a:cubicBezTo>
                    <a:pt x="565" y="73"/>
                    <a:pt x="564" y="73"/>
                    <a:pt x="563" y="72"/>
                  </a:cubicBezTo>
                  <a:cubicBezTo>
                    <a:pt x="562" y="71"/>
                    <a:pt x="561" y="70"/>
                    <a:pt x="562" y="70"/>
                  </a:cubicBezTo>
                  <a:cubicBezTo>
                    <a:pt x="564" y="72"/>
                    <a:pt x="563" y="72"/>
                    <a:pt x="565" y="73"/>
                  </a:cubicBezTo>
                  <a:close/>
                  <a:moveTo>
                    <a:pt x="560" y="100"/>
                  </a:moveTo>
                  <a:cubicBezTo>
                    <a:pt x="562" y="101"/>
                    <a:pt x="562" y="101"/>
                    <a:pt x="563" y="102"/>
                  </a:cubicBezTo>
                  <a:cubicBezTo>
                    <a:pt x="563" y="102"/>
                    <a:pt x="562" y="101"/>
                    <a:pt x="561" y="101"/>
                  </a:cubicBezTo>
                  <a:cubicBezTo>
                    <a:pt x="560" y="100"/>
                    <a:pt x="561" y="101"/>
                    <a:pt x="559" y="99"/>
                  </a:cubicBezTo>
                  <a:cubicBezTo>
                    <a:pt x="559" y="99"/>
                    <a:pt x="559" y="99"/>
                    <a:pt x="559" y="99"/>
                  </a:cubicBezTo>
                  <a:cubicBezTo>
                    <a:pt x="560" y="100"/>
                    <a:pt x="561" y="100"/>
                    <a:pt x="560" y="100"/>
                  </a:cubicBezTo>
                  <a:close/>
                  <a:moveTo>
                    <a:pt x="563" y="72"/>
                  </a:moveTo>
                  <a:cubicBezTo>
                    <a:pt x="563" y="72"/>
                    <a:pt x="560" y="70"/>
                    <a:pt x="559" y="69"/>
                  </a:cubicBezTo>
                  <a:cubicBezTo>
                    <a:pt x="559" y="69"/>
                    <a:pt x="560" y="69"/>
                    <a:pt x="560" y="69"/>
                  </a:cubicBezTo>
                  <a:cubicBezTo>
                    <a:pt x="561" y="70"/>
                    <a:pt x="560" y="70"/>
                    <a:pt x="563" y="72"/>
                  </a:cubicBezTo>
                  <a:close/>
                  <a:moveTo>
                    <a:pt x="553" y="81"/>
                  </a:moveTo>
                  <a:cubicBezTo>
                    <a:pt x="554" y="81"/>
                    <a:pt x="555" y="82"/>
                    <a:pt x="556" y="83"/>
                  </a:cubicBezTo>
                  <a:cubicBezTo>
                    <a:pt x="557" y="84"/>
                    <a:pt x="557" y="84"/>
                    <a:pt x="558" y="85"/>
                  </a:cubicBezTo>
                  <a:cubicBezTo>
                    <a:pt x="558" y="85"/>
                    <a:pt x="555" y="83"/>
                    <a:pt x="554" y="82"/>
                  </a:cubicBezTo>
                  <a:cubicBezTo>
                    <a:pt x="554" y="82"/>
                    <a:pt x="552" y="81"/>
                    <a:pt x="553" y="81"/>
                  </a:cubicBezTo>
                  <a:cubicBezTo>
                    <a:pt x="551" y="80"/>
                    <a:pt x="550" y="80"/>
                    <a:pt x="548" y="78"/>
                  </a:cubicBezTo>
                  <a:cubicBezTo>
                    <a:pt x="548" y="78"/>
                    <a:pt x="552" y="80"/>
                    <a:pt x="549" y="78"/>
                  </a:cubicBezTo>
                  <a:cubicBezTo>
                    <a:pt x="549" y="78"/>
                    <a:pt x="550" y="79"/>
                    <a:pt x="552" y="80"/>
                  </a:cubicBezTo>
                  <a:cubicBezTo>
                    <a:pt x="552" y="80"/>
                    <a:pt x="551" y="79"/>
                    <a:pt x="551" y="80"/>
                  </a:cubicBezTo>
                  <a:cubicBezTo>
                    <a:pt x="553" y="81"/>
                    <a:pt x="554" y="81"/>
                    <a:pt x="557" y="83"/>
                  </a:cubicBezTo>
                  <a:cubicBezTo>
                    <a:pt x="553" y="81"/>
                    <a:pt x="557" y="83"/>
                    <a:pt x="553" y="81"/>
                  </a:cubicBezTo>
                  <a:close/>
                  <a:moveTo>
                    <a:pt x="552" y="64"/>
                  </a:moveTo>
                  <a:cubicBezTo>
                    <a:pt x="553" y="65"/>
                    <a:pt x="549" y="62"/>
                    <a:pt x="547" y="61"/>
                  </a:cubicBezTo>
                  <a:cubicBezTo>
                    <a:pt x="547" y="61"/>
                    <a:pt x="548" y="62"/>
                    <a:pt x="549" y="62"/>
                  </a:cubicBezTo>
                  <a:cubicBezTo>
                    <a:pt x="550" y="63"/>
                    <a:pt x="551" y="64"/>
                    <a:pt x="552" y="64"/>
                  </a:cubicBezTo>
                  <a:close/>
                  <a:moveTo>
                    <a:pt x="548" y="78"/>
                  </a:moveTo>
                  <a:cubicBezTo>
                    <a:pt x="547" y="77"/>
                    <a:pt x="547" y="77"/>
                    <a:pt x="547" y="77"/>
                  </a:cubicBezTo>
                  <a:cubicBezTo>
                    <a:pt x="544" y="76"/>
                    <a:pt x="545" y="76"/>
                    <a:pt x="543" y="75"/>
                  </a:cubicBezTo>
                  <a:cubicBezTo>
                    <a:pt x="543" y="75"/>
                    <a:pt x="548" y="77"/>
                    <a:pt x="545" y="76"/>
                  </a:cubicBezTo>
                  <a:cubicBezTo>
                    <a:pt x="546" y="76"/>
                    <a:pt x="547" y="77"/>
                    <a:pt x="548" y="78"/>
                  </a:cubicBezTo>
                  <a:close/>
                  <a:moveTo>
                    <a:pt x="542" y="74"/>
                  </a:moveTo>
                  <a:cubicBezTo>
                    <a:pt x="542" y="74"/>
                    <a:pt x="539" y="72"/>
                    <a:pt x="540" y="73"/>
                  </a:cubicBezTo>
                  <a:cubicBezTo>
                    <a:pt x="539" y="72"/>
                    <a:pt x="540" y="73"/>
                    <a:pt x="537" y="71"/>
                  </a:cubicBezTo>
                  <a:cubicBezTo>
                    <a:pt x="540" y="73"/>
                    <a:pt x="537" y="71"/>
                    <a:pt x="536" y="70"/>
                  </a:cubicBezTo>
                  <a:cubicBezTo>
                    <a:pt x="537" y="71"/>
                    <a:pt x="540" y="72"/>
                    <a:pt x="542" y="74"/>
                  </a:cubicBezTo>
                  <a:close/>
                  <a:moveTo>
                    <a:pt x="537" y="70"/>
                  </a:moveTo>
                  <a:cubicBezTo>
                    <a:pt x="537" y="70"/>
                    <a:pt x="538" y="71"/>
                    <a:pt x="540" y="72"/>
                  </a:cubicBezTo>
                  <a:cubicBezTo>
                    <a:pt x="540" y="72"/>
                    <a:pt x="540" y="72"/>
                    <a:pt x="540" y="72"/>
                  </a:cubicBezTo>
                  <a:cubicBezTo>
                    <a:pt x="539" y="72"/>
                    <a:pt x="539" y="72"/>
                    <a:pt x="538" y="71"/>
                  </a:cubicBezTo>
                  <a:cubicBezTo>
                    <a:pt x="539" y="71"/>
                    <a:pt x="539" y="71"/>
                    <a:pt x="537" y="70"/>
                  </a:cubicBezTo>
                  <a:close/>
                  <a:moveTo>
                    <a:pt x="538" y="56"/>
                  </a:moveTo>
                  <a:cubicBezTo>
                    <a:pt x="539" y="56"/>
                    <a:pt x="535" y="54"/>
                    <a:pt x="534" y="53"/>
                  </a:cubicBezTo>
                  <a:cubicBezTo>
                    <a:pt x="534" y="53"/>
                    <a:pt x="536" y="54"/>
                    <a:pt x="538" y="56"/>
                  </a:cubicBezTo>
                  <a:close/>
                  <a:moveTo>
                    <a:pt x="537" y="85"/>
                  </a:moveTo>
                  <a:cubicBezTo>
                    <a:pt x="538" y="85"/>
                    <a:pt x="536" y="84"/>
                    <a:pt x="537" y="85"/>
                  </a:cubicBezTo>
                  <a:cubicBezTo>
                    <a:pt x="535" y="84"/>
                    <a:pt x="531" y="82"/>
                    <a:pt x="531" y="81"/>
                  </a:cubicBezTo>
                  <a:cubicBezTo>
                    <a:pt x="536" y="85"/>
                    <a:pt x="535" y="83"/>
                    <a:pt x="537" y="85"/>
                  </a:cubicBezTo>
                  <a:close/>
                  <a:moveTo>
                    <a:pt x="535" y="74"/>
                  </a:moveTo>
                  <a:cubicBezTo>
                    <a:pt x="535" y="73"/>
                    <a:pt x="534" y="73"/>
                    <a:pt x="535" y="74"/>
                  </a:cubicBezTo>
                  <a:cubicBezTo>
                    <a:pt x="533" y="73"/>
                    <a:pt x="533" y="73"/>
                    <a:pt x="532" y="72"/>
                  </a:cubicBezTo>
                  <a:cubicBezTo>
                    <a:pt x="532" y="72"/>
                    <a:pt x="533" y="72"/>
                    <a:pt x="535" y="74"/>
                  </a:cubicBezTo>
                  <a:close/>
                  <a:moveTo>
                    <a:pt x="531" y="67"/>
                  </a:moveTo>
                  <a:cubicBezTo>
                    <a:pt x="532" y="68"/>
                    <a:pt x="528" y="66"/>
                    <a:pt x="528" y="66"/>
                  </a:cubicBezTo>
                  <a:cubicBezTo>
                    <a:pt x="525" y="64"/>
                    <a:pt x="528" y="65"/>
                    <a:pt x="526" y="65"/>
                  </a:cubicBezTo>
                  <a:cubicBezTo>
                    <a:pt x="525" y="64"/>
                    <a:pt x="522" y="63"/>
                    <a:pt x="520" y="61"/>
                  </a:cubicBezTo>
                  <a:cubicBezTo>
                    <a:pt x="524" y="63"/>
                    <a:pt x="528" y="65"/>
                    <a:pt x="531" y="67"/>
                  </a:cubicBezTo>
                  <a:close/>
                  <a:moveTo>
                    <a:pt x="529" y="66"/>
                  </a:moveTo>
                  <a:cubicBezTo>
                    <a:pt x="526" y="65"/>
                    <a:pt x="522" y="62"/>
                    <a:pt x="519" y="61"/>
                  </a:cubicBezTo>
                  <a:cubicBezTo>
                    <a:pt x="521" y="62"/>
                    <a:pt x="526" y="65"/>
                    <a:pt x="529" y="66"/>
                  </a:cubicBezTo>
                  <a:close/>
                  <a:moveTo>
                    <a:pt x="528" y="80"/>
                  </a:moveTo>
                  <a:cubicBezTo>
                    <a:pt x="526" y="79"/>
                    <a:pt x="527" y="79"/>
                    <a:pt x="525" y="78"/>
                  </a:cubicBezTo>
                  <a:cubicBezTo>
                    <a:pt x="526" y="78"/>
                    <a:pt x="530" y="81"/>
                    <a:pt x="528" y="80"/>
                  </a:cubicBezTo>
                  <a:close/>
                  <a:moveTo>
                    <a:pt x="520" y="68"/>
                  </a:moveTo>
                  <a:cubicBezTo>
                    <a:pt x="516" y="66"/>
                    <a:pt x="518" y="67"/>
                    <a:pt x="514" y="64"/>
                  </a:cubicBezTo>
                  <a:cubicBezTo>
                    <a:pt x="518" y="66"/>
                    <a:pt x="521" y="68"/>
                    <a:pt x="520" y="68"/>
                  </a:cubicBezTo>
                  <a:close/>
                  <a:moveTo>
                    <a:pt x="517" y="59"/>
                  </a:moveTo>
                  <a:cubicBezTo>
                    <a:pt x="516" y="59"/>
                    <a:pt x="515" y="59"/>
                    <a:pt x="514" y="58"/>
                  </a:cubicBezTo>
                  <a:cubicBezTo>
                    <a:pt x="512" y="57"/>
                    <a:pt x="511" y="57"/>
                    <a:pt x="510" y="56"/>
                  </a:cubicBezTo>
                  <a:cubicBezTo>
                    <a:pt x="510" y="56"/>
                    <a:pt x="506" y="54"/>
                    <a:pt x="502" y="52"/>
                  </a:cubicBezTo>
                  <a:cubicBezTo>
                    <a:pt x="502" y="52"/>
                    <a:pt x="502" y="53"/>
                    <a:pt x="502" y="52"/>
                  </a:cubicBezTo>
                  <a:cubicBezTo>
                    <a:pt x="505" y="53"/>
                    <a:pt x="504" y="54"/>
                    <a:pt x="506" y="54"/>
                  </a:cubicBezTo>
                  <a:cubicBezTo>
                    <a:pt x="506" y="54"/>
                    <a:pt x="509" y="56"/>
                    <a:pt x="510" y="56"/>
                  </a:cubicBezTo>
                  <a:cubicBezTo>
                    <a:pt x="511" y="56"/>
                    <a:pt x="513" y="58"/>
                    <a:pt x="514" y="58"/>
                  </a:cubicBezTo>
                  <a:cubicBezTo>
                    <a:pt x="515" y="58"/>
                    <a:pt x="516" y="59"/>
                    <a:pt x="517" y="59"/>
                  </a:cubicBezTo>
                  <a:close/>
                  <a:moveTo>
                    <a:pt x="513" y="61"/>
                  </a:moveTo>
                  <a:cubicBezTo>
                    <a:pt x="513" y="61"/>
                    <a:pt x="512" y="60"/>
                    <a:pt x="511" y="60"/>
                  </a:cubicBezTo>
                  <a:cubicBezTo>
                    <a:pt x="510" y="59"/>
                    <a:pt x="514" y="61"/>
                    <a:pt x="513" y="61"/>
                  </a:cubicBezTo>
                  <a:close/>
                  <a:moveTo>
                    <a:pt x="509" y="60"/>
                  </a:moveTo>
                  <a:cubicBezTo>
                    <a:pt x="508" y="60"/>
                    <a:pt x="504" y="58"/>
                    <a:pt x="501" y="57"/>
                  </a:cubicBezTo>
                  <a:cubicBezTo>
                    <a:pt x="503" y="58"/>
                    <a:pt x="505" y="59"/>
                    <a:pt x="509" y="60"/>
                  </a:cubicBezTo>
                  <a:close/>
                  <a:moveTo>
                    <a:pt x="508" y="59"/>
                  </a:moveTo>
                  <a:cubicBezTo>
                    <a:pt x="509" y="59"/>
                    <a:pt x="505" y="58"/>
                    <a:pt x="504" y="57"/>
                  </a:cubicBezTo>
                  <a:cubicBezTo>
                    <a:pt x="504" y="57"/>
                    <a:pt x="506" y="58"/>
                    <a:pt x="508" y="59"/>
                  </a:cubicBezTo>
                  <a:close/>
                  <a:moveTo>
                    <a:pt x="498" y="51"/>
                  </a:moveTo>
                  <a:cubicBezTo>
                    <a:pt x="497" y="50"/>
                    <a:pt x="496" y="50"/>
                    <a:pt x="496" y="50"/>
                  </a:cubicBezTo>
                  <a:cubicBezTo>
                    <a:pt x="493" y="49"/>
                    <a:pt x="498" y="50"/>
                    <a:pt x="498" y="51"/>
                  </a:cubicBezTo>
                  <a:close/>
                  <a:moveTo>
                    <a:pt x="497" y="53"/>
                  </a:moveTo>
                  <a:cubicBezTo>
                    <a:pt x="496" y="52"/>
                    <a:pt x="494" y="51"/>
                    <a:pt x="493" y="51"/>
                  </a:cubicBezTo>
                  <a:cubicBezTo>
                    <a:pt x="495" y="52"/>
                    <a:pt x="495" y="52"/>
                    <a:pt x="497" y="53"/>
                  </a:cubicBezTo>
                  <a:close/>
                  <a:moveTo>
                    <a:pt x="497" y="56"/>
                  </a:moveTo>
                  <a:cubicBezTo>
                    <a:pt x="495" y="55"/>
                    <a:pt x="491" y="54"/>
                    <a:pt x="487" y="53"/>
                  </a:cubicBezTo>
                  <a:cubicBezTo>
                    <a:pt x="487" y="52"/>
                    <a:pt x="492" y="54"/>
                    <a:pt x="491" y="54"/>
                  </a:cubicBezTo>
                  <a:cubicBezTo>
                    <a:pt x="493" y="54"/>
                    <a:pt x="495" y="55"/>
                    <a:pt x="497" y="56"/>
                  </a:cubicBezTo>
                  <a:close/>
                  <a:moveTo>
                    <a:pt x="490" y="53"/>
                  </a:moveTo>
                  <a:cubicBezTo>
                    <a:pt x="488" y="53"/>
                    <a:pt x="483" y="51"/>
                    <a:pt x="483" y="51"/>
                  </a:cubicBezTo>
                  <a:cubicBezTo>
                    <a:pt x="486" y="52"/>
                    <a:pt x="487" y="52"/>
                    <a:pt x="490" y="53"/>
                  </a:cubicBezTo>
                  <a:close/>
                  <a:moveTo>
                    <a:pt x="480" y="47"/>
                  </a:moveTo>
                  <a:cubicBezTo>
                    <a:pt x="478" y="46"/>
                    <a:pt x="478" y="46"/>
                    <a:pt x="475" y="45"/>
                  </a:cubicBezTo>
                  <a:cubicBezTo>
                    <a:pt x="475" y="44"/>
                    <a:pt x="476" y="45"/>
                    <a:pt x="476" y="45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1" y="46"/>
                    <a:pt x="481" y="47"/>
                    <a:pt x="480" y="47"/>
                  </a:cubicBezTo>
                  <a:close/>
                  <a:moveTo>
                    <a:pt x="477" y="33"/>
                  </a:moveTo>
                  <a:cubicBezTo>
                    <a:pt x="478" y="34"/>
                    <a:pt x="475" y="32"/>
                    <a:pt x="476" y="33"/>
                  </a:cubicBezTo>
                  <a:cubicBezTo>
                    <a:pt x="474" y="32"/>
                    <a:pt x="475" y="32"/>
                    <a:pt x="477" y="33"/>
                  </a:cubicBezTo>
                  <a:close/>
                  <a:moveTo>
                    <a:pt x="473" y="32"/>
                  </a:moveTo>
                  <a:cubicBezTo>
                    <a:pt x="468" y="30"/>
                    <a:pt x="470" y="31"/>
                    <a:pt x="464" y="29"/>
                  </a:cubicBezTo>
                  <a:cubicBezTo>
                    <a:pt x="464" y="29"/>
                    <a:pt x="463" y="29"/>
                    <a:pt x="463" y="29"/>
                  </a:cubicBezTo>
                  <a:cubicBezTo>
                    <a:pt x="465" y="29"/>
                    <a:pt x="467" y="30"/>
                    <a:pt x="469" y="30"/>
                  </a:cubicBezTo>
                  <a:cubicBezTo>
                    <a:pt x="470" y="31"/>
                    <a:pt x="472" y="31"/>
                    <a:pt x="474" y="32"/>
                  </a:cubicBezTo>
                  <a:cubicBezTo>
                    <a:pt x="474" y="32"/>
                    <a:pt x="474" y="32"/>
                    <a:pt x="471" y="32"/>
                  </a:cubicBezTo>
                  <a:cubicBezTo>
                    <a:pt x="471" y="31"/>
                    <a:pt x="472" y="31"/>
                    <a:pt x="473" y="32"/>
                  </a:cubicBezTo>
                  <a:close/>
                  <a:moveTo>
                    <a:pt x="471" y="43"/>
                  </a:moveTo>
                  <a:cubicBezTo>
                    <a:pt x="472" y="44"/>
                    <a:pt x="472" y="44"/>
                    <a:pt x="472" y="44"/>
                  </a:cubicBezTo>
                  <a:cubicBezTo>
                    <a:pt x="470" y="43"/>
                    <a:pt x="469" y="43"/>
                    <a:pt x="468" y="43"/>
                  </a:cubicBezTo>
                  <a:cubicBezTo>
                    <a:pt x="468" y="42"/>
                    <a:pt x="471" y="44"/>
                    <a:pt x="471" y="43"/>
                  </a:cubicBezTo>
                  <a:close/>
                  <a:moveTo>
                    <a:pt x="470" y="40"/>
                  </a:moveTo>
                  <a:cubicBezTo>
                    <a:pt x="472" y="41"/>
                    <a:pt x="468" y="40"/>
                    <a:pt x="468" y="40"/>
                  </a:cubicBezTo>
                  <a:cubicBezTo>
                    <a:pt x="466" y="39"/>
                    <a:pt x="469" y="40"/>
                    <a:pt x="468" y="40"/>
                  </a:cubicBezTo>
                  <a:cubicBezTo>
                    <a:pt x="466" y="39"/>
                    <a:pt x="466" y="39"/>
                    <a:pt x="465" y="39"/>
                  </a:cubicBezTo>
                  <a:cubicBezTo>
                    <a:pt x="467" y="39"/>
                    <a:pt x="469" y="40"/>
                    <a:pt x="470" y="40"/>
                  </a:cubicBezTo>
                  <a:close/>
                  <a:moveTo>
                    <a:pt x="464" y="38"/>
                  </a:moveTo>
                  <a:cubicBezTo>
                    <a:pt x="466" y="39"/>
                    <a:pt x="462" y="38"/>
                    <a:pt x="462" y="38"/>
                  </a:cubicBezTo>
                  <a:cubicBezTo>
                    <a:pt x="461" y="38"/>
                    <a:pt x="462" y="38"/>
                    <a:pt x="463" y="38"/>
                  </a:cubicBezTo>
                  <a:cubicBezTo>
                    <a:pt x="462" y="38"/>
                    <a:pt x="461" y="37"/>
                    <a:pt x="460" y="37"/>
                  </a:cubicBezTo>
                  <a:cubicBezTo>
                    <a:pt x="460" y="37"/>
                    <a:pt x="460" y="37"/>
                    <a:pt x="461" y="38"/>
                  </a:cubicBezTo>
                  <a:cubicBezTo>
                    <a:pt x="461" y="38"/>
                    <a:pt x="454" y="35"/>
                    <a:pt x="458" y="37"/>
                  </a:cubicBezTo>
                  <a:cubicBezTo>
                    <a:pt x="457" y="36"/>
                    <a:pt x="454" y="35"/>
                    <a:pt x="455" y="36"/>
                  </a:cubicBezTo>
                  <a:cubicBezTo>
                    <a:pt x="454" y="36"/>
                    <a:pt x="453" y="36"/>
                    <a:pt x="452" y="35"/>
                  </a:cubicBezTo>
                  <a:cubicBezTo>
                    <a:pt x="452" y="35"/>
                    <a:pt x="454" y="35"/>
                    <a:pt x="454" y="35"/>
                  </a:cubicBezTo>
                  <a:cubicBezTo>
                    <a:pt x="457" y="36"/>
                    <a:pt x="460" y="37"/>
                    <a:pt x="464" y="38"/>
                  </a:cubicBezTo>
                  <a:cubicBezTo>
                    <a:pt x="465" y="38"/>
                    <a:pt x="462" y="38"/>
                    <a:pt x="464" y="38"/>
                  </a:cubicBezTo>
                  <a:close/>
                  <a:moveTo>
                    <a:pt x="456" y="20"/>
                  </a:moveTo>
                  <a:cubicBezTo>
                    <a:pt x="456" y="19"/>
                    <a:pt x="456" y="19"/>
                    <a:pt x="456" y="19"/>
                  </a:cubicBezTo>
                  <a:cubicBezTo>
                    <a:pt x="459" y="20"/>
                    <a:pt x="459" y="21"/>
                    <a:pt x="456" y="20"/>
                  </a:cubicBezTo>
                  <a:close/>
                  <a:moveTo>
                    <a:pt x="455" y="19"/>
                  </a:moveTo>
                  <a:cubicBezTo>
                    <a:pt x="453" y="18"/>
                    <a:pt x="452" y="19"/>
                    <a:pt x="449" y="18"/>
                  </a:cubicBezTo>
                  <a:cubicBezTo>
                    <a:pt x="451" y="18"/>
                    <a:pt x="449" y="18"/>
                    <a:pt x="449" y="17"/>
                  </a:cubicBezTo>
                  <a:cubicBezTo>
                    <a:pt x="452" y="18"/>
                    <a:pt x="455" y="19"/>
                    <a:pt x="455" y="19"/>
                  </a:cubicBezTo>
                  <a:close/>
                  <a:moveTo>
                    <a:pt x="456" y="35"/>
                  </a:moveTo>
                  <a:cubicBezTo>
                    <a:pt x="456" y="35"/>
                    <a:pt x="455" y="35"/>
                    <a:pt x="455" y="35"/>
                  </a:cubicBezTo>
                  <a:cubicBezTo>
                    <a:pt x="453" y="35"/>
                    <a:pt x="454" y="35"/>
                    <a:pt x="452" y="34"/>
                  </a:cubicBezTo>
                  <a:cubicBezTo>
                    <a:pt x="452" y="34"/>
                    <a:pt x="455" y="35"/>
                    <a:pt x="456" y="35"/>
                  </a:cubicBezTo>
                  <a:close/>
                  <a:moveTo>
                    <a:pt x="438" y="31"/>
                  </a:moveTo>
                  <a:cubicBezTo>
                    <a:pt x="437" y="31"/>
                    <a:pt x="433" y="30"/>
                    <a:pt x="434" y="30"/>
                  </a:cubicBezTo>
                  <a:cubicBezTo>
                    <a:pt x="436" y="31"/>
                    <a:pt x="436" y="31"/>
                    <a:pt x="438" y="31"/>
                  </a:cubicBezTo>
                  <a:close/>
                  <a:moveTo>
                    <a:pt x="431" y="29"/>
                  </a:moveTo>
                  <a:cubicBezTo>
                    <a:pt x="429" y="28"/>
                    <a:pt x="426" y="28"/>
                    <a:pt x="425" y="27"/>
                  </a:cubicBezTo>
                  <a:cubicBezTo>
                    <a:pt x="429" y="28"/>
                    <a:pt x="430" y="28"/>
                    <a:pt x="431" y="29"/>
                  </a:cubicBezTo>
                  <a:close/>
                  <a:moveTo>
                    <a:pt x="424" y="28"/>
                  </a:moveTo>
                  <a:cubicBezTo>
                    <a:pt x="422" y="27"/>
                    <a:pt x="422" y="27"/>
                    <a:pt x="420" y="27"/>
                  </a:cubicBezTo>
                  <a:cubicBezTo>
                    <a:pt x="421" y="27"/>
                    <a:pt x="422" y="27"/>
                    <a:pt x="424" y="27"/>
                  </a:cubicBezTo>
                  <a:cubicBezTo>
                    <a:pt x="425" y="28"/>
                    <a:pt x="423" y="27"/>
                    <a:pt x="424" y="28"/>
                  </a:cubicBezTo>
                  <a:close/>
                  <a:moveTo>
                    <a:pt x="408" y="4"/>
                  </a:moveTo>
                  <a:cubicBezTo>
                    <a:pt x="407" y="4"/>
                    <a:pt x="407" y="4"/>
                    <a:pt x="406" y="4"/>
                  </a:cubicBezTo>
                  <a:cubicBezTo>
                    <a:pt x="404" y="4"/>
                    <a:pt x="405" y="4"/>
                    <a:pt x="402" y="4"/>
                  </a:cubicBezTo>
                  <a:cubicBezTo>
                    <a:pt x="403" y="3"/>
                    <a:pt x="408" y="4"/>
                    <a:pt x="408" y="4"/>
                  </a:cubicBezTo>
                  <a:close/>
                  <a:moveTo>
                    <a:pt x="410" y="27"/>
                  </a:moveTo>
                  <a:cubicBezTo>
                    <a:pt x="410" y="27"/>
                    <a:pt x="406" y="26"/>
                    <a:pt x="407" y="26"/>
                  </a:cubicBezTo>
                  <a:cubicBezTo>
                    <a:pt x="409" y="27"/>
                    <a:pt x="407" y="27"/>
                    <a:pt x="410" y="27"/>
                  </a:cubicBezTo>
                  <a:close/>
                  <a:moveTo>
                    <a:pt x="409" y="25"/>
                  </a:moveTo>
                  <a:cubicBezTo>
                    <a:pt x="406" y="25"/>
                    <a:pt x="405" y="25"/>
                    <a:pt x="402" y="25"/>
                  </a:cubicBezTo>
                  <a:cubicBezTo>
                    <a:pt x="402" y="24"/>
                    <a:pt x="406" y="25"/>
                    <a:pt x="405" y="25"/>
                  </a:cubicBezTo>
                  <a:cubicBezTo>
                    <a:pt x="406" y="25"/>
                    <a:pt x="408" y="25"/>
                    <a:pt x="409" y="25"/>
                  </a:cubicBezTo>
                  <a:close/>
                  <a:moveTo>
                    <a:pt x="390" y="2"/>
                  </a:moveTo>
                  <a:cubicBezTo>
                    <a:pt x="391" y="2"/>
                    <a:pt x="385" y="2"/>
                    <a:pt x="386" y="2"/>
                  </a:cubicBezTo>
                  <a:cubicBezTo>
                    <a:pt x="388" y="2"/>
                    <a:pt x="388" y="2"/>
                    <a:pt x="390" y="2"/>
                  </a:cubicBezTo>
                  <a:close/>
                  <a:moveTo>
                    <a:pt x="402" y="24"/>
                  </a:moveTo>
                  <a:cubicBezTo>
                    <a:pt x="401" y="24"/>
                    <a:pt x="401" y="24"/>
                    <a:pt x="401" y="24"/>
                  </a:cubicBezTo>
                  <a:cubicBezTo>
                    <a:pt x="397" y="24"/>
                    <a:pt x="398" y="23"/>
                    <a:pt x="402" y="24"/>
                  </a:cubicBezTo>
                  <a:close/>
                  <a:moveTo>
                    <a:pt x="400" y="22"/>
                  </a:moveTo>
                  <a:cubicBezTo>
                    <a:pt x="399" y="23"/>
                    <a:pt x="397" y="22"/>
                    <a:pt x="396" y="22"/>
                  </a:cubicBezTo>
                  <a:cubicBezTo>
                    <a:pt x="396" y="22"/>
                    <a:pt x="399" y="22"/>
                    <a:pt x="400" y="22"/>
                  </a:cubicBezTo>
                  <a:close/>
                  <a:moveTo>
                    <a:pt x="392" y="19"/>
                  </a:moveTo>
                  <a:cubicBezTo>
                    <a:pt x="390" y="18"/>
                    <a:pt x="386" y="18"/>
                    <a:pt x="386" y="18"/>
                  </a:cubicBezTo>
                  <a:cubicBezTo>
                    <a:pt x="388" y="18"/>
                    <a:pt x="392" y="18"/>
                    <a:pt x="392" y="19"/>
                  </a:cubicBezTo>
                  <a:close/>
                  <a:moveTo>
                    <a:pt x="382" y="3"/>
                  </a:moveTo>
                  <a:cubicBezTo>
                    <a:pt x="380" y="2"/>
                    <a:pt x="376" y="3"/>
                    <a:pt x="377" y="2"/>
                  </a:cubicBezTo>
                  <a:cubicBezTo>
                    <a:pt x="380" y="2"/>
                    <a:pt x="382" y="2"/>
                    <a:pt x="382" y="3"/>
                  </a:cubicBezTo>
                  <a:close/>
                  <a:moveTo>
                    <a:pt x="392" y="23"/>
                  </a:moveTo>
                  <a:cubicBezTo>
                    <a:pt x="389" y="23"/>
                    <a:pt x="390" y="22"/>
                    <a:pt x="388" y="22"/>
                  </a:cubicBezTo>
                  <a:cubicBezTo>
                    <a:pt x="388" y="22"/>
                    <a:pt x="390" y="22"/>
                    <a:pt x="391" y="22"/>
                  </a:cubicBezTo>
                  <a:cubicBezTo>
                    <a:pt x="393" y="23"/>
                    <a:pt x="391" y="23"/>
                    <a:pt x="392" y="23"/>
                  </a:cubicBezTo>
                  <a:close/>
                  <a:moveTo>
                    <a:pt x="385" y="22"/>
                  </a:moveTo>
                  <a:cubicBezTo>
                    <a:pt x="385" y="22"/>
                    <a:pt x="381" y="22"/>
                    <a:pt x="379" y="22"/>
                  </a:cubicBezTo>
                  <a:cubicBezTo>
                    <a:pt x="380" y="22"/>
                    <a:pt x="384" y="22"/>
                    <a:pt x="385" y="22"/>
                  </a:cubicBezTo>
                  <a:close/>
                  <a:moveTo>
                    <a:pt x="380" y="18"/>
                  </a:moveTo>
                  <a:cubicBezTo>
                    <a:pt x="380" y="18"/>
                    <a:pt x="381" y="18"/>
                    <a:pt x="378" y="18"/>
                  </a:cubicBezTo>
                  <a:cubicBezTo>
                    <a:pt x="378" y="18"/>
                    <a:pt x="378" y="18"/>
                    <a:pt x="380" y="18"/>
                  </a:cubicBezTo>
                  <a:close/>
                  <a:moveTo>
                    <a:pt x="381" y="20"/>
                  </a:moveTo>
                  <a:cubicBezTo>
                    <a:pt x="381" y="20"/>
                    <a:pt x="377" y="20"/>
                    <a:pt x="377" y="20"/>
                  </a:cubicBezTo>
                  <a:cubicBezTo>
                    <a:pt x="377" y="20"/>
                    <a:pt x="377" y="19"/>
                    <a:pt x="380" y="20"/>
                  </a:cubicBezTo>
                  <a:cubicBezTo>
                    <a:pt x="379" y="20"/>
                    <a:pt x="379" y="20"/>
                    <a:pt x="381" y="20"/>
                  </a:cubicBezTo>
                  <a:close/>
                  <a:moveTo>
                    <a:pt x="362" y="19"/>
                  </a:moveTo>
                  <a:cubicBezTo>
                    <a:pt x="363" y="19"/>
                    <a:pt x="364" y="19"/>
                    <a:pt x="366" y="19"/>
                  </a:cubicBezTo>
                  <a:cubicBezTo>
                    <a:pt x="366" y="19"/>
                    <a:pt x="363" y="19"/>
                    <a:pt x="363" y="19"/>
                  </a:cubicBezTo>
                  <a:cubicBezTo>
                    <a:pt x="361" y="19"/>
                    <a:pt x="364" y="19"/>
                    <a:pt x="362" y="19"/>
                  </a:cubicBezTo>
                  <a:close/>
                  <a:moveTo>
                    <a:pt x="338" y="4"/>
                  </a:moveTo>
                  <a:cubicBezTo>
                    <a:pt x="337" y="4"/>
                    <a:pt x="336" y="4"/>
                    <a:pt x="334" y="4"/>
                  </a:cubicBezTo>
                  <a:cubicBezTo>
                    <a:pt x="332" y="4"/>
                    <a:pt x="337" y="4"/>
                    <a:pt x="338" y="4"/>
                  </a:cubicBezTo>
                  <a:close/>
                  <a:moveTo>
                    <a:pt x="333" y="21"/>
                  </a:moveTo>
                  <a:cubicBezTo>
                    <a:pt x="333" y="22"/>
                    <a:pt x="327" y="22"/>
                    <a:pt x="328" y="22"/>
                  </a:cubicBezTo>
                  <a:cubicBezTo>
                    <a:pt x="331" y="21"/>
                    <a:pt x="330" y="22"/>
                    <a:pt x="333" y="21"/>
                  </a:cubicBezTo>
                  <a:close/>
                  <a:moveTo>
                    <a:pt x="323" y="13"/>
                  </a:moveTo>
                  <a:cubicBezTo>
                    <a:pt x="323" y="13"/>
                    <a:pt x="322" y="13"/>
                    <a:pt x="322" y="13"/>
                  </a:cubicBezTo>
                  <a:cubicBezTo>
                    <a:pt x="321" y="13"/>
                    <a:pt x="319" y="13"/>
                    <a:pt x="317" y="13"/>
                  </a:cubicBezTo>
                  <a:cubicBezTo>
                    <a:pt x="318" y="13"/>
                    <a:pt x="321" y="13"/>
                    <a:pt x="323" y="13"/>
                  </a:cubicBezTo>
                  <a:close/>
                  <a:moveTo>
                    <a:pt x="286" y="20"/>
                  </a:moveTo>
                  <a:cubicBezTo>
                    <a:pt x="286" y="20"/>
                    <a:pt x="285" y="20"/>
                    <a:pt x="283" y="21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4" y="20"/>
                    <a:pt x="285" y="20"/>
                    <a:pt x="286" y="20"/>
                  </a:cubicBezTo>
                  <a:close/>
                  <a:moveTo>
                    <a:pt x="265" y="15"/>
                  </a:moveTo>
                  <a:cubicBezTo>
                    <a:pt x="261" y="17"/>
                    <a:pt x="258" y="17"/>
                    <a:pt x="253" y="19"/>
                  </a:cubicBezTo>
                  <a:cubicBezTo>
                    <a:pt x="253" y="19"/>
                    <a:pt x="257" y="18"/>
                    <a:pt x="258" y="17"/>
                  </a:cubicBezTo>
                  <a:cubicBezTo>
                    <a:pt x="258" y="17"/>
                    <a:pt x="256" y="18"/>
                    <a:pt x="255" y="18"/>
                  </a:cubicBezTo>
                  <a:cubicBezTo>
                    <a:pt x="259" y="17"/>
                    <a:pt x="263" y="15"/>
                    <a:pt x="265" y="15"/>
                  </a:cubicBezTo>
                  <a:close/>
                  <a:moveTo>
                    <a:pt x="206" y="36"/>
                  </a:moveTo>
                  <a:cubicBezTo>
                    <a:pt x="207" y="36"/>
                    <a:pt x="205" y="37"/>
                    <a:pt x="204" y="38"/>
                  </a:cubicBezTo>
                  <a:cubicBezTo>
                    <a:pt x="203" y="38"/>
                    <a:pt x="205" y="37"/>
                    <a:pt x="206" y="36"/>
                  </a:cubicBezTo>
                  <a:close/>
                  <a:moveTo>
                    <a:pt x="135" y="111"/>
                  </a:moveTo>
                  <a:cubicBezTo>
                    <a:pt x="134" y="111"/>
                    <a:pt x="136" y="110"/>
                    <a:pt x="135" y="110"/>
                  </a:cubicBezTo>
                  <a:cubicBezTo>
                    <a:pt x="137" y="109"/>
                    <a:pt x="137" y="109"/>
                    <a:pt x="135" y="111"/>
                  </a:cubicBezTo>
                  <a:close/>
                  <a:moveTo>
                    <a:pt x="101" y="112"/>
                  </a:moveTo>
                  <a:cubicBezTo>
                    <a:pt x="103" y="111"/>
                    <a:pt x="98" y="116"/>
                    <a:pt x="98" y="116"/>
                  </a:cubicBezTo>
                  <a:cubicBezTo>
                    <a:pt x="100" y="113"/>
                    <a:pt x="99" y="114"/>
                    <a:pt x="101" y="112"/>
                  </a:cubicBezTo>
                  <a:close/>
                  <a:moveTo>
                    <a:pt x="88" y="120"/>
                  </a:moveTo>
                  <a:cubicBezTo>
                    <a:pt x="87" y="121"/>
                    <a:pt x="88" y="120"/>
                    <a:pt x="86" y="123"/>
                  </a:cubicBezTo>
                  <a:cubicBezTo>
                    <a:pt x="85" y="123"/>
                    <a:pt x="86" y="122"/>
                    <a:pt x="88" y="120"/>
                  </a:cubicBezTo>
                  <a:close/>
                  <a:moveTo>
                    <a:pt x="41" y="192"/>
                  </a:moveTo>
                  <a:cubicBezTo>
                    <a:pt x="41" y="192"/>
                    <a:pt x="39" y="195"/>
                    <a:pt x="39" y="197"/>
                  </a:cubicBezTo>
                  <a:cubicBezTo>
                    <a:pt x="38" y="197"/>
                    <a:pt x="40" y="194"/>
                    <a:pt x="41" y="192"/>
                  </a:cubicBezTo>
                  <a:close/>
                  <a:moveTo>
                    <a:pt x="85" y="233"/>
                  </a:moveTo>
                  <a:cubicBezTo>
                    <a:pt x="86" y="230"/>
                    <a:pt x="88" y="228"/>
                    <a:pt x="88" y="226"/>
                  </a:cubicBezTo>
                  <a:cubicBezTo>
                    <a:pt x="91" y="222"/>
                    <a:pt x="87" y="230"/>
                    <a:pt x="86" y="232"/>
                  </a:cubicBezTo>
                  <a:cubicBezTo>
                    <a:pt x="87" y="231"/>
                    <a:pt x="86" y="231"/>
                    <a:pt x="86" y="232"/>
                  </a:cubicBezTo>
                  <a:cubicBezTo>
                    <a:pt x="85" y="233"/>
                    <a:pt x="86" y="232"/>
                    <a:pt x="85" y="233"/>
                  </a:cubicBezTo>
                  <a:close/>
                  <a:moveTo>
                    <a:pt x="27" y="236"/>
                  </a:moveTo>
                  <a:cubicBezTo>
                    <a:pt x="28" y="234"/>
                    <a:pt x="26" y="239"/>
                    <a:pt x="26" y="240"/>
                  </a:cubicBezTo>
                  <a:cubicBezTo>
                    <a:pt x="24" y="243"/>
                    <a:pt x="27" y="237"/>
                    <a:pt x="27" y="236"/>
                  </a:cubicBezTo>
                  <a:close/>
                  <a:moveTo>
                    <a:pt x="24" y="243"/>
                  </a:moveTo>
                  <a:cubicBezTo>
                    <a:pt x="24" y="243"/>
                    <a:pt x="25" y="241"/>
                    <a:pt x="25" y="242"/>
                  </a:cubicBezTo>
                  <a:cubicBezTo>
                    <a:pt x="24" y="246"/>
                    <a:pt x="22" y="250"/>
                    <a:pt x="21" y="253"/>
                  </a:cubicBezTo>
                  <a:cubicBezTo>
                    <a:pt x="20" y="256"/>
                    <a:pt x="19" y="259"/>
                    <a:pt x="18" y="263"/>
                  </a:cubicBezTo>
                  <a:cubicBezTo>
                    <a:pt x="19" y="260"/>
                    <a:pt x="18" y="266"/>
                    <a:pt x="19" y="263"/>
                  </a:cubicBezTo>
                  <a:cubicBezTo>
                    <a:pt x="19" y="261"/>
                    <a:pt x="20" y="259"/>
                    <a:pt x="20" y="258"/>
                  </a:cubicBezTo>
                  <a:cubicBezTo>
                    <a:pt x="21" y="256"/>
                    <a:pt x="21" y="258"/>
                    <a:pt x="22" y="254"/>
                  </a:cubicBezTo>
                  <a:cubicBezTo>
                    <a:pt x="22" y="255"/>
                    <a:pt x="22" y="256"/>
                    <a:pt x="22" y="256"/>
                  </a:cubicBezTo>
                  <a:cubicBezTo>
                    <a:pt x="21" y="260"/>
                    <a:pt x="22" y="256"/>
                    <a:pt x="21" y="259"/>
                  </a:cubicBezTo>
                  <a:cubicBezTo>
                    <a:pt x="20" y="259"/>
                    <a:pt x="21" y="258"/>
                    <a:pt x="20" y="258"/>
                  </a:cubicBezTo>
                  <a:cubicBezTo>
                    <a:pt x="21" y="259"/>
                    <a:pt x="20" y="260"/>
                    <a:pt x="20" y="261"/>
                  </a:cubicBezTo>
                  <a:cubicBezTo>
                    <a:pt x="19" y="263"/>
                    <a:pt x="19" y="264"/>
                    <a:pt x="19" y="265"/>
                  </a:cubicBezTo>
                  <a:cubicBezTo>
                    <a:pt x="19" y="264"/>
                    <a:pt x="17" y="269"/>
                    <a:pt x="18" y="266"/>
                  </a:cubicBezTo>
                  <a:cubicBezTo>
                    <a:pt x="17" y="266"/>
                    <a:pt x="17" y="269"/>
                    <a:pt x="16" y="271"/>
                  </a:cubicBezTo>
                  <a:cubicBezTo>
                    <a:pt x="16" y="271"/>
                    <a:pt x="16" y="270"/>
                    <a:pt x="16" y="270"/>
                  </a:cubicBezTo>
                  <a:cubicBezTo>
                    <a:pt x="17" y="268"/>
                    <a:pt x="17" y="266"/>
                    <a:pt x="18" y="265"/>
                  </a:cubicBezTo>
                  <a:cubicBezTo>
                    <a:pt x="17" y="266"/>
                    <a:pt x="16" y="269"/>
                    <a:pt x="16" y="269"/>
                  </a:cubicBezTo>
                  <a:cubicBezTo>
                    <a:pt x="17" y="267"/>
                    <a:pt x="17" y="265"/>
                    <a:pt x="18" y="262"/>
                  </a:cubicBezTo>
                  <a:cubicBezTo>
                    <a:pt x="17" y="264"/>
                    <a:pt x="17" y="264"/>
                    <a:pt x="16" y="269"/>
                  </a:cubicBezTo>
                  <a:cubicBezTo>
                    <a:pt x="15" y="270"/>
                    <a:pt x="16" y="267"/>
                    <a:pt x="17" y="265"/>
                  </a:cubicBezTo>
                  <a:cubicBezTo>
                    <a:pt x="16" y="265"/>
                    <a:pt x="16" y="267"/>
                    <a:pt x="16" y="266"/>
                  </a:cubicBezTo>
                  <a:cubicBezTo>
                    <a:pt x="15" y="268"/>
                    <a:pt x="15" y="270"/>
                    <a:pt x="14" y="272"/>
                  </a:cubicBezTo>
                  <a:cubicBezTo>
                    <a:pt x="14" y="272"/>
                    <a:pt x="15" y="267"/>
                    <a:pt x="14" y="270"/>
                  </a:cubicBezTo>
                  <a:cubicBezTo>
                    <a:pt x="15" y="267"/>
                    <a:pt x="15" y="267"/>
                    <a:pt x="16" y="266"/>
                  </a:cubicBezTo>
                  <a:cubicBezTo>
                    <a:pt x="16" y="265"/>
                    <a:pt x="16" y="266"/>
                    <a:pt x="15" y="266"/>
                  </a:cubicBezTo>
                  <a:cubicBezTo>
                    <a:pt x="16" y="264"/>
                    <a:pt x="16" y="264"/>
                    <a:pt x="16" y="265"/>
                  </a:cubicBezTo>
                  <a:cubicBezTo>
                    <a:pt x="16" y="263"/>
                    <a:pt x="16" y="262"/>
                    <a:pt x="17" y="261"/>
                  </a:cubicBezTo>
                  <a:cubicBezTo>
                    <a:pt x="17" y="260"/>
                    <a:pt x="17" y="261"/>
                    <a:pt x="17" y="261"/>
                  </a:cubicBezTo>
                  <a:cubicBezTo>
                    <a:pt x="19" y="257"/>
                    <a:pt x="20" y="252"/>
                    <a:pt x="22" y="246"/>
                  </a:cubicBezTo>
                  <a:cubicBezTo>
                    <a:pt x="22" y="247"/>
                    <a:pt x="21" y="248"/>
                    <a:pt x="21" y="248"/>
                  </a:cubicBezTo>
                  <a:cubicBezTo>
                    <a:pt x="22" y="246"/>
                    <a:pt x="22" y="246"/>
                    <a:pt x="23" y="243"/>
                  </a:cubicBezTo>
                  <a:cubicBezTo>
                    <a:pt x="23" y="244"/>
                    <a:pt x="25" y="240"/>
                    <a:pt x="26" y="238"/>
                  </a:cubicBezTo>
                  <a:cubicBezTo>
                    <a:pt x="26" y="238"/>
                    <a:pt x="26" y="240"/>
                    <a:pt x="24" y="243"/>
                  </a:cubicBezTo>
                  <a:close/>
                  <a:moveTo>
                    <a:pt x="24" y="249"/>
                  </a:moveTo>
                  <a:cubicBezTo>
                    <a:pt x="23" y="250"/>
                    <a:pt x="24" y="250"/>
                    <a:pt x="24" y="251"/>
                  </a:cubicBezTo>
                  <a:cubicBezTo>
                    <a:pt x="22" y="255"/>
                    <a:pt x="22" y="255"/>
                    <a:pt x="22" y="255"/>
                  </a:cubicBezTo>
                  <a:cubicBezTo>
                    <a:pt x="22" y="254"/>
                    <a:pt x="23" y="251"/>
                    <a:pt x="24" y="249"/>
                  </a:cubicBezTo>
                  <a:close/>
                  <a:moveTo>
                    <a:pt x="25" y="245"/>
                  </a:moveTo>
                  <a:cubicBezTo>
                    <a:pt x="25" y="245"/>
                    <a:pt x="25" y="247"/>
                    <a:pt x="24" y="249"/>
                  </a:cubicBezTo>
                  <a:cubicBezTo>
                    <a:pt x="24" y="249"/>
                    <a:pt x="24" y="249"/>
                    <a:pt x="24" y="249"/>
                  </a:cubicBezTo>
                  <a:cubicBezTo>
                    <a:pt x="25" y="247"/>
                    <a:pt x="25" y="247"/>
                    <a:pt x="25" y="245"/>
                  </a:cubicBezTo>
                  <a:close/>
                  <a:moveTo>
                    <a:pt x="15" y="251"/>
                  </a:moveTo>
                  <a:cubicBezTo>
                    <a:pt x="15" y="251"/>
                    <a:pt x="14" y="253"/>
                    <a:pt x="14" y="255"/>
                  </a:cubicBezTo>
                  <a:cubicBezTo>
                    <a:pt x="13" y="255"/>
                    <a:pt x="14" y="253"/>
                    <a:pt x="15" y="251"/>
                  </a:cubicBezTo>
                  <a:close/>
                  <a:moveTo>
                    <a:pt x="82" y="240"/>
                  </a:moveTo>
                  <a:cubicBezTo>
                    <a:pt x="81" y="242"/>
                    <a:pt x="80" y="245"/>
                    <a:pt x="79" y="247"/>
                  </a:cubicBezTo>
                  <a:cubicBezTo>
                    <a:pt x="78" y="249"/>
                    <a:pt x="77" y="251"/>
                    <a:pt x="77" y="253"/>
                  </a:cubicBezTo>
                  <a:cubicBezTo>
                    <a:pt x="77" y="252"/>
                    <a:pt x="78" y="249"/>
                    <a:pt x="79" y="247"/>
                  </a:cubicBezTo>
                  <a:cubicBezTo>
                    <a:pt x="80" y="244"/>
                    <a:pt x="81" y="242"/>
                    <a:pt x="82" y="240"/>
                  </a:cubicBezTo>
                  <a:close/>
                  <a:moveTo>
                    <a:pt x="19" y="254"/>
                  </a:moveTo>
                  <a:cubicBezTo>
                    <a:pt x="19" y="255"/>
                    <a:pt x="18" y="257"/>
                    <a:pt x="17" y="259"/>
                  </a:cubicBezTo>
                  <a:cubicBezTo>
                    <a:pt x="17" y="260"/>
                    <a:pt x="17" y="258"/>
                    <a:pt x="17" y="259"/>
                  </a:cubicBezTo>
                  <a:cubicBezTo>
                    <a:pt x="18" y="256"/>
                    <a:pt x="18" y="257"/>
                    <a:pt x="19" y="254"/>
                  </a:cubicBezTo>
                  <a:close/>
                  <a:moveTo>
                    <a:pt x="16" y="261"/>
                  </a:moveTo>
                  <a:cubicBezTo>
                    <a:pt x="16" y="261"/>
                    <a:pt x="16" y="262"/>
                    <a:pt x="16" y="262"/>
                  </a:cubicBezTo>
                  <a:cubicBezTo>
                    <a:pt x="15" y="264"/>
                    <a:pt x="15" y="266"/>
                    <a:pt x="14" y="268"/>
                  </a:cubicBezTo>
                  <a:cubicBezTo>
                    <a:pt x="15" y="265"/>
                    <a:pt x="15" y="263"/>
                    <a:pt x="16" y="261"/>
                  </a:cubicBezTo>
                  <a:close/>
                  <a:moveTo>
                    <a:pt x="17" y="269"/>
                  </a:moveTo>
                  <a:cubicBezTo>
                    <a:pt x="18" y="268"/>
                    <a:pt x="17" y="270"/>
                    <a:pt x="17" y="270"/>
                  </a:cubicBezTo>
                  <a:cubicBezTo>
                    <a:pt x="17" y="272"/>
                    <a:pt x="17" y="271"/>
                    <a:pt x="16" y="271"/>
                  </a:cubicBezTo>
                  <a:cubicBezTo>
                    <a:pt x="17" y="271"/>
                    <a:pt x="17" y="270"/>
                    <a:pt x="17" y="269"/>
                  </a:cubicBezTo>
                  <a:close/>
                  <a:moveTo>
                    <a:pt x="74" y="259"/>
                  </a:moveTo>
                  <a:cubicBezTo>
                    <a:pt x="75" y="259"/>
                    <a:pt x="74" y="262"/>
                    <a:pt x="73" y="263"/>
                  </a:cubicBezTo>
                  <a:cubicBezTo>
                    <a:pt x="73" y="262"/>
                    <a:pt x="74" y="260"/>
                    <a:pt x="74" y="259"/>
                  </a:cubicBezTo>
                  <a:close/>
                  <a:moveTo>
                    <a:pt x="60" y="299"/>
                  </a:moveTo>
                  <a:cubicBezTo>
                    <a:pt x="60" y="300"/>
                    <a:pt x="60" y="302"/>
                    <a:pt x="59" y="304"/>
                  </a:cubicBezTo>
                  <a:cubicBezTo>
                    <a:pt x="59" y="306"/>
                    <a:pt x="58" y="307"/>
                    <a:pt x="58" y="308"/>
                  </a:cubicBezTo>
                  <a:cubicBezTo>
                    <a:pt x="58" y="310"/>
                    <a:pt x="58" y="311"/>
                    <a:pt x="57" y="312"/>
                  </a:cubicBezTo>
                  <a:cubicBezTo>
                    <a:pt x="57" y="311"/>
                    <a:pt x="58" y="309"/>
                    <a:pt x="58" y="306"/>
                  </a:cubicBezTo>
                  <a:cubicBezTo>
                    <a:pt x="59" y="303"/>
                    <a:pt x="60" y="300"/>
                    <a:pt x="60" y="299"/>
                  </a:cubicBezTo>
                  <a:close/>
                  <a:moveTo>
                    <a:pt x="3" y="340"/>
                  </a:moveTo>
                  <a:cubicBezTo>
                    <a:pt x="3" y="343"/>
                    <a:pt x="3" y="349"/>
                    <a:pt x="2" y="350"/>
                  </a:cubicBezTo>
                  <a:cubicBezTo>
                    <a:pt x="2" y="348"/>
                    <a:pt x="2" y="345"/>
                    <a:pt x="2" y="346"/>
                  </a:cubicBezTo>
                  <a:cubicBezTo>
                    <a:pt x="2" y="344"/>
                    <a:pt x="2" y="343"/>
                    <a:pt x="2" y="341"/>
                  </a:cubicBezTo>
                  <a:cubicBezTo>
                    <a:pt x="3" y="341"/>
                    <a:pt x="3" y="340"/>
                    <a:pt x="3" y="340"/>
                  </a:cubicBezTo>
                  <a:close/>
                  <a:moveTo>
                    <a:pt x="57" y="317"/>
                  </a:moveTo>
                  <a:cubicBezTo>
                    <a:pt x="58" y="316"/>
                    <a:pt x="57" y="320"/>
                    <a:pt x="57" y="322"/>
                  </a:cubicBezTo>
                  <a:cubicBezTo>
                    <a:pt x="56" y="322"/>
                    <a:pt x="57" y="319"/>
                    <a:pt x="57" y="317"/>
                  </a:cubicBezTo>
                  <a:close/>
                  <a:moveTo>
                    <a:pt x="4" y="343"/>
                  </a:moveTo>
                  <a:cubicBezTo>
                    <a:pt x="4" y="343"/>
                    <a:pt x="3" y="346"/>
                    <a:pt x="3" y="348"/>
                  </a:cubicBezTo>
                  <a:cubicBezTo>
                    <a:pt x="3" y="347"/>
                    <a:pt x="3" y="344"/>
                    <a:pt x="4" y="343"/>
                  </a:cubicBezTo>
                  <a:close/>
                  <a:moveTo>
                    <a:pt x="56" y="323"/>
                  </a:moveTo>
                  <a:cubicBezTo>
                    <a:pt x="56" y="324"/>
                    <a:pt x="56" y="325"/>
                    <a:pt x="56" y="326"/>
                  </a:cubicBezTo>
                  <a:cubicBezTo>
                    <a:pt x="55" y="327"/>
                    <a:pt x="56" y="323"/>
                    <a:pt x="56" y="323"/>
                  </a:cubicBezTo>
                  <a:close/>
                  <a:moveTo>
                    <a:pt x="54" y="350"/>
                  </a:moveTo>
                  <a:cubicBezTo>
                    <a:pt x="54" y="349"/>
                    <a:pt x="53" y="354"/>
                    <a:pt x="53" y="353"/>
                  </a:cubicBezTo>
                  <a:cubicBezTo>
                    <a:pt x="53" y="352"/>
                    <a:pt x="53" y="352"/>
                    <a:pt x="54" y="350"/>
                  </a:cubicBezTo>
                  <a:close/>
                  <a:moveTo>
                    <a:pt x="51" y="356"/>
                  </a:moveTo>
                  <a:cubicBezTo>
                    <a:pt x="51" y="362"/>
                    <a:pt x="50" y="371"/>
                    <a:pt x="51" y="375"/>
                  </a:cubicBezTo>
                  <a:cubicBezTo>
                    <a:pt x="51" y="378"/>
                    <a:pt x="51" y="376"/>
                    <a:pt x="51" y="378"/>
                  </a:cubicBezTo>
                  <a:cubicBezTo>
                    <a:pt x="51" y="377"/>
                    <a:pt x="50" y="376"/>
                    <a:pt x="50" y="375"/>
                  </a:cubicBezTo>
                  <a:cubicBezTo>
                    <a:pt x="50" y="371"/>
                    <a:pt x="50" y="368"/>
                    <a:pt x="50" y="365"/>
                  </a:cubicBezTo>
                  <a:cubicBezTo>
                    <a:pt x="50" y="363"/>
                    <a:pt x="50" y="362"/>
                    <a:pt x="50" y="359"/>
                  </a:cubicBezTo>
                  <a:cubicBezTo>
                    <a:pt x="51" y="359"/>
                    <a:pt x="50" y="361"/>
                    <a:pt x="50" y="363"/>
                  </a:cubicBezTo>
                  <a:cubicBezTo>
                    <a:pt x="51" y="362"/>
                    <a:pt x="51" y="358"/>
                    <a:pt x="51" y="356"/>
                  </a:cubicBezTo>
                  <a:close/>
                  <a:moveTo>
                    <a:pt x="53" y="361"/>
                  </a:moveTo>
                  <a:cubicBezTo>
                    <a:pt x="53" y="361"/>
                    <a:pt x="53" y="362"/>
                    <a:pt x="53" y="361"/>
                  </a:cubicBezTo>
                  <a:cubicBezTo>
                    <a:pt x="53" y="363"/>
                    <a:pt x="53" y="363"/>
                    <a:pt x="53" y="363"/>
                  </a:cubicBezTo>
                  <a:cubicBezTo>
                    <a:pt x="52" y="364"/>
                    <a:pt x="53" y="355"/>
                    <a:pt x="53" y="361"/>
                  </a:cubicBezTo>
                  <a:close/>
                  <a:moveTo>
                    <a:pt x="52" y="362"/>
                  </a:moveTo>
                  <a:cubicBezTo>
                    <a:pt x="52" y="363"/>
                    <a:pt x="52" y="365"/>
                    <a:pt x="52" y="367"/>
                  </a:cubicBezTo>
                  <a:cubicBezTo>
                    <a:pt x="52" y="367"/>
                    <a:pt x="52" y="364"/>
                    <a:pt x="52" y="362"/>
                  </a:cubicBezTo>
                  <a:close/>
                  <a:moveTo>
                    <a:pt x="43" y="370"/>
                  </a:moveTo>
                  <a:cubicBezTo>
                    <a:pt x="43" y="368"/>
                    <a:pt x="43" y="372"/>
                    <a:pt x="43" y="371"/>
                  </a:cubicBezTo>
                  <a:cubicBezTo>
                    <a:pt x="43" y="372"/>
                    <a:pt x="43" y="374"/>
                    <a:pt x="43" y="374"/>
                  </a:cubicBezTo>
                  <a:cubicBezTo>
                    <a:pt x="43" y="372"/>
                    <a:pt x="43" y="371"/>
                    <a:pt x="43" y="370"/>
                  </a:cubicBezTo>
                  <a:close/>
                  <a:moveTo>
                    <a:pt x="42" y="376"/>
                  </a:moveTo>
                  <a:cubicBezTo>
                    <a:pt x="42" y="375"/>
                    <a:pt x="42" y="379"/>
                    <a:pt x="42" y="375"/>
                  </a:cubicBezTo>
                  <a:cubicBezTo>
                    <a:pt x="43" y="382"/>
                    <a:pt x="42" y="381"/>
                    <a:pt x="42" y="381"/>
                  </a:cubicBezTo>
                  <a:cubicBezTo>
                    <a:pt x="42" y="381"/>
                    <a:pt x="42" y="381"/>
                    <a:pt x="42" y="380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1" y="378"/>
                    <a:pt x="42" y="378"/>
                    <a:pt x="42" y="376"/>
                  </a:cubicBezTo>
                  <a:close/>
                  <a:moveTo>
                    <a:pt x="51" y="371"/>
                  </a:moveTo>
                  <a:cubicBezTo>
                    <a:pt x="52" y="371"/>
                    <a:pt x="52" y="376"/>
                    <a:pt x="52" y="376"/>
                  </a:cubicBezTo>
                  <a:cubicBezTo>
                    <a:pt x="52" y="378"/>
                    <a:pt x="51" y="374"/>
                    <a:pt x="51" y="371"/>
                  </a:cubicBezTo>
                  <a:close/>
                  <a:moveTo>
                    <a:pt x="44" y="377"/>
                  </a:moveTo>
                  <a:cubicBezTo>
                    <a:pt x="45" y="377"/>
                    <a:pt x="45" y="382"/>
                    <a:pt x="44" y="382"/>
                  </a:cubicBezTo>
                  <a:cubicBezTo>
                    <a:pt x="44" y="379"/>
                    <a:pt x="44" y="379"/>
                    <a:pt x="44" y="377"/>
                  </a:cubicBezTo>
                  <a:close/>
                  <a:moveTo>
                    <a:pt x="51" y="384"/>
                  </a:moveTo>
                  <a:cubicBezTo>
                    <a:pt x="51" y="384"/>
                    <a:pt x="50" y="384"/>
                    <a:pt x="50" y="381"/>
                  </a:cubicBezTo>
                  <a:cubicBezTo>
                    <a:pt x="51" y="384"/>
                    <a:pt x="51" y="379"/>
                    <a:pt x="51" y="384"/>
                  </a:cubicBezTo>
                  <a:close/>
                  <a:moveTo>
                    <a:pt x="53" y="380"/>
                  </a:moveTo>
                  <a:cubicBezTo>
                    <a:pt x="53" y="381"/>
                    <a:pt x="53" y="386"/>
                    <a:pt x="53" y="386"/>
                  </a:cubicBezTo>
                  <a:cubicBezTo>
                    <a:pt x="53" y="387"/>
                    <a:pt x="53" y="381"/>
                    <a:pt x="53" y="379"/>
                  </a:cubicBezTo>
                  <a:cubicBezTo>
                    <a:pt x="53" y="379"/>
                    <a:pt x="53" y="382"/>
                    <a:pt x="53" y="380"/>
                  </a:cubicBezTo>
                  <a:close/>
                  <a:moveTo>
                    <a:pt x="49" y="385"/>
                  </a:moveTo>
                  <a:cubicBezTo>
                    <a:pt x="49" y="385"/>
                    <a:pt x="49" y="386"/>
                    <a:pt x="50" y="387"/>
                  </a:cubicBezTo>
                  <a:cubicBezTo>
                    <a:pt x="49" y="388"/>
                    <a:pt x="49" y="388"/>
                    <a:pt x="49" y="388"/>
                  </a:cubicBezTo>
                  <a:cubicBezTo>
                    <a:pt x="49" y="385"/>
                    <a:pt x="49" y="387"/>
                    <a:pt x="49" y="385"/>
                  </a:cubicBezTo>
                  <a:close/>
                  <a:moveTo>
                    <a:pt x="51" y="394"/>
                  </a:moveTo>
                  <a:cubicBezTo>
                    <a:pt x="51" y="392"/>
                    <a:pt x="51" y="396"/>
                    <a:pt x="51" y="397"/>
                  </a:cubicBezTo>
                  <a:cubicBezTo>
                    <a:pt x="51" y="396"/>
                    <a:pt x="50" y="396"/>
                    <a:pt x="50" y="394"/>
                  </a:cubicBezTo>
                  <a:cubicBezTo>
                    <a:pt x="50" y="391"/>
                    <a:pt x="50" y="390"/>
                    <a:pt x="51" y="387"/>
                  </a:cubicBezTo>
                  <a:cubicBezTo>
                    <a:pt x="51" y="389"/>
                    <a:pt x="51" y="390"/>
                    <a:pt x="51" y="393"/>
                  </a:cubicBezTo>
                  <a:cubicBezTo>
                    <a:pt x="51" y="394"/>
                    <a:pt x="51" y="395"/>
                    <a:pt x="51" y="394"/>
                  </a:cubicBezTo>
                  <a:close/>
                  <a:moveTo>
                    <a:pt x="51" y="391"/>
                  </a:moveTo>
                  <a:cubicBezTo>
                    <a:pt x="51" y="390"/>
                    <a:pt x="52" y="392"/>
                    <a:pt x="52" y="392"/>
                  </a:cubicBezTo>
                  <a:cubicBezTo>
                    <a:pt x="52" y="394"/>
                    <a:pt x="52" y="394"/>
                    <a:pt x="52" y="396"/>
                  </a:cubicBezTo>
                  <a:cubicBezTo>
                    <a:pt x="52" y="395"/>
                    <a:pt x="52" y="392"/>
                    <a:pt x="51" y="391"/>
                  </a:cubicBezTo>
                  <a:close/>
                  <a:moveTo>
                    <a:pt x="47" y="395"/>
                  </a:moveTo>
                  <a:cubicBezTo>
                    <a:pt x="46" y="394"/>
                    <a:pt x="47" y="396"/>
                    <a:pt x="47" y="395"/>
                  </a:cubicBezTo>
                  <a:cubicBezTo>
                    <a:pt x="47" y="397"/>
                    <a:pt x="47" y="397"/>
                    <a:pt x="47" y="399"/>
                  </a:cubicBezTo>
                  <a:cubicBezTo>
                    <a:pt x="47" y="400"/>
                    <a:pt x="47" y="396"/>
                    <a:pt x="47" y="395"/>
                  </a:cubicBezTo>
                  <a:close/>
                  <a:moveTo>
                    <a:pt x="52" y="396"/>
                  </a:moveTo>
                  <a:cubicBezTo>
                    <a:pt x="53" y="397"/>
                    <a:pt x="53" y="396"/>
                    <a:pt x="53" y="396"/>
                  </a:cubicBezTo>
                  <a:cubicBezTo>
                    <a:pt x="53" y="398"/>
                    <a:pt x="53" y="398"/>
                    <a:pt x="53" y="398"/>
                  </a:cubicBezTo>
                  <a:cubicBezTo>
                    <a:pt x="53" y="398"/>
                    <a:pt x="53" y="396"/>
                    <a:pt x="53" y="399"/>
                  </a:cubicBezTo>
                  <a:cubicBezTo>
                    <a:pt x="53" y="399"/>
                    <a:pt x="53" y="397"/>
                    <a:pt x="52" y="396"/>
                  </a:cubicBezTo>
                  <a:close/>
                  <a:moveTo>
                    <a:pt x="9" y="431"/>
                  </a:moveTo>
                  <a:cubicBezTo>
                    <a:pt x="10" y="431"/>
                    <a:pt x="10" y="436"/>
                    <a:pt x="11" y="438"/>
                  </a:cubicBezTo>
                  <a:cubicBezTo>
                    <a:pt x="10" y="437"/>
                    <a:pt x="10" y="432"/>
                    <a:pt x="9" y="431"/>
                  </a:cubicBezTo>
                  <a:close/>
                  <a:moveTo>
                    <a:pt x="9" y="453"/>
                  </a:moveTo>
                  <a:cubicBezTo>
                    <a:pt x="10" y="453"/>
                    <a:pt x="10" y="453"/>
                    <a:pt x="10" y="453"/>
                  </a:cubicBezTo>
                  <a:cubicBezTo>
                    <a:pt x="11" y="457"/>
                    <a:pt x="11" y="457"/>
                    <a:pt x="11" y="460"/>
                  </a:cubicBezTo>
                  <a:cubicBezTo>
                    <a:pt x="11" y="460"/>
                    <a:pt x="11" y="459"/>
                    <a:pt x="10" y="458"/>
                  </a:cubicBezTo>
                  <a:cubicBezTo>
                    <a:pt x="10" y="456"/>
                    <a:pt x="10" y="455"/>
                    <a:pt x="9" y="453"/>
                  </a:cubicBezTo>
                  <a:close/>
                  <a:moveTo>
                    <a:pt x="9" y="462"/>
                  </a:moveTo>
                  <a:cubicBezTo>
                    <a:pt x="10" y="461"/>
                    <a:pt x="10" y="464"/>
                    <a:pt x="11" y="467"/>
                  </a:cubicBezTo>
                  <a:cubicBezTo>
                    <a:pt x="10" y="467"/>
                    <a:pt x="10" y="465"/>
                    <a:pt x="9" y="462"/>
                  </a:cubicBezTo>
                  <a:close/>
                  <a:moveTo>
                    <a:pt x="15" y="457"/>
                  </a:moveTo>
                  <a:cubicBezTo>
                    <a:pt x="16" y="461"/>
                    <a:pt x="16" y="461"/>
                    <a:pt x="16" y="461"/>
                  </a:cubicBezTo>
                  <a:cubicBezTo>
                    <a:pt x="16" y="461"/>
                    <a:pt x="16" y="462"/>
                    <a:pt x="16" y="463"/>
                  </a:cubicBezTo>
                  <a:cubicBezTo>
                    <a:pt x="15" y="460"/>
                    <a:pt x="15" y="460"/>
                    <a:pt x="15" y="460"/>
                  </a:cubicBezTo>
                  <a:cubicBezTo>
                    <a:pt x="16" y="462"/>
                    <a:pt x="15" y="459"/>
                    <a:pt x="15" y="457"/>
                  </a:cubicBezTo>
                  <a:close/>
                  <a:moveTo>
                    <a:pt x="40" y="438"/>
                  </a:moveTo>
                  <a:cubicBezTo>
                    <a:pt x="41" y="440"/>
                    <a:pt x="41" y="441"/>
                    <a:pt x="41" y="443"/>
                  </a:cubicBezTo>
                  <a:cubicBezTo>
                    <a:pt x="41" y="445"/>
                    <a:pt x="41" y="445"/>
                    <a:pt x="42" y="446"/>
                  </a:cubicBezTo>
                  <a:cubicBezTo>
                    <a:pt x="42" y="446"/>
                    <a:pt x="42" y="445"/>
                    <a:pt x="42" y="444"/>
                  </a:cubicBezTo>
                  <a:cubicBezTo>
                    <a:pt x="42" y="443"/>
                    <a:pt x="42" y="445"/>
                    <a:pt x="42" y="445"/>
                  </a:cubicBezTo>
                  <a:cubicBezTo>
                    <a:pt x="41" y="443"/>
                    <a:pt x="41" y="443"/>
                    <a:pt x="41" y="441"/>
                  </a:cubicBezTo>
                  <a:cubicBezTo>
                    <a:pt x="41" y="441"/>
                    <a:pt x="42" y="444"/>
                    <a:pt x="42" y="443"/>
                  </a:cubicBezTo>
                  <a:cubicBezTo>
                    <a:pt x="42" y="441"/>
                    <a:pt x="41" y="440"/>
                    <a:pt x="41" y="439"/>
                  </a:cubicBezTo>
                  <a:cubicBezTo>
                    <a:pt x="41" y="439"/>
                    <a:pt x="42" y="444"/>
                    <a:pt x="42" y="443"/>
                  </a:cubicBezTo>
                  <a:cubicBezTo>
                    <a:pt x="43" y="445"/>
                    <a:pt x="43" y="446"/>
                    <a:pt x="43" y="447"/>
                  </a:cubicBezTo>
                  <a:cubicBezTo>
                    <a:pt x="44" y="448"/>
                    <a:pt x="43" y="446"/>
                    <a:pt x="43" y="444"/>
                  </a:cubicBezTo>
                  <a:cubicBezTo>
                    <a:pt x="43" y="444"/>
                    <a:pt x="43" y="444"/>
                    <a:pt x="43" y="444"/>
                  </a:cubicBezTo>
                  <a:cubicBezTo>
                    <a:pt x="44" y="447"/>
                    <a:pt x="44" y="448"/>
                    <a:pt x="44" y="450"/>
                  </a:cubicBezTo>
                  <a:cubicBezTo>
                    <a:pt x="44" y="451"/>
                    <a:pt x="45" y="452"/>
                    <a:pt x="44" y="450"/>
                  </a:cubicBezTo>
                  <a:cubicBezTo>
                    <a:pt x="46" y="454"/>
                    <a:pt x="47" y="458"/>
                    <a:pt x="47" y="461"/>
                  </a:cubicBezTo>
                  <a:cubicBezTo>
                    <a:pt x="48" y="464"/>
                    <a:pt x="47" y="460"/>
                    <a:pt x="48" y="462"/>
                  </a:cubicBezTo>
                  <a:cubicBezTo>
                    <a:pt x="48" y="463"/>
                    <a:pt x="48" y="465"/>
                    <a:pt x="47" y="465"/>
                  </a:cubicBezTo>
                  <a:cubicBezTo>
                    <a:pt x="46" y="460"/>
                    <a:pt x="46" y="457"/>
                    <a:pt x="45" y="452"/>
                  </a:cubicBezTo>
                  <a:cubicBezTo>
                    <a:pt x="45" y="453"/>
                    <a:pt x="45" y="456"/>
                    <a:pt x="46" y="459"/>
                  </a:cubicBezTo>
                  <a:cubicBezTo>
                    <a:pt x="45" y="457"/>
                    <a:pt x="46" y="459"/>
                    <a:pt x="46" y="461"/>
                  </a:cubicBezTo>
                  <a:cubicBezTo>
                    <a:pt x="46" y="460"/>
                    <a:pt x="45" y="456"/>
                    <a:pt x="44" y="452"/>
                  </a:cubicBezTo>
                  <a:cubicBezTo>
                    <a:pt x="44" y="454"/>
                    <a:pt x="45" y="460"/>
                    <a:pt x="47" y="464"/>
                  </a:cubicBezTo>
                  <a:cubicBezTo>
                    <a:pt x="46" y="464"/>
                    <a:pt x="46" y="462"/>
                    <a:pt x="46" y="463"/>
                  </a:cubicBezTo>
                  <a:cubicBezTo>
                    <a:pt x="46" y="464"/>
                    <a:pt x="46" y="465"/>
                    <a:pt x="47" y="467"/>
                  </a:cubicBezTo>
                  <a:cubicBezTo>
                    <a:pt x="47" y="467"/>
                    <a:pt x="46" y="463"/>
                    <a:pt x="45" y="461"/>
                  </a:cubicBezTo>
                  <a:cubicBezTo>
                    <a:pt x="45" y="462"/>
                    <a:pt x="46" y="463"/>
                    <a:pt x="45" y="460"/>
                  </a:cubicBezTo>
                  <a:cubicBezTo>
                    <a:pt x="44" y="458"/>
                    <a:pt x="44" y="454"/>
                    <a:pt x="42" y="451"/>
                  </a:cubicBezTo>
                  <a:cubicBezTo>
                    <a:pt x="43" y="454"/>
                    <a:pt x="44" y="456"/>
                    <a:pt x="45" y="460"/>
                  </a:cubicBezTo>
                  <a:cubicBezTo>
                    <a:pt x="44" y="459"/>
                    <a:pt x="45" y="461"/>
                    <a:pt x="45" y="462"/>
                  </a:cubicBezTo>
                  <a:cubicBezTo>
                    <a:pt x="45" y="463"/>
                    <a:pt x="45" y="462"/>
                    <a:pt x="44" y="460"/>
                  </a:cubicBezTo>
                  <a:cubicBezTo>
                    <a:pt x="44" y="460"/>
                    <a:pt x="44" y="460"/>
                    <a:pt x="44" y="461"/>
                  </a:cubicBezTo>
                  <a:cubicBezTo>
                    <a:pt x="44" y="457"/>
                    <a:pt x="43" y="454"/>
                    <a:pt x="42" y="452"/>
                  </a:cubicBezTo>
                  <a:cubicBezTo>
                    <a:pt x="42" y="449"/>
                    <a:pt x="41" y="448"/>
                    <a:pt x="41" y="446"/>
                  </a:cubicBezTo>
                  <a:cubicBezTo>
                    <a:pt x="41" y="446"/>
                    <a:pt x="41" y="446"/>
                    <a:pt x="41" y="446"/>
                  </a:cubicBezTo>
                  <a:cubicBezTo>
                    <a:pt x="41" y="443"/>
                    <a:pt x="41" y="442"/>
                    <a:pt x="40" y="439"/>
                  </a:cubicBezTo>
                  <a:cubicBezTo>
                    <a:pt x="41" y="441"/>
                    <a:pt x="40" y="438"/>
                    <a:pt x="40" y="438"/>
                  </a:cubicBezTo>
                  <a:close/>
                  <a:moveTo>
                    <a:pt x="43" y="441"/>
                  </a:moveTo>
                  <a:cubicBezTo>
                    <a:pt x="44" y="445"/>
                    <a:pt x="44" y="446"/>
                    <a:pt x="44" y="444"/>
                  </a:cubicBezTo>
                  <a:cubicBezTo>
                    <a:pt x="44" y="446"/>
                    <a:pt x="44" y="447"/>
                    <a:pt x="45" y="449"/>
                  </a:cubicBezTo>
                  <a:cubicBezTo>
                    <a:pt x="45" y="451"/>
                    <a:pt x="45" y="451"/>
                    <a:pt x="45" y="453"/>
                  </a:cubicBezTo>
                  <a:cubicBezTo>
                    <a:pt x="45" y="451"/>
                    <a:pt x="44" y="449"/>
                    <a:pt x="44" y="447"/>
                  </a:cubicBezTo>
                  <a:cubicBezTo>
                    <a:pt x="45" y="448"/>
                    <a:pt x="43" y="442"/>
                    <a:pt x="43" y="441"/>
                  </a:cubicBezTo>
                  <a:close/>
                  <a:moveTo>
                    <a:pt x="39" y="440"/>
                  </a:moveTo>
                  <a:cubicBezTo>
                    <a:pt x="39" y="440"/>
                    <a:pt x="40" y="443"/>
                    <a:pt x="40" y="444"/>
                  </a:cubicBezTo>
                  <a:cubicBezTo>
                    <a:pt x="40" y="445"/>
                    <a:pt x="39" y="442"/>
                    <a:pt x="39" y="440"/>
                  </a:cubicBezTo>
                  <a:close/>
                  <a:moveTo>
                    <a:pt x="45" y="450"/>
                  </a:moveTo>
                  <a:cubicBezTo>
                    <a:pt x="46" y="452"/>
                    <a:pt x="47" y="455"/>
                    <a:pt x="47" y="456"/>
                  </a:cubicBezTo>
                  <a:cubicBezTo>
                    <a:pt x="48" y="459"/>
                    <a:pt x="47" y="456"/>
                    <a:pt x="47" y="457"/>
                  </a:cubicBezTo>
                  <a:cubicBezTo>
                    <a:pt x="48" y="460"/>
                    <a:pt x="49" y="464"/>
                    <a:pt x="49" y="465"/>
                  </a:cubicBezTo>
                  <a:cubicBezTo>
                    <a:pt x="49" y="466"/>
                    <a:pt x="49" y="464"/>
                    <a:pt x="49" y="463"/>
                  </a:cubicBezTo>
                  <a:cubicBezTo>
                    <a:pt x="48" y="463"/>
                    <a:pt x="49" y="464"/>
                    <a:pt x="49" y="465"/>
                  </a:cubicBezTo>
                  <a:cubicBezTo>
                    <a:pt x="49" y="467"/>
                    <a:pt x="50" y="468"/>
                    <a:pt x="50" y="470"/>
                  </a:cubicBezTo>
                  <a:cubicBezTo>
                    <a:pt x="50" y="470"/>
                    <a:pt x="49" y="468"/>
                    <a:pt x="49" y="469"/>
                  </a:cubicBezTo>
                  <a:cubicBezTo>
                    <a:pt x="49" y="466"/>
                    <a:pt x="49" y="468"/>
                    <a:pt x="48" y="464"/>
                  </a:cubicBezTo>
                  <a:cubicBezTo>
                    <a:pt x="48" y="464"/>
                    <a:pt x="49" y="466"/>
                    <a:pt x="49" y="466"/>
                  </a:cubicBezTo>
                  <a:cubicBezTo>
                    <a:pt x="48" y="463"/>
                    <a:pt x="47" y="459"/>
                    <a:pt x="46" y="454"/>
                  </a:cubicBezTo>
                  <a:cubicBezTo>
                    <a:pt x="47" y="458"/>
                    <a:pt x="48" y="460"/>
                    <a:pt x="48" y="463"/>
                  </a:cubicBezTo>
                  <a:cubicBezTo>
                    <a:pt x="48" y="460"/>
                    <a:pt x="45" y="452"/>
                    <a:pt x="45" y="450"/>
                  </a:cubicBezTo>
                  <a:close/>
                  <a:moveTo>
                    <a:pt x="52" y="449"/>
                  </a:moveTo>
                  <a:cubicBezTo>
                    <a:pt x="52" y="450"/>
                    <a:pt x="53" y="454"/>
                    <a:pt x="53" y="454"/>
                  </a:cubicBezTo>
                  <a:cubicBezTo>
                    <a:pt x="52" y="451"/>
                    <a:pt x="52" y="450"/>
                    <a:pt x="52" y="449"/>
                  </a:cubicBezTo>
                  <a:close/>
                  <a:moveTo>
                    <a:pt x="24" y="482"/>
                  </a:moveTo>
                  <a:cubicBezTo>
                    <a:pt x="25" y="484"/>
                    <a:pt x="25" y="484"/>
                    <a:pt x="25" y="484"/>
                  </a:cubicBezTo>
                  <a:cubicBezTo>
                    <a:pt x="25" y="485"/>
                    <a:pt x="25" y="485"/>
                    <a:pt x="25" y="485"/>
                  </a:cubicBezTo>
                  <a:cubicBezTo>
                    <a:pt x="24" y="483"/>
                    <a:pt x="24" y="482"/>
                    <a:pt x="24" y="482"/>
                  </a:cubicBezTo>
                  <a:close/>
                  <a:moveTo>
                    <a:pt x="53" y="456"/>
                  </a:moveTo>
                  <a:cubicBezTo>
                    <a:pt x="53" y="456"/>
                    <a:pt x="53" y="457"/>
                    <a:pt x="53" y="458"/>
                  </a:cubicBezTo>
                  <a:cubicBezTo>
                    <a:pt x="53" y="458"/>
                    <a:pt x="52" y="455"/>
                    <a:pt x="52" y="454"/>
                  </a:cubicBezTo>
                  <a:cubicBezTo>
                    <a:pt x="52" y="455"/>
                    <a:pt x="53" y="455"/>
                    <a:pt x="53" y="457"/>
                  </a:cubicBezTo>
                  <a:cubicBezTo>
                    <a:pt x="53" y="457"/>
                    <a:pt x="53" y="456"/>
                    <a:pt x="53" y="456"/>
                  </a:cubicBezTo>
                  <a:close/>
                  <a:moveTo>
                    <a:pt x="48" y="465"/>
                  </a:moveTo>
                  <a:cubicBezTo>
                    <a:pt x="48" y="466"/>
                    <a:pt x="49" y="467"/>
                    <a:pt x="49" y="468"/>
                  </a:cubicBezTo>
                  <a:cubicBezTo>
                    <a:pt x="49" y="468"/>
                    <a:pt x="49" y="468"/>
                    <a:pt x="49" y="468"/>
                  </a:cubicBezTo>
                  <a:cubicBezTo>
                    <a:pt x="48" y="466"/>
                    <a:pt x="48" y="465"/>
                    <a:pt x="48" y="465"/>
                  </a:cubicBezTo>
                  <a:close/>
                  <a:moveTo>
                    <a:pt x="54" y="459"/>
                  </a:moveTo>
                  <a:cubicBezTo>
                    <a:pt x="54" y="460"/>
                    <a:pt x="55" y="465"/>
                    <a:pt x="55" y="464"/>
                  </a:cubicBezTo>
                  <a:cubicBezTo>
                    <a:pt x="54" y="461"/>
                    <a:pt x="54" y="461"/>
                    <a:pt x="54" y="459"/>
                  </a:cubicBezTo>
                  <a:close/>
                  <a:moveTo>
                    <a:pt x="48" y="474"/>
                  </a:moveTo>
                  <a:cubicBezTo>
                    <a:pt x="48" y="474"/>
                    <a:pt x="48" y="474"/>
                    <a:pt x="48" y="474"/>
                  </a:cubicBezTo>
                  <a:cubicBezTo>
                    <a:pt x="48" y="475"/>
                    <a:pt x="48" y="475"/>
                    <a:pt x="49" y="475"/>
                  </a:cubicBezTo>
                  <a:cubicBezTo>
                    <a:pt x="49" y="477"/>
                    <a:pt x="48" y="476"/>
                    <a:pt x="48" y="474"/>
                  </a:cubicBezTo>
                  <a:close/>
                  <a:moveTo>
                    <a:pt x="53" y="474"/>
                  </a:moveTo>
                  <a:cubicBezTo>
                    <a:pt x="54" y="474"/>
                    <a:pt x="55" y="478"/>
                    <a:pt x="54" y="478"/>
                  </a:cubicBezTo>
                  <a:cubicBezTo>
                    <a:pt x="54" y="476"/>
                    <a:pt x="54" y="475"/>
                    <a:pt x="53" y="474"/>
                  </a:cubicBezTo>
                  <a:close/>
                  <a:moveTo>
                    <a:pt x="56" y="480"/>
                  </a:moveTo>
                  <a:cubicBezTo>
                    <a:pt x="56" y="482"/>
                    <a:pt x="57" y="483"/>
                    <a:pt x="57" y="484"/>
                  </a:cubicBezTo>
                  <a:cubicBezTo>
                    <a:pt x="57" y="484"/>
                    <a:pt x="56" y="482"/>
                    <a:pt x="56" y="482"/>
                  </a:cubicBezTo>
                  <a:cubicBezTo>
                    <a:pt x="56" y="480"/>
                    <a:pt x="56" y="480"/>
                    <a:pt x="56" y="480"/>
                  </a:cubicBezTo>
                  <a:close/>
                  <a:moveTo>
                    <a:pt x="58" y="537"/>
                  </a:moveTo>
                  <a:cubicBezTo>
                    <a:pt x="59" y="539"/>
                    <a:pt x="56" y="534"/>
                    <a:pt x="57" y="535"/>
                  </a:cubicBezTo>
                  <a:cubicBezTo>
                    <a:pt x="60" y="540"/>
                    <a:pt x="63" y="546"/>
                    <a:pt x="66" y="551"/>
                  </a:cubicBezTo>
                  <a:cubicBezTo>
                    <a:pt x="66" y="551"/>
                    <a:pt x="66" y="552"/>
                    <a:pt x="67" y="555"/>
                  </a:cubicBezTo>
                  <a:cubicBezTo>
                    <a:pt x="66" y="554"/>
                    <a:pt x="67" y="555"/>
                    <a:pt x="67" y="555"/>
                  </a:cubicBezTo>
                  <a:cubicBezTo>
                    <a:pt x="66" y="553"/>
                    <a:pt x="65" y="552"/>
                    <a:pt x="65" y="551"/>
                  </a:cubicBezTo>
                  <a:cubicBezTo>
                    <a:pt x="63" y="548"/>
                    <a:pt x="61" y="544"/>
                    <a:pt x="60" y="543"/>
                  </a:cubicBezTo>
                  <a:cubicBezTo>
                    <a:pt x="59" y="541"/>
                    <a:pt x="59" y="541"/>
                    <a:pt x="59" y="540"/>
                  </a:cubicBezTo>
                  <a:cubicBezTo>
                    <a:pt x="57" y="537"/>
                    <a:pt x="56" y="536"/>
                    <a:pt x="56" y="535"/>
                  </a:cubicBezTo>
                  <a:cubicBezTo>
                    <a:pt x="57" y="535"/>
                    <a:pt x="58" y="537"/>
                    <a:pt x="58" y="537"/>
                  </a:cubicBezTo>
                  <a:close/>
                  <a:moveTo>
                    <a:pt x="57" y="535"/>
                  </a:moveTo>
                  <a:cubicBezTo>
                    <a:pt x="55" y="534"/>
                    <a:pt x="57" y="538"/>
                    <a:pt x="57" y="539"/>
                  </a:cubicBezTo>
                  <a:cubicBezTo>
                    <a:pt x="56" y="536"/>
                    <a:pt x="55" y="534"/>
                    <a:pt x="54" y="531"/>
                  </a:cubicBezTo>
                  <a:cubicBezTo>
                    <a:pt x="52" y="529"/>
                    <a:pt x="51" y="526"/>
                    <a:pt x="50" y="524"/>
                  </a:cubicBezTo>
                  <a:cubicBezTo>
                    <a:pt x="49" y="521"/>
                    <a:pt x="48" y="519"/>
                    <a:pt x="47" y="517"/>
                  </a:cubicBezTo>
                  <a:cubicBezTo>
                    <a:pt x="46" y="515"/>
                    <a:pt x="46" y="513"/>
                    <a:pt x="45" y="512"/>
                  </a:cubicBezTo>
                  <a:cubicBezTo>
                    <a:pt x="44" y="510"/>
                    <a:pt x="44" y="509"/>
                    <a:pt x="43" y="507"/>
                  </a:cubicBezTo>
                  <a:cubicBezTo>
                    <a:pt x="42" y="505"/>
                    <a:pt x="43" y="508"/>
                    <a:pt x="43" y="507"/>
                  </a:cubicBezTo>
                  <a:cubicBezTo>
                    <a:pt x="42" y="505"/>
                    <a:pt x="41" y="502"/>
                    <a:pt x="41" y="501"/>
                  </a:cubicBezTo>
                  <a:cubicBezTo>
                    <a:pt x="44" y="509"/>
                    <a:pt x="45" y="511"/>
                    <a:pt x="47" y="516"/>
                  </a:cubicBezTo>
                  <a:cubicBezTo>
                    <a:pt x="47" y="516"/>
                    <a:pt x="47" y="515"/>
                    <a:pt x="47" y="514"/>
                  </a:cubicBezTo>
                  <a:cubicBezTo>
                    <a:pt x="48" y="516"/>
                    <a:pt x="49" y="519"/>
                    <a:pt x="50" y="521"/>
                  </a:cubicBezTo>
                  <a:cubicBezTo>
                    <a:pt x="51" y="524"/>
                    <a:pt x="53" y="527"/>
                    <a:pt x="55" y="531"/>
                  </a:cubicBezTo>
                  <a:cubicBezTo>
                    <a:pt x="55" y="532"/>
                    <a:pt x="55" y="533"/>
                    <a:pt x="55" y="534"/>
                  </a:cubicBezTo>
                  <a:cubicBezTo>
                    <a:pt x="56" y="534"/>
                    <a:pt x="56" y="534"/>
                    <a:pt x="57" y="535"/>
                  </a:cubicBezTo>
                  <a:close/>
                  <a:moveTo>
                    <a:pt x="45" y="527"/>
                  </a:moveTo>
                  <a:cubicBezTo>
                    <a:pt x="45" y="526"/>
                    <a:pt x="47" y="530"/>
                    <a:pt x="46" y="530"/>
                  </a:cubicBezTo>
                  <a:lnTo>
                    <a:pt x="45" y="527"/>
                  </a:lnTo>
                  <a:close/>
                  <a:moveTo>
                    <a:pt x="59" y="505"/>
                  </a:moveTo>
                  <a:cubicBezTo>
                    <a:pt x="60" y="505"/>
                    <a:pt x="62" y="511"/>
                    <a:pt x="59" y="505"/>
                  </a:cubicBezTo>
                  <a:close/>
                  <a:moveTo>
                    <a:pt x="59" y="506"/>
                  </a:moveTo>
                  <a:cubicBezTo>
                    <a:pt x="59" y="506"/>
                    <a:pt x="61" y="510"/>
                    <a:pt x="61" y="510"/>
                  </a:cubicBezTo>
                  <a:cubicBezTo>
                    <a:pt x="60" y="508"/>
                    <a:pt x="60" y="508"/>
                    <a:pt x="59" y="506"/>
                  </a:cubicBezTo>
                  <a:close/>
                  <a:moveTo>
                    <a:pt x="46" y="530"/>
                  </a:moveTo>
                  <a:cubicBezTo>
                    <a:pt x="47" y="533"/>
                    <a:pt x="47" y="534"/>
                    <a:pt x="48" y="536"/>
                  </a:cubicBezTo>
                  <a:cubicBezTo>
                    <a:pt x="48" y="535"/>
                    <a:pt x="47" y="533"/>
                    <a:pt x="46" y="532"/>
                  </a:cubicBezTo>
                  <a:cubicBezTo>
                    <a:pt x="46" y="531"/>
                    <a:pt x="46" y="530"/>
                    <a:pt x="46" y="530"/>
                  </a:cubicBezTo>
                  <a:close/>
                  <a:moveTo>
                    <a:pt x="55" y="547"/>
                  </a:moveTo>
                  <a:cubicBezTo>
                    <a:pt x="56" y="548"/>
                    <a:pt x="56" y="549"/>
                    <a:pt x="58" y="551"/>
                  </a:cubicBezTo>
                  <a:cubicBezTo>
                    <a:pt x="57" y="550"/>
                    <a:pt x="56" y="548"/>
                    <a:pt x="56" y="548"/>
                  </a:cubicBezTo>
                  <a:cubicBezTo>
                    <a:pt x="56" y="547"/>
                    <a:pt x="58" y="551"/>
                    <a:pt x="59" y="553"/>
                  </a:cubicBezTo>
                  <a:cubicBezTo>
                    <a:pt x="59" y="553"/>
                    <a:pt x="61" y="556"/>
                    <a:pt x="61" y="557"/>
                  </a:cubicBezTo>
                  <a:cubicBezTo>
                    <a:pt x="59" y="554"/>
                    <a:pt x="57" y="551"/>
                    <a:pt x="57" y="551"/>
                  </a:cubicBezTo>
                  <a:cubicBezTo>
                    <a:pt x="56" y="549"/>
                    <a:pt x="56" y="549"/>
                    <a:pt x="55" y="547"/>
                  </a:cubicBezTo>
                  <a:close/>
                  <a:moveTo>
                    <a:pt x="72" y="534"/>
                  </a:moveTo>
                  <a:cubicBezTo>
                    <a:pt x="72" y="533"/>
                    <a:pt x="74" y="537"/>
                    <a:pt x="73" y="537"/>
                  </a:cubicBezTo>
                  <a:cubicBezTo>
                    <a:pt x="73" y="536"/>
                    <a:pt x="72" y="535"/>
                    <a:pt x="72" y="534"/>
                  </a:cubicBezTo>
                  <a:close/>
                  <a:moveTo>
                    <a:pt x="75" y="544"/>
                  </a:moveTo>
                  <a:cubicBezTo>
                    <a:pt x="75" y="542"/>
                    <a:pt x="73" y="540"/>
                    <a:pt x="73" y="540"/>
                  </a:cubicBezTo>
                  <a:cubicBezTo>
                    <a:pt x="74" y="542"/>
                    <a:pt x="76" y="544"/>
                    <a:pt x="75" y="544"/>
                  </a:cubicBezTo>
                  <a:close/>
                  <a:moveTo>
                    <a:pt x="78" y="548"/>
                  </a:moveTo>
                  <a:cubicBezTo>
                    <a:pt x="79" y="548"/>
                    <a:pt x="80" y="551"/>
                    <a:pt x="78" y="549"/>
                  </a:cubicBezTo>
                  <a:cubicBezTo>
                    <a:pt x="80" y="552"/>
                    <a:pt x="83" y="556"/>
                    <a:pt x="83" y="557"/>
                  </a:cubicBezTo>
                  <a:cubicBezTo>
                    <a:pt x="80" y="552"/>
                    <a:pt x="77" y="547"/>
                    <a:pt x="75" y="544"/>
                  </a:cubicBezTo>
                  <a:cubicBezTo>
                    <a:pt x="76" y="544"/>
                    <a:pt x="77" y="546"/>
                    <a:pt x="78" y="547"/>
                  </a:cubicBezTo>
                  <a:cubicBezTo>
                    <a:pt x="76" y="544"/>
                    <a:pt x="74" y="540"/>
                    <a:pt x="72" y="538"/>
                  </a:cubicBezTo>
                  <a:cubicBezTo>
                    <a:pt x="72" y="537"/>
                    <a:pt x="73" y="538"/>
                    <a:pt x="74" y="540"/>
                  </a:cubicBezTo>
                  <a:cubicBezTo>
                    <a:pt x="75" y="542"/>
                    <a:pt x="77" y="545"/>
                    <a:pt x="77" y="546"/>
                  </a:cubicBezTo>
                  <a:cubicBezTo>
                    <a:pt x="78" y="547"/>
                    <a:pt x="79" y="548"/>
                    <a:pt x="78" y="547"/>
                  </a:cubicBezTo>
                  <a:cubicBezTo>
                    <a:pt x="79" y="548"/>
                    <a:pt x="81" y="551"/>
                    <a:pt x="82" y="553"/>
                  </a:cubicBezTo>
                  <a:cubicBezTo>
                    <a:pt x="81" y="553"/>
                    <a:pt x="79" y="548"/>
                    <a:pt x="78" y="548"/>
                  </a:cubicBezTo>
                  <a:close/>
                  <a:moveTo>
                    <a:pt x="66" y="556"/>
                  </a:moveTo>
                  <a:cubicBezTo>
                    <a:pt x="67" y="556"/>
                    <a:pt x="68" y="559"/>
                    <a:pt x="70" y="561"/>
                  </a:cubicBezTo>
                  <a:cubicBezTo>
                    <a:pt x="70" y="560"/>
                    <a:pt x="68" y="558"/>
                    <a:pt x="68" y="557"/>
                  </a:cubicBezTo>
                  <a:cubicBezTo>
                    <a:pt x="68" y="557"/>
                    <a:pt x="69" y="558"/>
                    <a:pt x="70" y="560"/>
                  </a:cubicBezTo>
                  <a:cubicBezTo>
                    <a:pt x="72" y="564"/>
                    <a:pt x="70" y="562"/>
                    <a:pt x="72" y="566"/>
                  </a:cubicBezTo>
                  <a:cubicBezTo>
                    <a:pt x="70" y="563"/>
                    <a:pt x="71" y="565"/>
                    <a:pt x="69" y="562"/>
                  </a:cubicBezTo>
                  <a:cubicBezTo>
                    <a:pt x="70" y="563"/>
                    <a:pt x="70" y="563"/>
                    <a:pt x="69" y="561"/>
                  </a:cubicBezTo>
                  <a:cubicBezTo>
                    <a:pt x="68" y="559"/>
                    <a:pt x="67" y="558"/>
                    <a:pt x="66" y="556"/>
                  </a:cubicBezTo>
                  <a:close/>
                  <a:moveTo>
                    <a:pt x="84" y="556"/>
                  </a:moveTo>
                  <a:cubicBezTo>
                    <a:pt x="85" y="557"/>
                    <a:pt x="85" y="559"/>
                    <a:pt x="87" y="561"/>
                  </a:cubicBezTo>
                  <a:cubicBezTo>
                    <a:pt x="86" y="560"/>
                    <a:pt x="85" y="558"/>
                    <a:pt x="84" y="556"/>
                  </a:cubicBezTo>
                  <a:close/>
                  <a:moveTo>
                    <a:pt x="579" y="111"/>
                  </a:moveTo>
                  <a:cubicBezTo>
                    <a:pt x="576" y="108"/>
                    <a:pt x="574" y="107"/>
                    <a:pt x="572" y="106"/>
                  </a:cubicBezTo>
                  <a:cubicBezTo>
                    <a:pt x="573" y="106"/>
                    <a:pt x="574" y="107"/>
                    <a:pt x="574" y="106"/>
                  </a:cubicBezTo>
                  <a:cubicBezTo>
                    <a:pt x="574" y="107"/>
                    <a:pt x="575" y="108"/>
                    <a:pt x="576" y="108"/>
                  </a:cubicBezTo>
                  <a:cubicBezTo>
                    <a:pt x="577" y="109"/>
                    <a:pt x="578" y="110"/>
                    <a:pt x="579" y="111"/>
                  </a:cubicBezTo>
                  <a:close/>
                  <a:moveTo>
                    <a:pt x="562" y="96"/>
                  </a:moveTo>
                  <a:cubicBezTo>
                    <a:pt x="563" y="96"/>
                    <a:pt x="564" y="98"/>
                    <a:pt x="564" y="97"/>
                  </a:cubicBezTo>
                  <a:cubicBezTo>
                    <a:pt x="567" y="99"/>
                    <a:pt x="567" y="100"/>
                    <a:pt x="569" y="101"/>
                  </a:cubicBezTo>
                  <a:cubicBezTo>
                    <a:pt x="568" y="101"/>
                    <a:pt x="565" y="98"/>
                    <a:pt x="562" y="96"/>
                  </a:cubicBezTo>
                  <a:close/>
                  <a:moveTo>
                    <a:pt x="566" y="99"/>
                  </a:moveTo>
                  <a:cubicBezTo>
                    <a:pt x="569" y="102"/>
                    <a:pt x="565" y="99"/>
                    <a:pt x="563" y="97"/>
                  </a:cubicBezTo>
                  <a:cubicBezTo>
                    <a:pt x="564" y="98"/>
                    <a:pt x="565" y="98"/>
                    <a:pt x="566" y="99"/>
                  </a:cubicBezTo>
                  <a:cubicBezTo>
                    <a:pt x="567" y="100"/>
                    <a:pt x="569" y="101"/>
                    <a:pt x="570" y="103"/>
                  </a:cubicBezTo>
                  <a:cubicBezTo>
                    <a:pt x="569" y="102"/>
                    <a:pt x="568" y="101"/>
                    <a:pt x="56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noProof="1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171826" y="2763838"/>
              <a:ext cx="2784475" cy="2035175"/>
            </a:xfrm>
            <a:custGeom>
              <a:avLst/>
              <a:gdLst>
                <a:gd name="T0" fmla="*/ 3 w 740"/>
                <a:gd name="T1" fmla="*/ 208 h 540"/>
                <a:gd name="T2" fmla="*/ 37 w 740"/>
                <a:gd name="T3" fmla="*/ 320 h 540"/>
                <a:gd name="T4" fmla="*/ 119 w 740"/>
                <a:gd name="T5" fmla="*/ 427 h 540"/>
                <a:gd name="T6" fmla="*/ 299 w 740"/>
                <a:gd name="T7" fmla="*/ 523 h 540"/>
                <a:gd name="T8" fmla="*/ 325 w 740"/>
                <a:gd name="T9" fmla="*/ 534 h 540"/>
                <a:gd name="T10" fmla="*/ 560 w 740"/>
                <a:gd name="T11" fmla="*/ 488 h 540"/>
                <a:gd name="T12" fmla="*/ 577 w 740"/>
                <a:gd name="T13" fmla="*/ 477 h 540"/>
                <a:gd name="T14" fmla="*/ 649 w 740"/>
                <a:gd name="T15" fmla="*/ 414 h 540"/>
                <a:gd name="T16" fmla="*/ 695 w 740"/>
                <a:gd name="T17" fmla="*/ 347 h 540"/>
                <a:gd name="T18" fmla="*/ 722 w 740"/>
                <a:gd name="T19" fmla="*/ 279 h 540"/>
                <a:gd name="T20" fmla="*/ 732 w 740"/>
                <a:gd name="T21" fmla="*/ 252 h 540"/>
                <a:gd name="T22" fmla="*/ 739 w 740"/>
                <a:gd name="T23" fmla="*/ 209 h 540"/>
                <a:gd name="T24" fmla="*/ 733 w 740"/>
                <a:gd name="T25" fmla="*/ 142 h 540"/>
                <a:gd name="T26" fmla="*/ 720 w 740"/>
                <a:gd name="T27" fmla="*/ 118 h 540"/>
                <a:gd name="T28" fmla="*/ 709 w 740"/>
                <a:gd name="T29" fmla="*/ 118 h 540"/>
                <a:gd name="T30" fmla="*/ 706 w 740"/>
                <a:gd name="T31" fmla="*/ 217 h 540"/>
                <a:gd name="T32" fmla="*/ 688 w 740"/>
                <a:gd name="T33" fmla="*/ 253 h 540"/>
                <a:gd name="T34" fmla="*/ 666 w 740"/>
                <a:gd name="T35" fmla="*/ 301 h 540"/>
                <a:gd name="T36" fmla="*/ 528 w 740"/>
                <a:gd name="T37" fmla="*/ 440 h 540"/>
                <a:gd name="T38" fmla="*/ 499 w 740"/>
                <a:gd name="T39" fmla="*/ 457 h 540"/>
                <a:gd name="T40" fmla="*/ 178 w 740"/>
                <a:gd name="T41" fmla="*/ 419 h 540"/>
                <a:gd name="T42" fmla="*/ 143 w 740"/>
                <a:gd name="T43" fmla="*/ 400 h 540"/>
                <a:gd name="T44" fmla="*/ 48 w 740"/>
                <a:gd name="T45" fmla="*/ 255 h 540"/>
                <a:gd name="T46" fmla="*/ 54 w 740"/>
                <a:gd name="T47" fmla="*/ 281 h 540"/>
                <a:gd name="T48" fmla="*/ 64 w 740"/>
                <a:gd name="T49" fmla="*/ 307 h 540"/>
                <a:gd name="T50" fmla="*/ 70 w 740"/>
                <a:gd name="T51" fmla="*/ 319 h 540"/>
                <a:gd name="T52" fmla="*/ 46 w 740"/>
                <a:gd name="T53" fmla="*/ 273 h 540"/>
                <a:gd name="T54" fmla="*/ 40 w 740"/>
                <a:gd name="T55" fmla="*/ 263 h 540"/>
                <a:gd name="T56" fmla="*/ 45 w 740"/>
                <a:gd name="T57" fmla="*/ 284 h 540"/>
                <a:gd name="T58" fmla="*/ 79 w 740"/>
                <a:gd name="T59" fmla="*/ 349 h 540"/>
                <a:gd name="T60" fmla="*/ 138 w 740"/>
                <a:gd name="T61" fmla="*/ 415 h 540"/>
                <a:gd name="T62" fmla="*/ 152 w 740"/>
                <a:gd name="T63" fmla="*/ 430 h 540"/>
                <a:gd name="T64" fmla="*/ 176 w 740"/>
                <a:gd name="T65" fmla="*/ 450 h 540"/>
                <a:gd name="T66" fmla="*/ 97 w 740"/>
                <a:gd name="T67" fmla="*/ 383 h 540"/>
                <a:gd name="T68" fmla="*/ 43 w 740"/>
                <a:gd name="T69" fmla="*/ 300 h 540"/>
                <a:gd name="T70" fmla="*/ 17 w 740"/>
                <a:gd name="T71" fmla="*/ 210 h 540"/>
                <a:gd name="T72" fmla="*/ 20 w 740"/>
                <a:gd name="T73" fmla="*/ 239 h 540"/>
                <a:gd name="T74" fmla="*/ 6 w 740"/>
                <a:gd name="T75" fmla="*/ 206 h 540"/>
                <a:gd name="T76" fmla="*/ 11 w 740"/>
                <a:gd name="T77" fmla="*/ 174 h 540"/>
                <a:gd name="T78" fmla="*/ 5 w 740"/>
                <a:gd name="T79" fmla="*/ 153 h 540"/>
                <a:gd name="T80" fmla="*/ 4 w 740"/>
                <a:gd name="T81" fmla="*/ 124 h 540"/>
                <a:gd name="T82" fmla="*/ 195 w 740"/>
                <a:gd name="T83" fmla="*/ 460 h 540"/>
                <a:gd name="T84" fmla="*/ 79 w 740"/>
                <a:gd name="T85" fmla="*/ 343 h 540"/>
                <a:gd name="T86" fmla="*/ 696 w 740"/>
                <a:gd name="T87" fmla="*/ 240 h 540"/>
                <a:gd name="T88" fmla="*/ 6 w 740"/>
                <a:gd name="T89" fmla="*/ 153 h 540"/>
                <a:gd name="T90" fmla="*/ 10 w 740"/>
                <a:gd name="T91" fmla="*/ 209 h 540"/>
                <a:gd name="T92" fmla="*/ 21 w 740"/>
                <a:gd name="T93" fmla="*/ 263 h 540"/>
                <a:gd name="T94" fmla="*/ 42 w 740"/>
                <a:gd name="T95" fmla="*/ 300 h 540"/>
                <a:gd name="T96" fmla="*/ 56 w 740"/>
                <a:gd name="T97" fmla="*/ 297 h 540"/>
                <a:gd name="T98" fmla="*/ 47 w 740"/>
                <a:gd name="T99" fmla="*/ 323 h 540"/>
                <a:gd name="T100" fmla="*/ 64 w 740"/>
                <a:gd name="T101" fmla="*/ 297 h 540"/>
                <a:gd name="T102" fmla="*/ 74 w 740"/>
                <a:gd name="T103" fmla="*/ 332 h 540"/>
                <a:gd name="T104" fmla="*/ 105 w 740"/>
                <a:gd name="T105" fmla="*/ 373 h 540"/>
                <a:gd name="T106" fmla="*/ 141 w 740"/>
                <a:gd name="T107" fmla="*/ 417 h 540"/>
                <a:gd name="T108" fmla="*/ 190 w 740"/>
                <a:gd name="T109" fmla="*/ 458 h 540"/>
                <a:gd name="T110" fmla="*/ 555 w 740"/>
                <a:gd name="T111" fmla="*/ 425 h 540"/>
                <a:gd name="T112" fmla="*/ 561 w 740"/>
                <a:gd name="T113" fmla="*/ 420 h 540"/>
                <a:gd name="T114" fmla="*/ 646 w 740"/>
                <a:gd name="T115" fmla="*/ 335 h 540"/>
                <a:gd name="T116" fmla="*/ 670 w 740"/>
                <a:gd name="T117" fmla="*/ 298 h 540"/>
                <a:gd name="T118" fmla="*/ 701 w 740"/>
                <a:gd name="T119" fmla="*/ 244 h 540"/>
                <a:gd name="T120" fmla="*/ 700 w 740"/>
                <a:gd name="T121" fmla="*/ 239 h 540"/>
                <a:gd name="T122" fmla="*/ 709 w 740"/>
                <a:gd name="T123" fmla="*/ 196 h 540"/>
                <a:gd name="T124" fmla="*/ 61 w 740"/>
                <a:gd name="T125" fmla="*/ 30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0" h="540">
                  <a:moveTo>
                    <a:pt x="40" y="3"/>
                  </a:moveTo>
                  <a:cubicBezTo>
                    <a:pt x="40" y="5"/>
                    <a:pt x="39" y="6"/>
                    <a:pt x="38" y="7"/>
                  </a:cubicBezTo>
                  <a:cubicBezTo>
                    <a:pt x="40" y="4"/>
                    <a:pt x="38" y="7"/>
                    <a:pt x="38" y="7"/>
                  </a:cubicBezTo>
                  <a:cubicBezTo>
                    <a:pt x="38" y="6"/>
                    <a:pt x="39" y="5"/>
                    <a:pt x="39" y="4"/>
                  </a:cubicBezTo>
                  <a:cubicBezTo>
                    <a:pt x="39" y="4"/>
                    <a:pt x="36" y="12"/>
                    <a:pt x="34" y="16"/>
                  </a:cubicBezTo>
                  <a:cubicBezTo>
                    <a:pt x="32" y="19"/>
                    <a:pt x="32" y="18"/>
                    <a:pt x="30" y="22"/>
                  </a:cubicBezTo>
                  <a:cubicBezTo>
                    <a:pt x="31" y="22"/>
                    <a:pt x="31" y="21"/>
                    <a:pt x="31" y="20"/>
                  </a:cubicBezTo>
                  <a:cubicBezTo>
                    <a:pt x="30" y="24"/>
                    <a:pt x="29" y="28"/>
                    <a:pt x="27" y="31"/>
                  </a:cubicBezTo>
                  <a:cubicBezTo>
                    <a:pt x="28" y="28"/>
                    <a:pt x="27" y="30"/>
                    <a:pt x="26" y="32"/>
                  </a:cubicBezTo>
                  <a:cubicBezTo>
                    <a:pt x="26" y="34"/>
                    <a:pt x="25" y="35"/>
                    <a:pt x="24" y="38"/>
                  </a:cubicBezTo>
                  <a:cubicBezTo>
                    <a:pt x="25" y="36"/>
                    <a:pt x="23" y="42"/>
                    <a:pt x="23" y="39"/>
                  </a:cubicBezTo>
                  <a:cubicBezTo>
                    <a:pt x="22" y="44"/>
                    <a:pt x="23" y="41"/>
                    <a:pt x="22" y="43"/>
                  </a:cubicBezTo>
                  <a:cubicBezTo>
                    <a:pt x="21" y="45"/>
                    <a:pt x="22" y="43"/>
                    <a:pt x="21" y="46"/>
                  </a:cubicBezTo>
                  <a:cubicBezTo>
                    <a:pt x="21" y="47"/>
                    <a:pt x="20" y="49"/>
                    <a:pt x="20" y="47"/>
                  </a:cubicBezTo>
                  <a:cubicBezTo>
                    <a:pt x="20" y="50"/>
                    <a:pt x="19" y="51"/>
                    <a:pt x="19" y="53"/>
                  </a:cubicBezTo>
                  <a:cubicBezTo>
                    <a:pt x="18" y="55"/>
                    <a:pt x="18" y="56"/>
                    <a:pt x="17" y="58"/>
                  </a:cubicBezTo>
                  <a:cubicBezTo>
                    <a:pt x="17" y="59"/>
                    <a:pt x="17" y="59"/>
                    <a:pt x="17" y="60"/>
                  </a:cubicBezTo>
                  <a:cubicBezTo>
                    <a:pt x="16" y="64"/>
                    <a:pt x="15" y="67"/>
                    <a:pt x="13" y="72"/>
                  </a:cubicBezTo>
                  <a:cubicBezTo>
                    <a:pt x="13" y="72"/>
                    <a:pt x="10" y="84"/>
                    <a:pt x="8" y="88"/>
                  </a:cubicBezTo>
                  <a:cubicBezTo>
                    <a:pt x="9" y="88"/>
                    <a:pt x="9" y="88"/>
                    <a:pt x="9" y="89"/>
                  </a:cubicBezTo>
                  <a:cubicBezTo>
                    <a:pt x="8" y="91"/>
                    <a:pt x="8" y="91"/>
                    <a:pt x="8" y="93"/>
                  </a:cubicBezTo>
                  <a:cubicBezTo>
                    <a:pt x="8" y="93"/>
                    <a:pt x="8" y="89"/>
                    <a:pt x="9" y="90"/>
                  </a:cubicBezTo>
                  <a:cubicBezTo>
                    <a:pt x="8" y="92"/>
                    <a:pt x="8" y="95"/>
                    <a:pt x="7" y="98"/>
                  </a:cubicBezTo>
                  <a:cubicBezTo>
                    <a:pt x="7" y="100"/>
                    <a:pt x="7" y="101"/>
                    <a:pt x="6" y="103"/>
                  </a:cubicBezTo>
                  <a:cubicBezTo>
                    <a:pt x="6" y="104"/>
                    <a:pt x="6" y="106"/>
                    <a:pt x="6" y="107"/>
                  </a:cubicBezTo>
                  <a:cubicBezTo>
                    <a:pt x="6" y="104"/>
                    <a:pt x="6" y="102"/>
                    <a:pt x="6" y="104"/>
                  </a:cubicBezTo>
                  <a:cubicBezTo>
                    <a:pt x="6" y="106"/>
                    <a:pt x="6" y="107"/>
                    <a:pt x="5" y="110"/>
                  </a:cubicBezTo>
                  <a:cubicBezTo>
                    <a:pt x="5" y="109"/>
                    <a:pt x="5" y="110"/>
                    <a:pt x="5" y="109"/>
                  </a:cubicBezTo>
                  <a:cubicBezTo>
                    <a:pt x="4" y="113"/>
                    <a:pt x="4" y="118"/>
                    <a:pt x="3" y="121"/>
                  </a:cubicBezTo>
                  <a:cubicBezTo>
                    <a:pt x="3" y="121"/>
                    <a:pt x="3" y="121"/>
                    <a:pt x="3" y="120"/>
                  </a:cubicBezTo>
                  <a:cubicBezTo>
                    <a:pt x="4" y="114"/>
                    <a:pt x="6" y="104"/>
                    <a:pt x="6" y="101"/>
                  </a:cubicBezTo>
                  <a:cubicBezTo>
                    <a:pt x="5" y="104"/>
                    <a:pt x="5" y="108"/>
                    <a:pt x="4" y="111"/>
                  </a:cubicBezTo>
                  <a:cubicBezTo>
                    <a:pt x="4" y="115"/>
                    <a:pt x="3" y="119"/>
                    <a:pt x="3" y="122"/>
                  </a:cubicBezTo>
                  <a:cubicBezTo>
                    <a:pt x="2" y="122"/>
                    <a:pt x="2" y="134"/>
                    <a:pt x="1" y="136"/>
                  </a:cubicBezTo>
                  <a:cubicBezTo>
                    <a:pt x="1" y="141"/>
                    <a:pt x="1" y="147"/>
                    <a:pt x="1" y="152"/>
                  </a:cubicBezTo>
                  <a:cubicBezTo>
                    <a:pt x="1" y="158"/>
                    <a:pt x="1" y="164"/>
                    <a:pt x="0" y="16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9"/>
                    <a:pt x="0" y="170"/>
                    <a:pt x="1" y="171"/>
                  </a:cubicBezTo>
                  <a:cubicBezTo>
                    <a:pt x="1" y="170"/>
                    <a:pt x="1" y="169"/>
                    <a:pt x="1" y="170"/>
                  </a:cubicBezTo>
                  <a:cubicBezTo>
                    <a:pt x="1" y="175"/>
                    <a:pt x="1" y="177"/>
                    <a:pt x="1" y="181"/>
                  </a:cubicBezTo>
                  <a:cubicBezTo>
                    <a:pt x="1" y="180"/>
                    <a:pt x="1" y="180"/>
                    <a:pt x="1" y="179"/>
                  </a:cubicBezTo>
                  <a:cubicBezTo>
                    <a:pt x="1" y="184"/>
                    <a:pt x="1" y="184"/>
                    <a:pt x="1" y="190"/>
                  </a:cubicBezTo>
                  <a:cubicBezTo>
                    <a:pt x="1" y="189"/>
                    <a:pt x="1" y="187"/>
                    <a:pt x="2" y="189"/>
                  </a:cubicBezTo>
                  <a:cubicBezTo>
                    <a:pt x="1" y="189"/>
                    <a:pt x="2" y="192"/>
                    <a:pt x="2" y="193"/>
                  </a:cubicBezTo>
                  <a:cubicBezTo>
                    <a:pt x="2" y="194"/>
                    <a:pt x="2" y="191"/>
                    <a:pt x="2" y="194"/>
                  </a:cubicBezTo>
                  <a:cubicBezTo>
                    <a:pt x="3" y="200"/>
                    <a:pt x="3" y="200"/>
                    <a:pt x="4" y="205"/>
                  </a:cubicBezTo>
                  <a:cubicBezTo>
                    <a:pt x="3" y="205"/>
                    <a:pt x="4" y="210"/>
                    <a:pt x="3" y="208"/>
                  </a:cubicBezTo>
                  <a:cubicBezTo>
                    <a:pt x="4" y="213"/>
                    <a:pt x="4" y="215"/>
                    <a:pt x="5" y="217"/>
                  </a:cubicBezTo>
                  <a:cubicBezTo>
                    <a:pt x="5" y="216"/>
                    <a:pt x="5" y="219"/>
                    <a:pt x="4" y="217"/>
                  </a:cubicBezTo>
                  <a:cubicBezTo>
                    <a:pt x="5" y="219"/>
                    <a:pt x="5" y="219"/>
                    <a:pt x="5" y="220"/>
                  </a:cubicBezTo>
                  <a:cubicBezTo>
                    <a:pt x="5" y="220"/>
                    <a:pt x="5" y="218"/>
                    <a:pt x="6" y="221"/>
                  </a:cubicBezTo>
                  <a:cubicBezTo>
                    <a:pt x="7" y="230"/>
                    <a:pt x="9" y="241"/>
                    <a:pt x="11" y="247"/>
                  </a:cubicBezTo>
                  <a:cubicBezTo>
                    <a:pt x="11" y="247"/>
                    <a:pt x="11" y="247"/>
                    <a:pt x="11" y="247"/>
                  </a:cubicBezTo>
                  <a:cubicBezTo>
                    <a:pt x="12" y="251"/>
                    <a:pt x="12" y="251"/>
                    <a:pt x="12" y="251"/>
                  </a:cubicBezTo>
                  <a:cubicBezTo>
                    <a:pt x="12" y="250"/>
                    <a:pt x="12" y="251"/>
                    <a:pt x="13" y="253"/>
                  </a:cubicBezTo>
                  <a:cubicBezTo>
                    <a:pt x="12" y="251"/>
                    <a:pt x="13" y="255"/>
                    <a:pt x="13" y="255"/>
                  </a:cubicBezTo>
                  <a:cubicBezTo>
                    <a:pt x="12" y="252"/>
                    <a:pt x="11" y="248"/>
                    <a:pt x="10" y="243"/>
                  </a:cubicBezTo>
                  <a:cubicBezTo>
                    <a:pt x="9" y="242"/>
                    <a:pt x="7" y="231"/>
                    <a:pt x="7" y="229"/>
                  </a:cubicBezTo>
                  <a:cubicBezTo>
                    <a:pt x="7" y="231"/>
                    <a:pt x="8" y="235"/>
                    <a:pt x="8" y="239"/>
                  </a:cubicBezTo>
                  <a:cubicBezTo>
                    <a:pt x="9" y="243"/>
                    <a:pt x="11" y="247"/>
                    <a:pt x="11" y="249"/>
                  </a:cubicBezTo>
                  <a:cubicBezTo>
                    <a:pt x="12" y="251"/>
                    <a:pt x="12" y="254"/>
                    <a:pt x="13" y="256"/>
                  </a:cubicBezTo>
                  <a:cubicBezTo>
                    <a:pt x="13" y="259"/>
                    <a:pt x="14" y="262"/>
                    <a:pt x="15" y="265"/>
                  </a:cubicBezTo>
                  <a:cubicBezTo>
                    <a:pt x="15" y="264"/>
                    <a:pt x="16" y="266"/>
                    <a:pt x="16" y="267"/>
                  </a:cubicBezTo>
                  <a:cubicBezTo>
                    <a:pt x="16" y="267"/>
                    <a:pt x="16" y="265"/>
                    <a:pt x="16" y="266"/>
                  </a:cubicBezTo>
                  <a:cubicBezTo>
                    <a:pt x="15" y="263"/>
                    <a:pt x="16" y="264"/>
                    <a:pt x="15" y="262"/>
                  </a:cubicBezTo>
                  <a:cubicBezTo>
                    <a:pt x="15" y="263"/>
                    <a:pt x="14" y="258"/>
                    <a:pt x="14" y="259"/>
                  </a:cubicBezTo>
                  <a:cubicBezTo>
                    <a:pt x="16" y="263"/>
                    <a:pt x="17" y="268"/>
                    <a:pt x="18" y="269"/>
                  </a:cubicBezTo>
                  <a:cubicBezTo>
                    <a:pt x="18" y="271"/>
                    <a:pt x="19" y="272"/>
                    <a:pt x="19" y="273"/>
                  </a:cubicBezTo>
                  <a:cubicBezTo>
                    <a:pt x="19" y="273"/>
                    <a:pt x="19" y="273"/>
                    <a:pt x="18" y="272"/>
                  </a:cubicBezTo>
                  <a:cubicBezTo>
                    <a:pt x="20" y="277"/>
                    <a:pt x="18" y="271"/>
                    <a:pt x="20" y="276"/>
                  </a:cubicBezTo>
                  <a:cubicBezTo>
                    <a:pt x="20" y="277"/>
                    <a:pt x="20" y="278"/>
                    <a:pt x="21" y="279"/>
                  </a:cubicBezTo>
                  <a:cubicBezTo>
                    <a:pt x="22" y="282"/>
                    <a:pt x="20" y="278"/>
                    <a:pt x="21" y="280"/>
                  </a:cubicBezTo>
                  <a:cubicBezTo>
                    <a:pt x="21" y="280"/>
                    <a:pt x="23" y="285"/>
                    <a:pt x="23" y="285"/>
                  </a:cubicBezTo>
                  <a:cubicBezTo>
                    <a:pt x="23" y="286"/>
                    <a:pt x="22" y="285"/>
                    <a:pt x="22" y="284"/>
                  </a:cubicBezTo>
                  <a:cubicBezTo>
                    <a:pt x="23" y="285"/>
                    <a:pt x="20" y="279"/>
                    <a:pt x="19" y="277"/>
                  </a:cubicBezTo>
                  <a:cubicBezTo>
                    <a:pt x="19" y="276"/>
                    <a:pt x="19" y="276"/>
                    <a:pt x="19" y="274"/>
                  </a:cubicBezTo>
                  <a:cubicBezTo>
                    <a:pt x="18" y="274"/>
                    <a:pt x="17" y="270"/>
                    <a:pt x="17" y="268"/>
                  </a:cubicBezTo>
                  <a:cubicBezTo>
                    <a:pt x="17" y="270"/>
                    <a:pt x="18" y="274"/>
                    <a:pt x="19" y="276"/>
                  </a:cubicBezTo>
                  <a:cubicBezTo>
                    <a:pt x="19" y="276"/>
                    <a:pt x="18" y="273"/>
                    <a:pt x="17" y="272"/>
                  </a:cubicBezTo>
                  <a:cubicBezTo>
                    <a:pt x="18" y="276"/>
                    <a:pt x="20" y="279"/>
                    <a:pt x="20" y="281"/>
                  </a:cubicBezTo>
                  <a:cubicBezTo>
                    <a:pt x="20" y="281"/>
                    <a:pt x="22" y="286"/>
                    <a:pt x="22" y="284"/>
                  </a:cubicBezTo>
                  <a:cubicBezTo>
                    <a:pt x="21" y="282"/>
                    <a:pt x="20" y="280"/>
                    <a:pt x="20" y="279"/>
                  </a:cubicBezTo>
                  <a:cubicBezTo>
                    <a:pt x="21" y="282"/>
                    <a:pt x="22" y="285"/>
                    <a:pt x="23" y="288"/>
                  </a:cubicBezTo>
                  <a:cubicBezTo>
                    <a:pt x="23" y="288"/>
                    <a:pt x="22" y="285"/>
                    <a:pt x="23" y="286"/>
                  </a:cubicBezTo>
                  <a:cubicBezTo>
                    <a:pt x="23" y="286"/>
                    <a:pt x="23" y="287"/>
                    <a:pt x="23" y="287"/>
                  </a:cubicBezTo>
                  <a:cubicBezTo>
                    <a:pt x="25" y="291"/>
                    <a:pt x="25" y="292"/>
                    <a:pt x="26" y="295"/>
                  </a:cubicBezTo>
                  <a:cubicBezTo>
                    <a:pt x="27" y="298"/>
                    <a:pt x="26" y="294"/>
                    <a:pt x="26" y="294"/>
                  </a:cubicBezTo>
                  <a:cubicBezTo>
                    <a:pt x="26" y="295"/>
                    <a:pt x="27" y="296"/>
                    <a:pt x="27" y="297"/>
                  </a:cubicBezTo>
                  <a:cubicBezTo>
                    <a:pt x="27" y="298"/>
                    <a:pt x="28" y="299"/>
                    <a:pt x="28" y="299"/>
                  </a:cubicBezTo>
                  <a:cubicBezTo>
                    <a:pt x="28" y="300"/>
                    <a:pt x="26" y="296"/>
                    <a:pt x="27" y="297"/>
                  </a:cubicBezTo>
                  <a:cubicBezTo>
                    <a:pt x="28" y="300"/>
                    <a:pt x="28" y="301"/>
                    <a:pt x="29" y="304"/>
                  </a:cubicBezTo>
                  <a:cubicBezTo>
                    <a:pt x="30" y="305"/>
                    <a:pt x="30" y="305"/>
                    <a:pt x="31" y="307"/>
                  </a:cubicBezTo>
                  <a:cubicBezTo>
                    <a:pt x="32" y="309"/>
                    <a:pt x="32" y="309"/>
                    <a:pt x="32" y="311"/>
                  </a:cubicBezTo>
                  <a:cubicBezTo>
                    <a:pt x="33" y="312"/>
                    <a:pt x="35" y="316"/>
                    <a:pt x="37" y="320"/>
                  </a:cubicBezTo>
                  <a:cubicBezTo>
                    <a:pt x="38" y="320"/>
                    <a:pt x="38" y="322"/>
                    <a:pt x="39" y="323"/>
                  </a:cubicBezTo>
                  <a:cubicBezTo>
                    <a:pt x="37" y="319"/>
                    <a:pt x="36" y="318"/>
                    <a:pt x="36" y="316"/>
                  </a:cubicBezTo>
                  <a:cubicBezTo>
                    <a:pt x="36" y="317"/>
                    <a:pt x="37" y="318"/>
                    <a:pt x="37" y="318"/>
                  </a:cubicBezTo>
                  <a:cubicBezTo>
                    <a:pt x="36" y="316"/>
                    <a:pt x="36" y="316"/>
                    <a:pt x="35" y="315"/>
                  </a:cubicBezTo>
                  <a:cubicBezTo>
                    <a:pt x="36" y="315"/>
                    <a:pt x="33" y="310"/>
                    <a:pt x="33" y="309"/>
                  </a:cubicBezTo>
                  <a:cubicBezTo>
                    <a:pt x="33" y="309"/>
                    <a:pt x="33" y="310"/>
                    <a:pt x="33" y="309"/>
                  </a:cubicBezTo>
                  <a:cubicBezTo>
                    <a:pt x="31" y="305"/>
                    <a:pt x="28" y="298"/>
                    <a:pt x="27" y="295"/>
                  </a:cubicBezTo>
                  <a:cubicBezTo>
                    <a:pt x="27" y="297"/>
                    <a:pt x="23" y="287"/>
                    <a:pt x="25" y="290"/>
                  </a:cubicBezTo>
                  <a:cubicBezTo>
                    <a:pt x="24" y="286"/>
                    <a:pt x="25" y="289"/>
                    <a:pt x="24" y="287"/>
                  </a:cubicBezTo>
                  <a:cubicBezTo>
                    <a:pt x="23" y="286"/>
                    <a:pt x="23" y="285"/>
                    <a:pt x="23" y="285"/>
                  </a:cubicBezTo>
                  <a:cubicBezTo>
                    <a:pt x="26" y="292"/>
                    <a:pt x="28" y="296"/>
                    <a:pt x="30" y="303"/>
                  </a:cubicBezTo>
                  <a:cubicBezTo>
                    <a:pt x="33" y="308"/>
                    <a:pt x="34" y="310"/>
                    <a:pt x="35" y="313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36" y="313"/>
                    <a:pt x="39" y="322"/>
                    <a:pt x="38" y="319"/>
                  </a:cubicBezTo>
                  <a:cubicBezTo>
                    <a:pt x="37" y="317"/>
                    <a:pt x="35" y="312"/>
                    <a:pt x="35" y="312"/>
                  </a:cubicBezTo>
                  <a:cubicBezTo>
                    <a:pt x="38" y="317"/>
                    <a:pt x="39" y="319"/>
                    <a:pt x="41" y="324"/>
                  </a:cubicBezTo>
                  <a:cubicBezTo>
                    <a:pt x="40" y="323"/>
                    <a:pt x="41" y="324"/>
                    <a:pt x="42" y="326"/>
                  </a:cubicBezTo>
                  <a:cubicBezTo>
                    <a:pt x="42" y="325"/>
                    <a:pt x="45" y="330"/>
                    <a:pt x="44" y="330"/>
                  </a:cubicBezTo>
                  <a:cubicBezTo>
                    <a:pt x="46" y="333"/>
                    <a:pt x="47" y="336"/>
                    <a:pt x="50" y="340"/>
                  </a:cubicBezTo>
                  <a:cubicBezTo>
                    <a:pt x="52" y="344"/>
                    <a:pt x="54" y="347"/>
                    <a:pt x="56" y="351"/>
                  </a:cubicBezTo>
                  <a:cubicBezTo>
                    <a:pt x="57" y="352"/>
                    <a:pt x="58" y="353"/>
                    <a:pt x="58" y="355"/>
                  </a:cubicBezTo>
                  <a:cubicBezTo>
                    <a:pt x="59" y="356"/>
                    <a:pt x="61" y="358"/>
                    <a:pt x="61" y="359"/>
                  </a:cubicBezTo>
                  <a:cubicBezTo>
                    <a:pt x="61" y="359"/>
                    <a:pt x="61" y="359"/>
                    <a:pt x="61" y="358"/>
                  </a:cubicBezTo>
                  <a:cubicBezTo>
                    <a:pt x="63" y="361"/>
                    <a:pt x="63" y="362"/>
                    <a:pt x="64" y="363"/>
                  </a:cubicBezTo>
                  <a:cubicBezTo>
                    <a:pt x="66" y="365"/>
                    <a:pt x="62" y="360"/>
                    <a:pt x="63" y="362"/>
                  </a:cubicBezTo>
                  <a:cubicBezTo>
                    <a:pt x="65" y="364"/>
                    <a:pt x="66" y="366"/>
                    <a:pt x="67" y="367"/>
                  </a:cubicBezTo>
                  <a:cubicBezTo>
                    <a:pt x="68" y="369"/>
                    <a:pt x="71" y="373"/>
                    <a:pt x="74" y="377"/>
                  </a:cubicBezTo>
                  <a:cubicBezTo>
                    <a:pt x="77" y="380"/>
                    <a:pt x="79" y="384"/>
                    <a:pt x="81" y="386"/>
                  </a:cubicBezTo>
                  <a:cubicBezTo>
                    <a:pt x="83" y="388"/>
                    <a:pt x="88" y="394"/>
                    <a:pt x="93" y="399"/>
                  </a:cubicBezTo>
                  <a:cubicBezTo>
                    <a:pt x="97" y="404"/>
                    <a:pt x="100" y="407"/>
                    <a:pt x="96" y="403"/>
                  </a:cubicBezTo>
                  <a:cubicBezTo>
                    <a:pt x="100" y="408"/>
                    <a:pt x="105" y="413"/>
                    <a:pt x="108" y="416"/>
                  </a:cubicBezTo>
                  <a:cubicBezTo>
                    <a:pt x="105" y="413"/>
                    <a:pt x="109" y="417"/>
                    <a:pt x="108" y="416"/>
                  </a:cubicBezTo>
                  <a:cubicBezTo>
                    <a:pt x="110" y="418"/>
                    <a:pt x="110" y="418"/>
                    <a:pt x="111" y="419"/>
                  </a:cubicBezTo>
                  <a:cubicBezTo>
                    <a:pt x="111" y="419"/>
                    <a:pt x="115" y="423"/>
                    <a:pt x="117" y="424"/>
                  </a:cubicBezTo>
                  <a:cubicBezTo>
                    <a:pt x="116" y="424"/>
                    <a:pt x="116" y="423"/>
                    <a:pt x="117" y="424"/>
                  </a:cubicBezTo>
                  <a:cubicBezTo>
                    <a:pt x="117" y="425"/>
                    <a:pt x="117" y="425"/>
                    <a:pt x="118" y="426"/>
                  </a:cubicBezTo>
                  <a:cubicBezTo>
                    <a:pt x="116" y="425"/>
                    <a:pt x="116" y="424"/>
                    <a:pt x="113" y="422"/>
                  </a:cubicBezTo>
                  <a:cubicBezTo>
                    <a:pt x="114" y="423"/>
                    <a:pt x="113" y="422"/>
                    <a:pt x="112" y="421"/>
                  </a:cubicBezTo>
                  <a:cubicBezTo>
                    <a:pt x="116" y="425"/>
                    <a:pt x="118" y="427"/>
                    <a:pt x="119" y="428"/>
                  </a:cubicBezTo>
                  <a:cubicBezTo>
                    <a:pt x="121" y="430"/>
                    <a:pt x="122" y="431"/>
                    <a:pt x="126" y="434"/>
                  </a:cubicBezTo>
                  <a:cubicBezTo>
                    <a:pt x="126" y="434"/>
                    <a:pt x="123" y="431"/>
                    <a:pt x="123" y="431"/>
                  </a:cubicBezTo>
                  <a:cubicBezTo>
                    <a:pt x="126" y="434"/>
                    <a:pt x="126" y="434"/>
                    <a:pt x="126" y="434"/>
                  </a:cubicBezTo>
                  <a:cubicBezTo>
                    <a:pt x="126" y="433"/>
                    <a:pt x="126" y="433"/>
                    <a:pt x="125" y="432"/>
                  </a:cubicBezTo>
                  <a:cubicBezTo>
                    <a:pt x="125" y="433"/>
                    <a:pt x="123" y="430"/>
                    <a:pt x="122" y="430"/>
                  </a:cubicBezTo>
                  <a:cubicBezTo>
                    <a:pt x="121" y="429"/>
                    <a:pt x="120" y="428"/>
                    <a:pt x="120" y="428"/>
                  </a:cubicBezTo>
                  <a:cubicBezTo>
                    <a:pt x="121" y="429"/>
                    <a:pt x="123" y="431"/>
                    <a:pt x="123" y="430"/>
                  </a:cubicBezTo>
                  <a:cubicBezTo>
                    <a:pt x="121" y="429"/>
                    <a:pt x="120" y="428"/>
                    <a:pt x="119" y="427"/>
                  </a:cubicBezTo>
                  <a:cubicBezTo>
                    <a:pt x="121" y="428"/>
                    <a:pt x="124" y="431"/>
                    <a:pt x="127" y="433"/>
                  </a:cubicBezTo>
                  <a:cubicBezTo>
                    <a:pt x="128" y="435"/>
                    <a:pt x="130" y="436"/>
                    <a:pt x="132" y="437"/>
                  </a:cubicBezTo>
                  <a:cubicBezTo>
                    <a:pt x="133" y="439"/>
                    <a:pt x="135" y="440"/>
                    <a:pt x="136" y="441"/>
                  </a:cubicBezTo>
                  <a:cubicBezTo>
                    <a:pt x="137" y="442"/>
                    <a:pt x="140" y="445"/>
                    <a:pt x="144" y="447"/>
                  </a:cubicBezTo>
                  <a:cubicBezTo>
                    <a:pt x="147" y="450"/>
                    <a:pt x="150" y="452"/>
                    <a:pt x="150" y="452"/>
                  </a:cubicBezTo>
                  <a:cubicBezTo>
                    <a:pt x="151" y="453"/>
                    <a:pt x="151" y="452"/>
                    <a:pt x="152" y="454"/>
                  </a:cubicBezTo>
                  <a:cubicBezTo>
                    <a:pt x="150" y="452"/>
                    <a:pt x="145" y="448"/>
                    <a:pt x="145" y="448"/>
                  </a:cubicBezTo>
                  <a:cubicBezTo>
                    <a:pt x="148" y="451"/>
                    <a:pt x="152" y="454"/>
                    <a:pt x="149" y="452"/>
                  </a:cubicBezTo>
                  <a:cubicBezTo>
                    <a:pt x="151" y="454"/>
                    <a:pt x="151" y="453"/>
                    <a:pt x="153" y="454"/>
                  </a:cubicBezTo>
                  <a:cubicBezTo>
                    <a:pt x="153" y="455"/>
                    <a:pt x="153" y="455"/>
                    <a:pt x="153" y="455"/>
                  </a:cubicBezTo>
                  <a:cubicBezTo>
                    <a:pt x="151" y="454"/>
                    <a:pt x="146" y="450"/>
                    <a:pt x="149" y="452"/>
                  </a:cubicBezTo>
                  <a:cubicBezTo>
                    <a:pt x="150" y="453"/>
                    <a:pt x="153" y="455"/>
                    <a:pt x="154" y="456"/>
                  </a:cubicBezTo>
                  <a:cubicBezTo>
                    <a:pt x="155" y="456"/>
                    <a:pt x="157" y="458"/>
                    <a:pt x="159" y="459"/>
                  </a:cubicBezTo>
                  <a:cubicBezTo>
                    <a:pt x="161" y="461"/>
                    <a:pt x="164" y="462"/>
                    <a:pt x="164" y="463"/>
                  </a:cubicBezTo>
                  <a:cubicBezTo>
                    <a:pt x="164" y="463"/>
                    <a:pt x="163" y="463"/>
                    <a:pt x="163" y="462"/>
                  </a:cubicBezTo>
                  <a:cubicBezTo>
                    <a:pt x="160" y="461"/>
                    <a:pt x="157" y="458"/>
                    <a:pt x="156" y="458"/>
                  </a:cubicBezTo>
                  <a:cubicBezTo>
                    <a:pt x="155" y="457"/>
                    <a:pt x="155" y="457"/>
                    <a:pt x="156" y="457"/>
                  </a:cubicBezTo>
                  <a:cubicBezTo>
                    <a:pt x="153" y="455"/>
                    <a:pt x="156" y="457"/>
                    <a:pt x="154" y="456"/>
                  </a:cubicBezTo>
                  <a:cubicBezTo>
                    <a:pt x="153" y="455"/>
                    <a:pt x="152" y="454"/>
                    <a:pt x="151" y="454"/>
                  </a:cubicBezTo>
                  <a:cubicBezTo>
                    <a:pt x="152" y="455"/>
                    <a:pt x="155" y="457"/>
                    <a:pt x="159" y="460"/>
                  </a:cubicBezTo>
                  <a:cubicBezTo>
                    <a:pt x="163" y="463"/>
                    <a:pt x="167" y="465"/>
                    <a:pt x="169" y="467"/>
                  </a:cubicBezTo>
                  <a:cubicBezTo>
                    <a:pt x="171" y="468"/>
                    <a:pt x="174" y="470"/>
                    <a:pt x="176" y="471"/>
                  </a:cubicBezTo>
                  <a:cubicBezTo>
                    <a:pt x="179" y="473"/>
                    <a:pt x="182" y="474"/>
                    <a:pt x="182" y="475"/>
                  </a:cubicBezTo>
                  <a:cubicBezTo>
                    <a:pt x="184" y="476"/>
                    <a:pt x="188" y="479"/>
                    <a:pt x="189" y="479"/>
                  </a:cubicBezTo>
                  <a:cubicBezTo>
                    <a:pt x="191" y="481"/>
                    <a:pt x="190" y="480"/>
                    <a:pt x="193" y="481"/>
                  </a:cubicBezTo>
                  <a:cubicBezTo>
                    <a:pt x="197" y="484"/>
                    <a:pt x="196" y="484"/>
                    <a:pt x="198" y="485"/>
                  </a:cubicBezTo>
                  <a:cubicBezTo>
                    <a:pt x="198" y="485"/>
                    <a:pt x="204" y="488"/>
                    <a:pt x="207" y="489"/>
                  </a:cubicBezTo>
                  <a:cubicBezTo>
                    <a:pt x="207" y="489"/>
                    <a:pt x="205" y="489"/>
                    <a:pt x="205" y="489"/>
                  </a:cubicBezTo>
                  <a:cubicBezTo>
                    <a:pt x="208" y="490"/>
                    <a:pt x="209" y="490"/>
                    <a:pt x="211" y="492"/>
                  </a:cubicBezTo>
                  <a:cubicBezTo>
                    <a:pt x="213" y="493"/>
                    <a:pt x="207" y="490"/>
                    <a:pt x="210" y="491"/>
                  </a:cubicBezTo>
                  <a:cubicBezTo>
                    <a:pt x="212" y="492"/>
                    <a:pt x="213" y="493"/>
                    <a:pt x="215" y="494"/>
                  </a:cubicBezTo>
                  <a:cubicBezTo>
                    <a:pt x="217" y="494"/>
                    <a:pt x="217" y="494"/>
                    <a:pt x="218" y="495"/>
                  </a:cubicBezTo>
                  <a:cubicBezTo>
                    <a:pt x="219" y="495"/>
                    <a:pt x="222" y="497"/>
                    <a:pt x="226" y="498"/>
                  </a:cubicBezTo>
                  <a:cubicBezTo>
                    <a:pt x="230" y="500"/>
                    <a:pt x="233" y="501"/>
                    <a:pt x="232" y="501"/>
                  </a:cubicBezTo>
                  <a:cubicBezTo>
                    <a:pt x="239" y="504"/>
                    <a:pt x="249" y="507"/>
                    <a:pt x="258" y="511"/>
                  </a:cubicBezTo>
                  <a:cubicBezTo>
                    <a:pt x="262" y="512"/>
                    <a:pt x="267" y="513"/>
                    <a:pt x="271" y="515"/>
                  </a:cubicBezTo>
                  <a:cubicBezTo>
                    <a:pt x="275" y="516"/>
                    <a:pt x="279" y="517"/>
                    <a:pt x="283" y="518"/>
                  </a:cubicBezTo>
                  <a:cubicBezTo>
                    <a:pt x="283" y="518"/>
                    <a:pt x="283" y="518"/>
                    <a:pt x="280" y="518"/>
                  </a:cubicBezTo>
                  <a:cubicBezTo>
                    <a:pt x="280" y="518"/>
                    <a:pt x="279" y="517"/>
                    <a:pt x="277" y="517"/>
                  </a:cubicBezTo>
                  <a:cubicBezTo>
                    <a:pt x="279" y="517"/>
                    <a:pt x="279" y="517"/>
                    <a:pt x="279" y="518"/>
                  </a:cubicBezTo>
                  <a:cubicBezTo>
                    <a:pt x="276" y="517"/>
                    <a:pt x="274" y="516"/>
                    <a:pt x="272" y="516"/>
                  </a:cubicBezTo>
                  <a:cubicBezTo>
                    <a:pt x="275" y="517"/>
                    <a:pt x="280" y="518"/>
                    <a:pt x="282" y="519"/>
                  </a:cubicBezTo>
                  <a:cubicBezTo>
                    <a:pt x="283" y="519"/>
                    <a:pt x="282" y="518"/>
                    <a:pt x="285" y="519"/>
                  </a:cubicBezTo>
                  <a:cubicBezTo>
                    <a:pt x="283" y="519"/>
                    <a:pt x="288" y="519"/>
                    <a:pt x="290" y="520"/>
                  </a:cubicBezTo>
                  <a:cubicBezTo>
                    <a:pt x="287" y="520"/>
                    <a:pt x="289" y="521"/>
                    <a:pt x="291" y="521"/>
                  </a:cubicBezTo>
                  <a:cubicBezTo>
                    <a:pt x="289" y="520"/>
                    <a:pt x="290" y="520"/>
                    <a:pt x="291" y="521"/>
                  </a:cubicBezTo>
                  <a:cubicBezTo>
                    <a:pt x="295" y="521"/>
                    <a:pt x="296" y="522"/>
                    <a:pt x="299" y="523"/>
                  </a:cubicBezTo>
                  <a:cubicBezTo>
                    <a:pt x="299" y="522"/>
                    <a:pt x="295" y="522"/>
                    <a:pt x="296" y="522"/>
                  </a:cubicBezTo>
                  <a:cubicBezTo>
                    <a:pt x="297" y="522"/>
                    <a:pt x="301" y="523"/>
                    <a:pt x="303" y="523"/>
                  </a:cubicBezTo>
                  <a:cubicBezTo>
                    <a:pt x="305" y="523"/>
                    <a:pt x="309" y="524"/>
                    <a:pt x="313" y="524"/>
                  </a:cubicBezTo>
                  <a:cubicBezTo>
                    <a:pt x="310" y="524"/>
                    <a:pt x="312" y="524"/>
                    <a:pt x="312" y="525"/>
                  </a:cubicBezTo>
                  <a:cubicBezTo>
                    <a:pt x="317" y="526"/>
                    <a:pt x="321" y="526"/>
                    <a:pt x="326" y="527"/>
                  </a:cubicBezTo>
                  <a:cubicBezTo>
                    <a:pt x="324" y="527"/>
                    <a:pt x="317" y="526"/>
                    <a:pt x="320" y="526"/>
                  </a:cubicBezTo>
                  <a:cubicBezTo>
                    <a:pt x="324" y="527"/>
                    <a:pt x="325" y="527"/>
                    <a:pt x="323" y="527"/>
                  </a:cubicBezTo>
                  <a:cubicBezTo>
                    <a:pt x="327" y="527"/>
                    <a:pt x="327" y="528"/>
                    <a:pt x="330" y="528"/>
                  </a:cubicBezTo>
                  <a:cubicBezTo>
                    <a:pt x="330" y="528"/>
                    <a:pt x="331" y="528"/>
                    <a:pt x="331" y="528"/>
                  </a:cubicBezTo>
                  <a:cubicBezTo>
                    <a:pt x="331" y="528"/>
                    <a:pt x="330" y="528"/>
                    <a:pt x="328" y="528"/>
                  </a:cubicBezTo>
                  <a:cubicBezTo>
                    <a:pt x="331" y="529"/>
                    <a:pt x="332" y="529"/>
                    <a:pt x="335" y="530"/>
                  </a:cubicBezTo>
                  <a:cubicBezTo>
                    <a:pt x="336" y="529"/>
                    <a:pt x="332" y="529"/>
                    <a:pt x="334" y="529"/>
                  </a:cubicBezTo>
                  <a:cubicBezTo>
                    <a:pt x="338" y="530"/>
                    <a:pt x="337" y="529"/>
                    <a:pt x="340" y="529"/>
                  </a:cubicBezTo>
                  <a:cubicBezTo>
                    <a:pt x="340" y="530"/>
                    <a:pt x="344" y="530"/>
                    <a:pt x="346" y="530"/>
                  </a:cubicBezTo>
                  <a:cubicBezTo>
                    <a:pt x="343" y="531"/>
                    <a:pt x="339" y="529"/>
                    <a:pt x="337" y="530"/>
                  </a:cubicBezTo>
                  <a:cubicBezTo>
                    <a:pt x="339" y="530"/>
                    <a:pt x="342" y="530"/>
                    <a:pt x="341" y="531"/>
                  </a:cubicBezTo>
                  <a:cubicBezTo>
                    <a:pt x="339" y="530"/>
                    <a:pt x="335" y="530"/>
                    <a:pt x="335" y="530"/>
                  </a:cubicBezTo>
                  <a:cubicBezTo>
                    <a:pt x="339" y="531"/>
                    <a:pt x="342" y="531"/>
                    <a:pt x="344" y="531"/>
                  </a:cubicBezTo>
                  <a:cubicBezTo>
                    <a:pt x="345" y="531"/>
                    <a:pt x="351" y="532"/>
                    <a:pt x="354" y="532"/>
                  </a:cubicBezTo>
                  <a:cubicBezTo>
                    <a:pt x="355" y="532"/>
                    <a:pt x="353" y="532"/>
                    <a:pt x="355" y="532"/>
                  </a:cubicBezTo>
                  <a:cubicBezTo>
                    <a:pt x="357" y="532"/>
                    <a:pt x="359" y="533"/>
                    <a:pt x="359" y="532"/>
                  </a:cubicBezTo>
                  <a:cubicBezTo>
                    <a:pt x="357" y="532"/>
                    <a:pt x="359" y="532"/>
                    <a:pt x="360" y="532"/>
                  </a:cubicBezTo>
                  <a:cubicBezTo>
                    <a:pt x="360" y="532"/>
                    <a:pt x="363" y="533"/>
                    <a:pt x="365" y="533"/>
                  </a:cubicBezTo>
                  <a:cubicBezTo>
                    <a:pt x="365" y="533"/>
                    <a:pt x="367" y="533"/>
                    <a:pt x="366" y="533"/>
                  </a:cubicBezTo>
                  <a:cubicBezTo>
                    <a:pt x="371" y="533"/>
                    <a:pt x="374" y="533"/>
                    <a:pt x="378" y="533"/>
                  </a:cubicBezTo>
                  <a:cubicBezTo>
                    <a:pt x="382" y="533"/>
                    <a:pt x="385" y="533"/>
                    <a:pt x="389" y="533"/>
                  </a:cubicBezTo>
                  <a:cubicBezTo>
                    <a:pt x="390" y="533"/>
                    <a:pt x="389" y="534"/>
                    <a:pt x="390" y="533"/>
                  </a:cubicBezTo>
                  <a:cubicBezTo>
                    <a:pt x="392" y="533"/>
                    <a:pt x="395" y="533"/>
                    <a:pt x="397" y="533"/>
                  </a:cubicBezTo>
                  <a:cubicBezTo>
                    <a:pt x="397" y="533"/>
                    <a:pt x="396" y="533"/>
                    <a:pt x="396" y="533"/>
                  </a:cubicBezTo>
                  <a:cubicBezTo>
                    <a:pt x="399" y="533"/>
                    <a:pt x="412" y="532"/>
                    <a:pt x="408" y="533"/>
                  </a:cubicBezTo>
                  <a:cubicBezTo>
                    <a:pt x="411" y="532"/>
                    <a:pt x="419" y="531"/>
                    <a:pt x="419" y="532"/>
                  </a:cubicBezTo>
                  <a:cubicBezTo>
                    <a:pt x="421" y="531"/>
                    <a:pt x="419" y="531"/>
                    <a:pt x="420" y="531"/>
                  </a:cubicBezTo>
                  <a:cubicBezTo>
                    <a:pt x="425" y="531"/>
                    <a:pt x="430" y="530"/>
                    <a:pt x="434" y="530"/>
                  </a:cubicBezTo>
                  <a:cubicBezTo>
                    <a:pt x="439" y="529"/>
                    <a:pt x="444" y="528"/>
                    <a:pt x="448" y="527"/>
                  </a:cubicBezTo>
                  <a:cubicBezTo>
                    <a:pt x="448" y="527"/>
                    <a:pt x="450" y="527"/>
                    <a:pt x="453" y="527"/>
                  </a:cubicBezTo>
                  <a:cubicBezTo>
                    <a:pt x="455" y="526"/>
                    <a:pt x="457" y="526"/>
                    <a:pt x="458" y="525"/>
                  </a:cubicBezTo>
                  <a:cubicBezTo>
                    <a:pt x="459" y="525"/>
                    <a:pt x="460" y="525"/>
                    <a:pt x="461" y="525"/>
                  </a:cubicBezTo>
                  <a:cubicBezTo>
                    <a:pt x="458" y="526"/>
                    <a:pt x="456" y="526"/>
                    <a:pt x="453" y="527"/>
                  </a:cubicBezTo>
                  <a:cubicBezTo>
                    <a:pt x="451" y="527"/>
                    <a:pt x="449" y="528"/>
                    <a:pt x="447" y="528"/>
                  </a:cubicBezTo>
                  <a:cubicBezTo>
                    <a:pt x="443" y="529"/>
                    <a:pt x="439" y="530"/>
                    <a:pt x="433" y="531"/>
                  </a:cubicBezTo>
                  <a:cubicBezTo>
                    <a:pt x="433" y="531"/>
                    <a:pt x="438" y="530"/>
                    <a:pt x="438" y="530"/>
                  </a:cubicBezTo>
                  <a:cubicBezTo>
                    <a:pt x="433" y="532"/>
                    <a:pt x="428" y="532"/>
                    <a:pt x="424" y="533"/>
                  </a:cubicBezTo>
                  <a:cubicBezTo>
                    <a:pt x="422" y="533"/>
                    <a:pt x="419" y="534"/>
                    <a:pt x="417" y="534"/>
                  </a:cubicBezTo>
                  <a:cubicBezTo>
                    <a:pt x="415" y="534"/>
                    <a:pt x="413" y="534"/>
                    <a:pt x="411" y="535"/>
                  </a:cubicBezTo>
                  <a:cubicBezTo>
                    <a:pt x="406" y="535"/>
                    <a:pt x="402" y="536"/>
                    <a:pt x="397" y="536"/>
                  </a:cubicBezTo>
                  <a:cubicBezTo>
                    <a:pt x="393" y="536"/>
                    <a:pt x="389" y="536"/>
                    <a:pt x="384" y="536"/>
                  </a:cubicBezTo>
                  <a:cubicBezTo>
                    <a:pt x="364" y="537"/>
                    <a:pt x="343" y="535"/>
                    <a:pt x="325" y="534"/>
                  </a:cubicBezTo>
                  <a:cubicBezTo>
                    <a:pt x="319" y="533"/>
                    <a:pt x="313" y="532"/>
                    <a:pt x="305" y="531"/>
                  </a:cubicBezTo>
                  <a:cubicBezTo>
                    <a:pt x="302" y="530"/>
                    <a:pt x="298" y="530"/>
                    <a:pt x="295" y="529"/>
                  </a:cubicBezTo>
                  <a:cubicBezTo>
                    <a:pt x="293" y="528"/>
                    <a:pt x="291" y="528"/>
                    <a:pt x="290" y="528"/>
                  </a:cubicBezTo>
                  <a:cubicBezTo>
                    <a:pt x="288" y="527"/>
                    <a:pt x="286" y="527"/>
                    <a:pt x="285" y="526"/>
                  </a:cubicBezTo>
                  <a:cubicBezTo>
                    <a:pt x="286" y="527"/>
                    <a:pt x="288" y="528"/>
                    <a:pt x="290" y="528"/>
                  </a:cubicBezTo>
                  <a:cubicBezTo>
                    <a:pt x="292" y="529"/>
                    <a:pt x="295" y="529"/>
                    <a:pt x="297" y="529"/>
                  </a:cubicBezTo>
                  <a:cubicBezTo>
                    <a:pt x="302" y="530"/>
                    <a:pt x="307" y="531"/>
                    <a:pt x="311" y="532"/>
                  </a:cubicBezTo>
                  <a:cubicBezTo>
                    <a:pt x="310" y="532"/>
                    <a:pt x="310" y="533"/>
                    <a:pt x="309" y="533"/>
                  </a:cubicBezTo>
                  <a:cubicBezTo>
                    <a:pt x="315" y="534"/>
                    <a:pt x="319" y="535"/>
                    <a:pt x="322" y="535"/>
                  </a:cubicBezTo>
                  <a:cubicBezTo>
                    <a:pt x="327" y="536"/>
                    <a:pt x="332" y="537"/>
                    <a:pt x="337" y="537"/>
                  </a:cubicBezTo>
                  <a:cubicBezTo>
                    <a:pt x="339" y="538"/>
                    <a:pt x="341" y="538"/>
                    <a:pt x="343" y="538"/>
                  </a:cubicBezTo>
                  <a:cubicBezTo>
                    <a:pt x="345" y="538"/>
                    <a:pt x="347" y="539"/>
                    <a:pt x="349" y="539"/>
                  </a:cubicBezTo>
                  <a:cubicBezTo>
                    <a:pt x="352" y="539"/>
                    <a:pt x="350" y="539"/>
                    <a:pt x="353" y="539"/>
                  </a:cubicBezTo>
                  <a:cubicBezTo>
                    <a:pt x="353" y="539"/>
                    <a:pt x="355" y="539"/>
                    <a:pt x="354" y="539"/>
                  </a:cubicBezTo>
                  <a:cubicBezTo>
                    <a:pt x="357" y="539"/>
                    <a:pt x="360" y="540"/>
                    <a:pt x="361" y="540"/>
                  </a:cubicBezTo>
                  <a:cubicBezTo>
                    <a:pt x="367" y="540"/>
                    <a:pt x="367" y="540"/>
                    <a:pt x="372" y="540"/>
                  </a:cubicBezTo>
                  <a:cubicBezTo>
                    <a:pt x="372" y="540"/>
                    <a:pt x="372" y="540"/>
                    <a:pt x="372" y="540"/>
                  </a:cubicBezTo>
                  <a:cubicBezTo>
                    <a:pt x="382" y="540"/>
                    <a:pt x="389" y="540"/>
                    <a:pt x="398" y="540"/>
                  </a:cubicBezTo>
                  <a:cubicBezTo>
                    <a:pt x="398" y="540"/>
                    <a:pt x="399" y="540"/>
                    <a:pt x="399" y="540"/>
                  </a:cubicBezTo>
                  <a:cubicBezTo>
                    <a:pt x="404" y="540"/>
                    <a:pt x="407" y="539"/>
                    <a:pt x="409" y="540"/>
                  </a:cubicBezTo>
                  <a:cubicBezTo>
                    <a:pt x="424" y="538"/>
                    <a:pt x="437" y="537"/>
                    <a:pt x="452" y="533"/>
                  </a:cubicBezTo>
                  <a:cubicBezTo>
                    <a:pt x="453" y="533"/>
                    <a:pt x="454" y="533"/>
                    <a:pt x="455" y="533"/>
                  </a:cubicBezTo>
                  <a:cubicBezTo>
                    <a:pt x="461" y="531"/>
                    <a:pt x="473" y="529"/>
                    <a:pt x="479" y="527"/>
                  </a:cubicBezTo>
                  <a:cubicBezTo>
                    <a:pt x="480" y="526"/>
                    <a:pt x="481" y="526"/>
                    <a:pt x="482" y="525"/>
                  </a:cubicBezTo>
                  <a:cubicBezTo>
                    <a:pt x="484" y="525"/>
                    <a:pt x="480" y="526"/>
                    <a:pt x="483" y="525"/>
                  </a:cubicBezTo>
                  <a:cubicBezTo>
                    <a:pt x="487" y="524"/>
                    <a:pt x="480" y="526"/>
                    <a:pt x="483" y="525"/>
                  </a:cubicBezTo>
                  <a:cubicBezTo>
                    <a:pt x="484" y="525"/>
                    <a:pt x="485" y="524"/>
                    <a:pt x="487" y="524"/>
                  </a:cubicBezTo>
                  <a:cubicBezTo>
                    <a:pt x="486" y="524"/>
                    <a:pt x="490" y="523"/>
                    <a:pt x="493" y="522"/>
                  </a:cubicBezTo>
                  <a:cubicBezTo>
                    <a:pt x="497" y="520"/>
                    <a:pt x="506" y="517"/>
                    <a:pt x="509" y="514"/>
                  </a:cubicBezTo>
                  <a:cubicBezTo>
                    <a:pt x="515" y="512"/>
                    <a:pt x="519" y="510"/>
                    <a:pt x="522" y="509"/>
                  </a:cubicBezTo>
                  <a:cubicBezTo>
                    <a:pt x="526" y="507"/>
                    <a:pt x="528" y="506"/>
                    <a:pt x="531" y="504"/>
                  </a:cubicBezTo>
                  <a:cubicBezTo>
                    <a:pt x="532" y="504"/>
                    <a:pt x="533" y="503"/>
                    <a:pt x="535" y="502"/>
                  </a:cubicBezTo>
                  <a:cubicBezTo>
                    <a:pt x="533" y="503"/>
                    <a:pt x="532" y="503"/>
                    <a:pt x="531" y="503"/>
                  </a:cubicBezTo>
                  <a:cubicBezTo>
                    <a:pt x="532" y="502"/>
                    <a:pt x="532" y="502"/>
                    <a:pt x="534" y="502"/>
                  </a:cubicBezTo>
                  <a:cubicBezTo>
                    <a:pt x="534" y="502"/>
                    <a:pt x="533" y="502"/>
                    <a:pt x="533" y="502"/>
                  </a:cubicBezTo>
                  <a:cubicBezTo>
                    <a:pt x="536" y="501"/>
                    <a:pt x="537" y="500"/>
                    <a:pt x="539" y="499"/>
                  </a:cubicBezTo>
                  <a:cubicBezTo>
                    <a:pt x="537" y="500"/>
                    <a:pt x="538" y="500"/>
                    <a:pt x="539" y="499"/>
                  </a:cubicBezTo>
                  <a:cubicBezTo>
                    <a:pt x="541" y="498"/>
                    <a:pt x="543" y="497"/>
                    <a:pt x="543" y="497"/>
                  </a:cubicBezTo>
                  <a:cubicBezTo>
                    <a:pt x="542" y="497"/>
                    <a:pt x="541" y="498"/>
                    <a:pt x="540" y="498"/>
                  </a:cubicBezTo>
                  <a:cubicBezTo>
                    <a:pt x="538" y="499"/>
                    <a:pt x="537" y="500"/>
                    <a:pt x="536" y="500"/>
                  </a:cubicBezTo>
                  <a:cubicBezTo>
                    <a:pt x="536" y="500"/>
                    <a:pt x="535" y="500"/>
                    <a:pt x="536" y="500"/>
                  </a:cubicBezTo>
                  <a:cubicBezTo>
                    <a:pt x="538" y="499"/>
                    <a:pt x="541" y="498"/>
                    <a:pt x="543" y="496"/>
                  </a:cubicBezTo>
                  <a:cubicBezTo>
                    <a:pt x="546" y="495"/>
                    <a:pt x="548" y="494"/>
                    <a:pt x="551" y="492"/>
                  </a:cubicBezTo>
                  <a:cubicBezTo>
                    <a:pt x="552" y="491"/>
                    <a:pt x="549" y="493"/>
                    <a:pt x="554" y="491"/>
                  </a:cubicBezTo>
                  <a:cubicBezTo>
                    <a:pt x="554" y="491"/>
                    <a:pt x="557" y="489"/>
                    <a:pt x="554" y="491"/>
                  </a:cubicBezTo>
                  <a:cubicBezTo>
                    <a:pt x="558" y="489"/>
                    <a:pt x="557" y="489"/>
                    <a:pt x="560" y="487"/>
                  </a:cubicBezTo>
                  <a:cubicBezTo>
                    <a:pt x="560" y="488"/>
                    <a:pt x="560" y="488"/>
                    <a:pt x="560" y="488"/>
                  </a:cubicBezTo>
                  <a:cubicBezTo>
                    <a:pt x="563" y="486"/>
                    <a:pt x="562" y="487"/>
                    <a:pt x="564" y="485"/>
                  </a:cubicBezTo>
                  <a:cubicBezTo>
                    <a:pt x="568" y="483"/>
                    <a:pt x="571" y="482"/>
                    <a:pt x="574" y="480"/>
                  </a:cubicBezTo>
                  <a:cubicBezTo>
                    <a:pt x="570" y="483"/>
                    <a:pt x="566" y="485"/>
                    <a:pt x="563" y="486"/>
                  </a:cubicBezTo>
                  <a:cubicBezTo>
                    <a:pt x="565" y="485"/>
                    <a:pt x="567" y="484"/>
                    <a:pt x="568" y="484"/>
                  </a:cubicBezTo>
                  <a:cubicBezTo>
                    <a:pt x="564" y="486"/>
                    <a:pt x="563" y="487"/>
                    <a:pt x="559" y="489"/>
                  </a:cubicBezTo>
                  <a:cubicBezTo>
                    <a:pt x="556" y="491"/>
                    <a:pt x="553" y="492"/>
                    <a:pt x="550" y="494"/>
                  </a:cubicBezTo>
                  <a:cubicBezTo>
                    <a:pt x="547" y="495"/>
                    <a:pt x="544" y="497"/>
                    <a:pt x="543" y="498"/>
                  </a:cubicBezTo>
                  <a:cubicBezTo>
                    <a:pt x="549" y="494"/>
                    <a:pt x="555" y="492"/>
                    <a:pt x="557" y="491"/>
                  </a:cubicBezTo>
                  <a:cubicBezTo>
                    <a:pt x="557" y="491"/>
                    <a:pt x="553" y="493"/>
                    <a:pt x="553" y="493"/>
                  </a:cubicBezTo>
                  <a:cubicBezTo>
                    <a:pt x="554" y="492"/>
                    <a:pt x="554" y="492"/>
                    <a:pt x="556" y="491"/>
                  </a:cubicBezTo>
                  <a:cubicBezTo>
                    <a:pt x="559" y="490"/>
                    <a:pt x="559" y="489"/>
                    <a:pt x="564" y="487"/>
                  </a:cubicBezTo>
                  <a:cubicBezTo>
                    <a:pt x="562" y="488"/>
                    <a:pt x="568" y="485"/>
                    <a:pt x="564" y="487"/>
                  </a:cubicBezTo>
                  <a:cubicBezTo>
                    <a:pt x="566" y="486"/>
                    <a:pt x="571" y="483"/>
                    <a:pt x="571" y="483"/>
                  </a:cubicBezTo>
                  <a:cubicBezTo>
                    <a:pt x="570" y="484"/>
                    <a:pt x="566" y="486"/>
                    <a:pt x="566" y="486"/>
                  </a:cubicBezTo>
                  <a:cubicBezTo>
                    <a:pt x="569" y="485"/>
                    <a:pt x="563" y="488"/>
                    <a:pt x="567" y="486"/>
                  </a:cubicBezTo>
                  <a:cubicBezTo>
                    <a:pt x="570" y="484"/>
                    <a:pt x="572" y="484"/>
                    <a:pt x="575" y="481"/>
                  </a:cubicBezTo>
                  <a:cubicBezTo>
                    <a:pt x="575" y="482"/>
                    <a:pt x="574" y="482"/>
                    <a:pt x="574" y="482"/>
                  </a:cubicBezTo>
                  <a:cubicBezTo>
                    <a:pt x="577" y="481"/>
                    <a:pt x="576" y="481"/>
                    <a:pt x="578" y="480"/>
                  </a:cubicBezTo>
                  <a:cubicBezTo>
                    <a:pt x="579" y="479"/>
                    <a:pt x="575" y="481"/>
                    <a:pt x="576" y="481"/>
                  </a:cubicBezTo>
                  <a:cubicBezTo>
                    <a:pt x="584" y="476"/>
                    <a:pt x="586" y="474"/>
                    <a:pt x="590" y="472"/>
                  </a:cubicBezTo>
                  <a:cubicBezTo>
                    <a:pt x="589" y="473"/>
                    <a:pt x="588" y="473"/>
                    <a:pt x="588" y="474"/>
                  </a:cubicBezTo>
                  <a:cubicBezTo>
                    <a:pt x="589" y="473"/>
                    <a:pt x="590" y="473"/>
                    <a:pt x="590" y="473"/>
                  </a:cubicBezTo>
                  <a:cubicBezTo>
                    <a:pt x="593" y="470"/>
                    <a:pt x="594" y="469"/>
                    <a:pt x="596" y="468"/>
                  </a:cubicBezTo>
                  <a:cubicBezTo>
                    <a:pt x="600" y="465"/>
                    <a:pt x="606" y="461"/>
                    <a:pt x="611" y="457"/>
                  </a:cubicBezTo>
                  <a:cubicBezTo>
                    <a:pt x="614" y="455"/>
                    <a:pt x="617" y="453"/>
                    <a:pt x="620" y="450"/>
                  </a:cubicBezTo>
                  <a:cubicBezTo>
                    <a:pt x="623" y="448"/>
                    <a:pt x="626" y="445"/>
                    <a:pt x="629" y="442"/>
                  </a:cubicBezTo>
                  <a:cubicBezTo>
                    <a:pt x="629" y="442"/>
                    <a:pt x="627" y="444"/>
                    <a:pt x="628" y="444"/>
                  </a:cubicBezTo>
                  <a:cubicBezTo>
                    <a:pt x="631" y="441"/>
                    <a:pt x="633" y="438"/>
                    <a:pt x="630" y="440"/>
                  </a:cubicBezTo>
                  <a:cubicBezTo>
                    <a:pt x="632" y="439"/>
                    <a:pt x="632" y="439"/>
                    <a:pt x="634" y="437"/>
                  </a:cubicBezTo>
                  <a:cubicBezTo>
                    <a:pt x="633" y="437"/>
                    <a:pt x="633" y="437"/>
                    <a:pt x="633" y="437"/>
                  </a:cubicBezTo>
                  <a:cubicBezTo>
                    <a:pt x="636" y="435"/>
                    <a:pt x="637" y="433"/>
                    <a:pt x="637" y="433"/>
                  </a:cubicBezTo>
                  <a:cubicBezTo>
                    <a:pt x="636" y="434"/>
                    <a:pt x="636" y="433"/>
                    <a:pt x="634" y="435"/>
                  </a:cubicBezTo>
                  <a:cubicBezTo>
                    <a:pt x="633" y="436"/>
                    <a:pt x="631" y="437"/>
                    <a:pt x="629" y="439"/>
                  </a:cubicBezTo>
                  <a:cubicBezTo>
                    <a:pt x="629" y="440"/>
                    <a:pt x="631" y="439"/>
                    <a:pt x="628" y="441"/>
                  </a:cubicBezTo>
                  <a:cubicBezTo>
                    <a:pt x="629" y="439"/>
                    <a:pt x="628" y="441"/>
                    <a:pt x="625" y="443"/>
                  </a:cubicBezTo>
                  <a:cubicBezTo>
                    <a:pt x="625" y="442"/>
                    <a:pt x="629" y="439"/>
                    <a:pt x="631" y="437"/>
                  </a:cubicBezTo>
                  <a:cubicBezTo>
                    <a:pt x="631" y="437"/>
                    <a:pt x="631" y="437"/>
                    <a:pt x="631" y="437"/>
                  </a:cubicBezTo>
                  <a:cubicBezTo>
                    <a:pt x="627" y="440"/>
                    <a:pt x="625" y="442"/>
                    <a:pt x="623" y="445"/>
                  </a:cubicBezTo>
                  <a:cubicBezTo>
                    <a:pt x="623" y="444"/>
                    <a:pt x="625" y="442"/>
                    <a:pt x="626" y="442"/>
                  </a:cubicBezTo>
                  <a:cubicBezTo>
                    <a:pt x="624" y="443"/>
                    <a:pt x="622" y="445"/>
                    <a:pt x="619" y="447"/>
                  </a:cubicBezTo>
                  <a:cubicBezTo>
                    <a:pt x="617" y="449"/>
                    <a:pt x="614" y="451"/>
                    <a:pt x="612" y="453"/>
                  </a:cubicBezTo>
                  <a:cubicBezTo>
                    <a:pt x="606" y="457"/>
                    <a:pt x="602" y="460"/>
                    <a:pt x="602" y="460"/>
                  </a:cubicBezTo>
                  <a:cubicBezTo>
                    <a:pt x="599" y="462"/>
                    <a:pt x="596" y="464"/>
                    <a:pt x="592" y="467"/>
                  </a:cubicBezTo>
                  <a:cubicBezTo>
                    <a:pt x="592" y="467"/>
                    <a:pt x="594" y="465"/>
                    <a:pt x="595" y="465"/>
                  </a:cubicBezTo>
                  <a:cubicBezTo>
                    <a:pt x="592" y="468"/>
                    <a:pt x="589" y="470"/>
                    <a:pt x="587" y="470"/>
                  </a:cubicBezTo>
                  <a:cubicBezTo>
                    <a:pt x="588" y="470"/>
                    <a:pt x="583" y="473"/>
                    <a:pt x="582" y="474"/>
                  </a:cubicBezTo>
                  <a:cubicBezTo>
                    <a:pt x="582" y="474"/>
                    <a:pt x="579" y="476"/>
                    <a:pt x="577" y="477"/>
                  </a:cubicBezTo>
                  <a:cubicBezTo>
                    <a:pt x="578" y="477"/>
                    <a:pt x="578" y="476"/>
                    <a:pt x="578" y="476"/>
                  </a:cubicBezTo>
                  <a:cubicBezTo>
                    <a:pt x="579" y="476"/>
                    <a:pt x="580" y="475"/>
                    <a:pt x="581" y="474"/>
                  </a:cubicBezTo>
                  <a:cubicBezTo>
                    <a:pt x="578" y="476"/>
                    <a:pt x="578" y="476"/>
                    <a:pt x="577" y="476"/>
                  </a:cubicBezTo>
                  <a:cubicBezTo>
                    <a:pt x="576" y="477"/>
                    <a:pt x="575" y="478"/>
                    <a:pt x="574" y="479"/>
                  </a:cubicBezTo>
                  <a:cubicBezTo>
                    <a:pt x="575" y="478"/>
                    <a:pt x="577" y="477"/>
                    <a:pt x="578" y="476"/>
                  </a:cubicBezTo>
                  <a:cubicBezTo>
                    <a:pt x="577" y="477"/>
                    <a:pt x="576" y="478"/>
                    <a:pt x="574" y="479"/>
                  </a:cubicBezTo>
                  <a:cubicBezTo>
                    <a:pt x="569" y="482"/>
                    <a:pt x="571" y="480"/>
                    <a:pt x="580" y="474"/>
                  </a:cubicBezTo>
                  <a:cubicBezTo>
                    <a:pt x="582" y="473"/>
                    <a:pt x="583" y="473"/>
                    <a:pt x="586" y="470"/>
                  </a:cubicBezTo>
                  <a:cubicBezTo>
                    <a:pt x="587" y="470"/>
                    <a:pt x="583" y="472"/>
                    <a:pt x="585" y="470"/>
                  </a:cubicBezTo>
                  <a:cubicBezTo>
                    <a:pt x="588" y="469"/>
                    <a:pt x="588" y="469"/>
                    <a:pt x="590" y="467"/>
                  </a:cubicBezTo>
                  <a:cubicBezTo>
                    <a:pt x="590" y="466"/>
                    <a:pt x="587" y="470"/>
                    <a:pt x="587" y="469"/>
                  </a:cubicBezTo>
                  <a:cubicBezTo>
                    <a:pt x="589" y="467"/>
                    <a:pt x="592" y="465"/>
                    <a:pt x="595" y="462"/>
                  </a:cubicBezTo>
                  <a:cubicBezTo>
                    <a:pt x="596" y="462"/>
                    <a:pt x="596" y="463"/>
                    <a:pt x="596" y="462"/>
                  </a:cubicBezTo>
                  <a:cubicBezTo>
                    <a:pt x="598" y="461"/>
                    <a:pt x="600" y="459"/>
                    <a:pt x="602" y="457"/>
                  </a:cubicBezTo>
                  <a:cubicBezTo>
                    <a:pt x="605" y="456"/>
                    <a:pt x="607" y="453"/>
                    <a:pt x="611" y="451"/>
                  </a:cubicBezTo>
                  <a:cubicBezTo>
                    <a:pt x="610" y="451"/>
                    <a:pt x="613" y="449"/>
                    <a:pt x="613" y="449"/>
                  </a:cubicBezTo>
                  <a:cubicBezTo>
                    <a:pt x="617" y="446"/>
                    <a:pt x="621" y="443"/>
                    <a:pt x="622" y="441"/>
                  </a:cubicBezTo>
                  <a:cubicBezTo>
                    <a:pt x="617" y="447"/>
                    <a:pt x="609" y="453"/>
                    <a:pt x="604" y="457"/>
                  </a:cubicBezTo>
                  <a:cubicBezTo>
                    <a:pt x="605" y="456"/>
                    <a:pt x="609" y="453"/>
                    <a:pt x="611" y="452"/>
                  </a:cubicBezTo>
                  <a:cubicBezTo>
                    <a:pt x="613" y="450"/>
                    <a:pt x="612" y="451"/>
                    <a:pt x="614" y="449"/>
                  </a:cubicBezTo>
                  <a:cubicBezTo>
                    <a:pt x="616" y="448"/>
                    <a:pt x="618" y="447"/>
                    <a:pt x="615" y="449"/>
                  </a:cubicBezTo>
                  <a:cubicBezTo>
                    <a:pt x="618" y="447"/>
                    <a:pt x="618" y="446"/>
                    <a:pt x="620" y="445"/>
                  </a:cubicBezTo>
                  <a:cubicBezTo>
                    <a:pt x="619" y="446"/>
                    <a:pt x="618" y="447"/>
                    <a:pt x="617" y="447"/>
                  </a:cubicBezTo>
                  <a:cubicBezTo>
                    <a:pt x="618" y="446"/>
                    <a:pt x="622" y="443"/>
                    <a:pt x="624" y="441"/>
                  </a:cubicBezTo>
                  <a:cubicBezTo>
                    <a:pt x="623" y="441"/>
                    <a:pt x="621" y="443"/>
                    <a:pt x="620" y="444"/>
                  </a:cubicBezTo>
                  <a:cubicBezTo>
                    <a:pt x="623" y="441"/>
                    <a:pt x="623" y="441"/>
                    <a:pt x="626" y="439"/>
                  </a:cubicBezTo>
                  <a:cubicBezTo>
                    <a:pt x="626" y="439"/>
                    <a:pt x="625" y="439"/>
                    <a:pt x="625" y="439"/>
                  </a:cubicBezTo>
                  <a:cubicBezTo>
                    <a:pt x="627" y="437"/>
                    <a:pt x="629" y="435"/>
                    <a:pt x="631" y="433"/>
                  </a:cubicBezTo>
                  <a:cubicBezTo>
                    <a:pt x="633" y="431"/>
                    <a:pt x="635" y="429"/>
                    <a:pt x="636" y="428"/>
                  </a:cubicBezTo>
                  <a:cubicBezTo>
                    <a:pt x="635" y="429"/>
                    <a:pt x="633" y="431"/>
                    <a:pt x="632" y="431"/>
                  </a:cubicBezTo>
                  <a:cubicBezTo>
                    <a:pt x="635" y="428"/>
                    <a:pt x="639" y="425"/>
                    <a:pt x="643" y="422"/>
                  </a:cubicBezTo>
                  <a:cubicBezTo>
                    <a:pt x="642" y="423"/>
                    <a:pt x="640" y="425"/>
                    <a:pt x="638" y="426"/>
                  </a:cubicBezTo>
                  <a:cubicBezTo>
                    <a:pt x="640" y="425"/>
                    <a:pt x="642" y="423"/>
                    <a:pt x="643" y="421"/>
                  </a:cubicBezTo>
                  <a:cubicBezTo>
                    <a:pt x="645" y="420"/>
                    <a:pt x="645" y="420"/>
                    <a:pt x="645" y="420"/>
                  </a:cubicBezTo>
                  <a:cubicBezTo>
                    <a:pt x="647" y="418"/>
                    <a:pt x="643" y="421"/>
                    <a:pt x="645" y="419"/>
                  </a:cubicBezTo>
                  <a:cubicBezTo>
                    <a:pt x="646" y="418"/>
                    <a:pt x="646" y="418"/>
                    <a:pt x="646" y="418"/>
                  </a:cubicBezTo>
                  <a:cubicBezTo>
                    <a:pt x="646" y="419"/>
                    <a:pt x="647" y="418"/>
                    <a:pt x="648" y="417"/>
                  </a:cubicBezTo>
                  <a:cubicBezTo>
                    <a:pt x="648" y="417"/>
                    <a:pt x="649" y="416"/>
                    <a:pt x="649" y="415"/>
                  </a:cubicBezTo>
                  <a:cubicBezTo>
                    <a:pt x="648" y="417"/>
                    <a:pt x="647" y="417"/>
                    <a:pt x="647" y="418"/>
                  </a:cubicBezTo>
                  <a:cubicBezTo>
                    <a:pt x="649" y="415"/>
                    <a:pt x="650" y="414"/>
                    <a:pt x="653" y="411"/>
                  </a:cubicBezTo>
                  <a:cubicBezTo>
                    <a:pt x="653" y="411"/>
                    <a:pt x="656" y="408"/>
                    <a:pt x="657" y="406"/>
                  </a:cubicBezTo>
                  <a:cubicBezTo>
                    <a:pt x="656" y="408"/>
                    <a:pt x="654" y="409"/>
                    <a:pt x="654" y="410"/>
                  </a:cubicBezTo>
                  <a:cubicBezTo>
                    <a:pt x="657" y="407"/>
                    <a:pt x="659" y="403"/>
                    <a:pt x="661" y="401"/>
                  </a:cubicBezTo>
                  <a:cubicBezTo>
                    <a:pt x="661" y="401"/>
                    <a:pt x="659" y="402"/>
                    <a:pt x="658" y="404"/>
                  </a:cubicBezTo>
                  <a:cubicBezTo>
                    <a:pt x="658" y="404"/>
                    <a:pt x="660" y="401"/>
                    <a:pt x="659" y="403"/>
                  </a:cubicBezTo>
                  <a:cubicBezTo>
                    <a:pt x="656" y="406"/>
                    <a:pt x="654" y="408"/>
                    <a:pt x="652" y="411"/>
                  </a:cubicBezTo>
                  <a:cubicBezTo>
                    <a:pt x="650" y="413"/>
                    <a:pt x="650" y="412"/>
                    <a:pt x="649" y="414"/>
                  </a:cubicBezTo>
                  <a:cubicBezTo>
                    <a:pt x="650" y="412"/>
                    <a:pt x="648" y="414"/>
                    <a:pt x="649" y="412"/>
                  </a:cubicBezTo>
                  <a:cubicBezTo>
                    <a:pt x="647" y="414"/>
                    <a:pt x="647" y="415"/>
                    <a:pt x="648" y="414"/>
                  </a:cubicBezTo>
                  <a:cubicBezTo>
                    <a:pt x="646" y="416"/>
                    <a:pt x="646" y="415"/>
                    <a:pt x="645" y="417"/>
                  </a:cubicBezTo>
                  <a:cubicBezTo>
                    <a:pt x="643" y="418"/>
                    <a:pt x="642" y="419"/>
                    <a:pt x="639" y="422"/>
                  </a:cubicBezTo>
                  <a:cubicBezTo>
                    <a:pt x="639" y="422"/>
                    <a:pt x="642" y="419"/>
                    <a:pt x="641" y="421"/>
                  </a:cubicBezTo>
                  <a:cubicBezTo>
                    <a:pt x="639" y="422"/>
                    <a:pt x="639" y="422"/>
                    <a:pt x="637" y="424"/>
                  </a:cubicBezTo>
                  <a:cubicBezTo>
                    <a:pt x="637" y="424"/>
                    <a:pt x="645" y="417"/>
                    <a:pt x="644" y="418"/>
                  </a:cubicBezTo>
                  <a:cubicBezTo>
                    <a:pt x="642" y="420"/>
                    <a:pt x="641" y="421"/>
                    <a:pt x="639" y="423"/>
                  </a:cubicBezTo>
                  <a:cubicBezTo>
                    <a:pt x="639" y="423"/>
                    <a:pt x="635" y="426"/>
                    <a:pt x="633" y="428"/>
                  </a:cubicBezTo>
                  <a:cubicBezTo>
                    <a:pt x="634" y="427"/>
                    <a:pt x="636" y="425"/>
                    <a:pt x="636" y="425"/>
                  </a:cubicBezTo>
                  <a:cubicBezTo>
                    <a:pt x="634" y="427"/>
                    <a:pt x="637" y="423"/>
                    <a:pt x="637" y="423"/>
                  </a:cubicBezTo>
                  <a:cubicBezTo>
                    <a:pt x="637" y="423"/>
                    <a:pt x="635" y="425"/>
                    <a:pt x="636" y="424"/>
                  </a:cubicBezTo>
                  <a:cubicBezTo>
                    <a:pt x="638" y="422"/>
                    <a:pt x="641" y="419"/>
                    <a:pt x="643" y="417"/>
                  </a:cubicBezTo>
                  <a:cubicBezTo>
                    <a:pt x="645" y="415"/>
                    <a:pt x="647" y="412"/>
                    <a:pt x="648" y="411"/>
                  </a:cubicBezTo>
                  <a:cubicBezTo>
                    <a:pt x="647" y="412"/>
                    <a:pt x="645" y="414"/>
                    <a:pt x="643" y="417"/>
                  </a:cubicBezTo>
                  <a:cubicBezTo>
                    <a:pt x="641" y="419"/>
                    <a:pt x="639" y="421"/>
                    <a:pt x="637" y="422"/>
                  </a:cubicBezTo>
                  <a:cubicBezTo>
                    <a:pt x="637" y="423"/>
                    <a:pt x="636" y="422"/>
                    <a:pt x="637" y="422"/>
                  </a:cubicBezTo>
                  <a:cubicBezTo>
                    <a:pt x="635" y="424"/>
                    <a:pt x="634" y="424"/>
                    <a:pt x="633" y="426"/>
                  </a:cubicBezTo>
                  <a:cubicBezTo>
                    <a:pt x="633" y="426"/>
                    <a:pt x="633" y="426"/>
                    <a:pt x="632" y="427"/>
                  </a:cubicBezTo>
                  <a:cubicBezTo>
                    <a:pt x="631" y="427"/>
                    <a:pt x="631" y="427"/>
                    <a:pt x="631" y="427"/>
                  </a:cubicBezTo>
                  <a:cubicBezTo>
                    <a:pt x="635" y="423"/>
                    <a:pt x="638" y="420"/>
                    <a:pt x="639" y="419"/>
                  </a:cubicBezTo>
                  <a:cubicBezTo>
                    <a:pt x="639" y="419"/>
                    <a:pt x="638" y="420"/>
                    <a:pt x="638" y="420"/>
                  </a:cubicBezTo>
                  <a:cubicBezTo>
                    <a:pt x="640" y="418"/>
                    <a:pt x="640" y="418"/>
                    <a:pt x="641" y="416"/>
                  </a:cubicBezTo>
                  <a:cubicBezTo>
                    <a:pt x="643" y="415"/>
                    <a:pt x="649" y="408"/>
                    <a:pt x="653" y="405"/>
                  </a:cubicBezTo>
                  <a:cubicBezTo>
                    <a:pt x="650" y="408"/>
                    <a:pt x="652" y="407"/>
                    <a:pt x="651" y="407"/>
                  </a:cubicBezTo>
                  <a:cubicBezTo>
                    <a:pt x="652" y="406"/>
                    <a:pt x="656" y="402"/>
                    <a:pt x="656" y="403"/>
                  </a:cubicBezTo>
                  <a:cubicBezTo>
                    <a:pt x="654" y="405"/>
                    <a:pt x="654" y="404"/>
                    <a:pt x="652" y="406"/>
                  </a:cubicBezTo>
                  <a:cubicBezTo>
                    <a:pt x="653" y="406"/>
                    <a:pt x="655" y="404"/>
                    <a:pt x="656" y="402"/>
                  </a:cubicBezTo>
                  <a:cubicBezTo>
                    <a:pt x="655" y="402"/>
                    <a:pt x="656" y="401"/>
                    <a:pt x="658" y="399"/>
                  </a:cubicBezTo>
                  <a:cubicBezTo>
                    <a:pt x="658" y="399"/>
                    <a:pt x="660" y="397"/>
                    <a:pt x="660" y="398"/>
                  </a:cubicBezTo>
                  <a:cubicBezTo>
                    <a:pt x="664" y="393"/>
                    <a:pt x="663" y="395"/>
                    <a:pt x="664" y="393"/>
                  </a:cubicBezTo>
                  <a:cubicBezTo>
                    <a:pt x="667" y="390"/>
                    <a:pt x="663" y="394"/>
                    <a:pt x="665" y="392"/>
                  </a:cubicBezTo>
                  <a:cubicBezTo>
                    <a:pt x="669" y="387"/>
                    <a:pt x="671" y="385"/>
                    <a:pt x="674" y="381"/>
                  </a:cubicBezTo>
                  <a:cubicBezTo>
                    <a:pt x="674" y="381"/>
                    <a:pt x="674" y="381"/>
                    <a:pt x="674" y="382"/>
                  </a:cubicBezTo>
                  <a:cubicBezTo>
                    <a:pt x="675" y="379"/>
                    <a:pt x="678" y="377"/>
                    <a:pt x="677" y="377"/>
                  </a:cubicBezTo>
                  <a:cubicBezTo>
                    <a:pt x="676" y="379"/>
                    <a:pt x="675" y="379"/>
                    <a:pt x="675" y="380"/>
                  </a:cubicBezTo>
                  <a:cubicBezTo>
                    <a:pt x="676" y="379"/>
                    <a:pt x="676" y="379"/>
                    <a:pt x="676" y="379"/>
                  </a:cubicBezTo>
                  <a:cubicBezTo>
                    <a:pt x="678" y="377"/>
                    <a:pt x="679" y="375"/>
                    <a:pt x="680" y="375"/>
                  </a:cubicBezTo>
                  <a:cubicBezTo>
                    <a:pt x="680" y="374"/>
                    <a:pt x="684" y="368"/>
                    <a:pt x="685" y="366"/>
                  </a:cubicBezTo>
                  <a:cubicBezTo>
                    <a:pt x="686" y="366"/>
                    <a:pt x="684" y="369"/>
                    <a:pt x="684" y="370"/>
                  </a:cubicBezTo>
                  <a:cubicBezTo>
                    <a:pt x="685" y="368"/>
                    <a:pt x="685" y="367"/>
                    <a:pt x="685" y="367"/>
                  </a:cubicBezTo>
                  <a:cubicBezTo>
                    <a:pt x="685" y="368"/>
                    <a:pt x="684" y="369"/>
                    <a:pt x="684" y="370"/>
                  </a:cubicBezTo>
                  <a:cubicBezTo>
                    <a:pt x="685" y="368"/>
                    <a:pt x="686" y="366"/>
                    <a:pt x="687" y="365"/>
                  </a:cubicBezTo>
                  <a:cubicBezTo>
                    <a:pt x="684" y="368"/>
                    <a:pt x="689" y="361"/>
                    <a:pt x="689" y="359"/>
                  </a:cubicBezTo>
                  <a:cubicBezTo>
                    <a:pt x="691" y="357"/>
                    <a:pt x="691" y="356"/>
                    <a:pt x="693" y="353"/>
                  </a:cubicBezTo>
                  <a:cubicBezTo>
                    <a:pt x="692" y="355"/>
                    <a:pt x="693" y="354"/>
                    <a:pt x="694" y="351"/>
                  </a:cubicBezTo>
                  <a:cubicBezTo>
                    <a:pt x="693" y="352"/>
                    <a:pt x="693" y="350"/>
                    <a:pt x="695" y="347"/>
                  </a:cubicBezTo>
                  <a:cubicBezTo>
                    <a:pt x="694" y="348"/>
                    <a:pt x="694" y="348"/>
                    <a:pt x="694" y="348"/>
                  </a:cubicBezTo>
                  <a:cubicBezTo>
                    <a:pt x="693" y="349"/>
                    <a:pt x="692" y="352"/>
                    <a:pt x="691" y="353"/>
                  </a:cubicBezTo>
                  <a:cubicBezTo>
                    <a:pt x="692" y="351"/>
                    <a:pt x="692" y="352"/>
                    <a:pt x="693" y="349"/>
                  </a:cubicBezTo>
                  <a:cubicBezTo>
                    <a:pt x="692" y="350"/>
                    <a:pt x="695" y="347"/>
                    <a:pt x="694" y="348"/>
                  </a:cubicBezTo>
                  <a:cubicBezTo>
                    <a:pt x="692" y="350"/>
                    <a:pt x="691" y="352"/>
                    <a:pt x="691" y="352"/>
                  </a:cubicBezTo>
                  <a:cubicBezTo>
                    <a:pt x="688" y="357"/>
                    <a:pt x="688" y="358"/>
                    <a:pt x="685" y="362"/>
                  </a:cubicBezTo>
                  <a:cubicBezTo>
                    <a:pt x="685" y="362"/>
                    <a:pt x="685" y="362"/>
                    <a:pt x="685" y="362"/>
                  </a:cubicBezTo>
                  <a:cubicBezTo>
                    <a:pt x="683" y="365"/>
                    <a:pt x="680" y="369"/>
                    <a:pt x="679" y="372"/>
                  </a:cubicBezTo>
                  <a:cubicBezTo>
                    <a:pt x="678" y="372"/>
                    <a:pt x="678" y="373"/>
                    <a:pt x="678" y="373"/>
                  </a:cubicBezTo>
                  <a:cubicBezTo>
                    <a:pt x="678" y="372"/>
                    <a:pt x="679" y="371"/>
                    <a:pt x="679" y="370"/>
                  </a:cubicBezTo>
                  <a:cubicBezTo>
                    <a:pt x="681" y="368"/>
                    <a:pt x="680" y="368"/>
                    <a:pt x="682" y="367"/>
                  </a:cubicBezTo>
                  <a:cubicBezTo>
                    <a:pt x="682" y="367"/>
                    <a:pt x="683" y="364"/>
                    <a:pt x="683" y="365"/>
                  </a:cubicBezTo>
                  <a:cubicBezTo>
                    <a:pt x="682" y="366"/>
                    <a:pt x="680" y="368"/>
                    <a:pt x="681" y="367"/>
                  </a:cubicBezTo>
                  <a:cubicBezTo>
                    <a:pt x="679" y="370"/>
                    <a:pt x="678" y="371"/>
                    <a:pt x="677" y="372"/>
                  </a:cubicBezTo>
                  <a:cubicBezTo>
                    <a:pt x="679" y="370"/>
                    <a:pt x="679" y="370"/>
                    <a:pt x="679" y="369"/>
                  </a:cubicBezTo>
                  <a:cubicBezTo>
                    <a:pt x="680" y="368"/>
                    <a:pt x="682" y="365"/>
                    <a:pt x="680" y="367"/>
                  </a:cubicBezTo>
                  <a:cubicBezTo>
                    <a:pt x="682" y="365"/>
                    <a:pt x="683" y="363"/>
                    <a:pt x="684" y="362"/>
                  </a:cubicBezTo>
                  <a:cubicBezTo>
                    <a:pt x="683" y="363"/>
                    <a:pt x="682" y="364"/>
                    <a:pt x="683" y="362"/>
                  </a:cubicBezTo>
                  <a:cubicBezTo>
                    <a:pt x="685" y="360"/>
                    <a:pt x="685" y="360"/>
                    <a:pt x="686" y="359"/>
                  </a:cubicBezTo>
                  <a:cubicBezTo>
                    <a:pt x="687" y="357"/>
                    <a:pt x="685" y="360"/>
                    <a:pt x="686" y="357"/>
                  </a:cubicBezTo>
                  <a:cubicBezTo>
                    <a:pt x="686" y="360"/>
                    <a:pt x="688" y="356"/>
                    <a:pt x="689" y="354"/>
                  </a:cubicBezTo>
                  <a:cubicBezTo>
                    <a:pt x="688" y="354"/>
                    <a:pt x="689" y="352"/>
                    <a:pt x="690" y="351"/>
                  </a:cubicBezTo>
                  <a:cubicBezTo>
                    <a:pt x="690" y="350"/>
                    <a:pt x="691" y="348"/>
                    <a:pt x="693" y="343"/>
                  </a:cubicBezTo>
                  <a:cubicBezTo>
                    <a:pt x="694" y="341"/>
                    <a:pt x="694" y="341"/>
                    <a:pt x="695" y="338"/>
                  </a:cubicBezTo>
                  <a:cubicBezTo>
                    <a:pt x="696" y="337"/>
                    <a:pt x="695" y="338"/>
                    <a:pt x="696" y="337"/>
                  </a:cubicBezTo>
                  <a:cubicBezTo>
                    <a:pt x="696" y="337"/>
                    <a:pt x="696" y="336"/>
                    <a:pt x="697" y="335"/>
                  </a:cubicBezTo>
                  <a:cubicBezTo>
                    <a:pt x="698" y="334"/>
                    <a:pt x="697" y="335"/>
                    <a:pt x="697" y="334"/>
                  </a:cubicBezTo>
                  <a:cubicBezTo>
                    <a:pt x="699" y="331"/>
                    <a:pt x="698" y="334"/>
                    <a:pt x="700" y="330"/>
                  </a:cubicBezTo>
                  <a:cubicBezTo>
                    <a:pt x="700" y="330"/>
                    <a:pt x="699" y="331"/>
                    <a:pt x="699" y="331"/>
                  </a:cubicBezTo>
                  <a:cubicBezTo>
                    <a:pt x="701" y="328"/>
                    <a:pt x="702" y="326"/>
                    <a:pt x="702" y="325"/>
                  </a:cubicBezTo>
                  <a:cubicBezTo>
                    <a:pt x="703" y="323"/>
                    <a:pt x="704" y="321"/>
                    <a:pt x="705" y="319"/>
                  </a:cubicBezTo>
                  <a:cubicBezTo>
                    <a:pt x="705" y="320"/>
                    <a:pt x="707" y="317"/>
                    <a:pt x="708" y="315"/>
                  </a:cubicBezTo>
                  <a:cubicBezTo>
                    <a:pt x="708" y="316"/>
                    <a:pt x="707" y="317"/>
                    <a:pt x="709" y="314"/>
                  </a:cubicBezTo>
                  <a:cubicBezTo>
                    <a:pt x="708" y="315"/>
                    <a:pt x="708" y="317"/>
                    <a:pt x="708" y="317"/>
                  </a:cubicBezTo>
                  <a:cubicBezTo>
                    <a:pt x="708" y="316"/>
                    <a:pt x="709" y="315"/>
                    <a:pt x="709" y="315"/>
                  </a:cubicBezTo>
                  <a:cubicBezTo>
                    <a:pt x="709" y="316"/>
                    <a:pt x="708" y="318"/>
                    <a:pt x="708" y="318"/>
                  </a:cubicBezTo>
                  <a:cubicBezTo>
                    <a:pt x="710" y="314"/>
                    <a:pt x="709" y="317"/>
                    <a:pt x="711" y="313"/>
                  </a:cubicBezTo>
                  <a:cubicBezTo>
                    <a:pt x="710" y="315"/>
                    <a:pt x="710" y="312"/>
                    <a:pt x="711" y="309"/>
                  </a:cubicBezTo>
                  <a:cubicBezTo>
                    <a:pt x="711" y="310"/>
                    <a:pt x="710" y="312"/>
                    <a:pt x="710" y="312"/>
                  </a:cubicBezTo>
                  <a:cubicBezTo>
                    <a:pt x="712" y="307"/>
                    <a:pt x="711" y="308"/>
                    <a:pt x="714" y="301"/>
                  </a:cubicBezTo>
                  <a:cubicBezTo>
                    <a:pt x="714" y="300"/>
                    <a:pt x="714" y="301"/>
                    <a:pt x="715" y="299"/>
                  </a:cubicBezTo>
                  <a:cubicBezTo>
                    <a:pt x="715" y="299"/>
                    <a:pt x="715" y="298"/>
                    <a:pt x="715" y="296"/>
                  </a:cubicBezTo>
                  <a:cubicBezTo>
                    <a:pt x="716" y="295"/>
                    <a:pt x="716" y="293"/>
                    <a:pt x="717" y="292"/>
                  </a:cubicBezTo>
                  <a:cubicBezTo>
                    <a:pt x="717" y="290"/>
                    <a:pt x="718" y="289"/>
                    <a:pt x="719" y="287"/>
                  </a:cubicBezTo>
                  <a:cubicBezTo>
                    <a:pt x="718" y="288"/>
                    <a:pt x="718" y="289"/>
                    <a:pt x="718" y="290"/>
                  </a:cubicBezTo>
                  <a:cubicBezTo>
                    <a:pt x="719" y="285"/>
                    <a:pt x="720" y="284"/>
                    <a:pt x="720" y="286"/>
                  </a:cubicBezTo>
                  <a:cubicBezTo>
                    <a:pt x="721" y="283"/>
                    <a:pt x="721" y="282"/>
                    <a:pt x="722" y="279"/>
                  </a:cubicBezTo>
                  <a:cubicBezTo>
                    <a:pt x="722" y="280"/>
                    <a:pt x="723" y="277"/>
                    <a:pt x="723" y="277"/>
                  </a:cubicBezTo>
                  <a:cubicBezTo>
                    <a:pt x="723" y="277"/>
                    <a:pt x="723" y="279"/>
                    <a:pt x="722" y="280"/>
                  </a:cubicBezTo>
                  <a:cubicBezTo>
                    <a:pt x="722" y="282"/>
                    <a:pt x="721" y="283"/>
                    <a:pt x="721" y="284"/>
                  </a:cubicBezTo>
                  <a:cubicBezTo>
                    <a:pt x="723" y="281"/>
                    <a:pt x="718" y="294"/>
                    <a:pt x="718" y="296"/>
                  </a:cubicBezTo>
                  <a:cubicBezTo>
                    <a:pt x="719" y="294"/>
                    <a:pt x="719" y="291"/>
                    <a:pt x="721" y="286"/>
                  </a:cubicBezTo>
                  <a:cubicBezTo>
                    <a:pt x="722" y="284"/>
                    <a:pt x="722" y="283"/>
                    <a:pt x="722" y="284"/>
                  </a:cubicBezTo>
                  <a:cubicBezTo>
                    <a:pt x="724" y="279"/>
                    <a:pt x="724" y="275"/>
                    <a:pt x="726" y="271"/>
                  </a:cubicBezTo>
                  <a:cubicBezTo>
                    <a:pt x="727" y="269"/>
                    <a:pt x="725" y="273"/>
                    <a:pt x="726" y="270"/>
                  </a:cubicBezTo>
                  <a:cubicBezTo>
                    <a:pt x="726" y="269"/>
                    <a:pt x="727" y="269"/>
                    <a:pt x="727" y="268"/>
                  </a:cubicBezTo>
                  <a:cubicBezTo>
                    <a:pt x="726" y="269"/>
                    <a:pt x="726" y="270"/>
                    <a:pt x="726" y="270"/>
                  </a:cubicBezTo>
                  <a:cubicBezTo>
                    <a:pt x="727" y="268"/>
                    <a:pt x="728" y="266"/>
                    <a:pt x="729" y="264"/>
                  </a:cubicBezTo>
                  <a:cubicBezTo>
                    <a:pt x="728" y="265"/>
                    <a:pt x="729" y="261"/>
                    <a:pt x="729" y="260"/>
                  </a:cubicBezTo>
                  <a:cubicBezTo>
                    <a:pt x="729" y="261"/>
                    <a:pt x="729" y="261"/>
                    <a:pt x="729" y="262"/>
                  </a:cubicBezTo>
                  <a:cubicBezTo>
                    <a:pt x="728" y="267"/>
                    <a:pt x="727" y="270"/>
                    <a:pt x="727" y="271"/>
                  </a:cubicBezTo>
                  <a:cubicBezTo>
                    <a:pt x="729" y="267"/>
                    <a:pt x="730" y="264"/>
                    <a:pt x="732" y="259"/>
                  </a:cubicBezTo>
                  <a:cubicBezTo>
                    <a:pt x="731" y="263"/>
                    <a:pt x="730" y="265"/>
                    <a:pt x="730" y="265"/>
                  </a:cubicBezTo>
                  <a:cubicBezTo>
                    <a:pt x="730" y="266"/>
                    <a:pt x="729" y="269"/>
                    <a:pt x="729" y="269"/>
                  </a:cubicBezTo>
                  <a:cubicBezTo>
                    <a:pt x="730" y="267"/>
                    <a:pt x="731" y="263"/>
                    <a:pt x="731" y="263"/>
                  </a:cubicBezTo>
                  <a:cubicBezTo>
                    <a:pt x="732" y="262"/>
                    <a:pt x="731" y="265"/>
                    <a:pt x="731" y="265"/>
                  </a:cubicBezTo>
                  <a:cubicBezTo>
                    <a:pt x="732" y="261"/>
                    <a:pt x="734" y="256"/>
                    <a:pt x="734" y="257"/>
                  </a:cubicBezTo>
                  <a:cubicBezTo>
                    <a:pt x="735" y="254"/>
                    <a:pt x="734" y="255"/>
                    <a:pt x="735" y="253"/>
                  </a:cubicBezTo>
                  <a:cubicBezTo>
                    <a:pt x="735" y="252"/>
                    <a:pt x="735" y="255"/>
                    <a:pt x="736" y="253"/>
                  </a:cubicBezTo>
                  <a:cubicBezTo>
                    <a:pt x="736" y="251"/>
                    <a:pt x="736" y="251"/>
                    <a:pt x="736" y="249"/>
                  </a:cubicBezTo>
                  <a:cubicBezTo>
                    <a:pt x="736" y="248"/>
                    <a:pt x="736" y="247"/>
                    <a:pt x="737" y="247"/>
                  </a:cubicBezTo>
                  <a:cubicBezTo>
                    <a:pt x="737" y="247"/>
                    <a:pt x="735" y="252"/>
                    <a:pt x="736" y="251"/>
                  </a:cubicBezTo>
                  <a:cubicBezTo>
                    <a:pt x="737" y="249"/>
                    <a:pt x="737" y="248"/>
                    <a:pt x="738" y="245"/>
                  </a:cubicBezTo>
                  <a:cubicBezTo>
                    <a:pt x="737" y="245"/>
                    <a:pt x="736" y="248"/>
                    <a:pt x="737" y="244"/>
                  </a:cubicBezTo>
                  <a:cubicBezTo>
                    <a:pt x="738" y="243"/>
                    <a:pt x="738" y="241"/>
                    <a:pt x="739" y="240"/>
                  </a:cubicBezTo>
                  <a:cubicBezTo>
                    <a:pt x="738" y="242"/>
                    <a:pt x="737" y="242"/>
                    <a:pt x="737" y="239"/>
                  </a:cubicBezTo>
                  <a:cubicBezTo>
                    <a:pt x="737" y="242"/>
                    <a:pt x="736" y="241"/>
                    <a:pt x="736" y="242"/>
                  </a:cubicBezTo>
                  <a:cubicBezTo>
                    <a:pt x="736" y="241"/>
                    <a:pt x="737" y="237"/>
                    <a:pt x="737" y="238"/>
                  </a:cubicBezTo>
                  <a:cubicBezTo>
                    <a:pt x="736" y="241"/>
                    <a:pt x="736" y="240"/>
                    <a:pt x="736" y="242"/>
                  </a:cubicBezTo>
                  <a:cubicBezTo>
                    <a:pt x="736" y="241"/>
                    <a:pt x="736" y="247"/>
                    <a:pt x="735" y="250"/>
                  </a:cubicBezTo>
                  <a:cubicBezTo>
                    <a:pt x="735" y="249"/>
                    <a:pt x="735" y="248"/>
                    <a:pt x="734" y="249"/>
                  </a:cubicBezTo>
                  <a:cubicBezTo>
                    <a:pt x="734" y="252"/>
                    <a:pt x="734" y="252"/>
                    <a:pt x="733" y="253"/>
                  </a:cubicBezTo>
                  <a:cubicBezTo>
                    <a:pt x="734" y="249"/>
                    <a:pt x="733" y="254"/>
                    <a:pt x="733" y="254"/>
                  </a:cubicBezTo>
                  <a:cubicBezTo>
                    <a:pt x="732" y="255"/>
                    <a:pt x="732" y="255"/>
                    <a:pt x="732" y="255"/>
                  </a:cubicBezTo>
                  <a:cubicBezTo>
                    <a:pt x="733" y="251"/>
                    <a:pt x="734" y="247"/>
                    <a:pt x="734" y="245"/>
                  </a:cubicBezTo>
                  <a:cubicBezTo>
                    <a:pt x="735" y="246"/>
                    <a:pt x="733" y="250"/>
                    <a:pt x="734" y="249"/>
                  </a:cubicBezTo>
                  <a:cubicBezTo>
                    <a:pt x="735" y="246"/>
                    <a:pt x="735" y="244"/>
                    <a:pt x="736" y="242"/>
                  </a:cubicBezTo>
                  <a:cubicBezTo>
                    <a:pt x="736" y="240"/>
                    <a:pt x="736" y="240"/>
                    <a:pt x="736" y="239"/>
                  </a:cubicBezTo>
                  <a:cubicBezTo>
                    <a:pt x="735" y="240"/>
                    <a:pt x="735" y="242"/>
                    <a:pt x="735" y="242"/>
                  </a:cubicBezTo>
                  <a:cubicBezTo>
                    <a:pt x="735" y="241"/>
                    <a:pt x="735" y="241"/>
                    <a:pt x="735" y="239"/>
                  </a:cubicBezTo>
                  <a:cubicBezTo>
                    <a:pt x="735" y="239"/>
                    <a:pt x="735" y="239"/>
                    <a:pt x="735" y="239"/>
                  </a:cubicBezTo>
                  <a:cubicBezTo>
                    <a:pt x="735" y="240"/>
                    <a:pt x="735" y="240"/>
                    <a:pt x="735" y="240"/>
                  </a:cubicBezTo>
                  <a:cubicBezTo>
                    <a:pt x="734" y="243"/>
                    <a:pt x="734" y="246"/>
                    <a:pt x="733" y="248"/>
                  </a:cubicBezTo>
                  <a:cubicBezTo>
                    <a:pt x="733" y="250"/>
                    <a:pt x="732" y="251"/>
                    <a:pt x="732" y="252"/>
                  </a:cubicBezTo>
                  <a:cubicBezTo>
                    <a:pt x="733" y="249"/>
                    <a:pt x="733" y="250"/>
                    <a:pt x="734" y="245"/>
                  </a:cubicBezTo>
                  <a:cubicBezTo>
                    <a:pt x="734" y="245"/>
                    <a:pt x="734" y="245"/>
                    <a:pt x="734" y="245"/>
                  </a:cubicBezTo>
                  <a:cubicBezTo>
                    <a:pt x="734" y="242"/>
                    <a:pt x="735" y="242"/>
                    <a:pt x="735" y="239"/>
                  </a:cubicBezTo>
                  <a:cubicBezTo>
                    <a:pt x="734" y="241"/>
                    <a:pt x="734" y="243"/>
                    <a:pt x="734" y="243"/>
                  </a:cubicBezTo>
                  <a:cubicBezTo>
                    <a:pt x="733" y="246"/>
                    <a:pt x="732" y="251"/>
                    <a:pt x="731" y="255"/>
                  </a:cubicBezTo>
                  <a:cubicBezTo>
                    <a:pt x="732" y="250"/>
                    <a:pt x="731" y="254"/>
                    <a:pt x="731" y="254"/>
                  </a:cubicBezTo>
                  <a:cubicBezTo>
                    <a:pt x="730" y="257"/>
                    <a:pt x="731" y="255"/>
                    <a:pt x="730" y="260"/>
                  </a:cubicBezTo>
                  <a:cubicBezTo>
                    <a:pt x="730" y="258"/>
                    <a:pt x="730" y="257"/>
                    <a:pt x="730" y="258"/>
                  </a:cubicBezTo>
                  <a:cubicBezTo>
                    <a:pt x="729" y="261"/>
                    <a:pt x="729" y="261"/>
                    <a:pt x="728" y="262"/>
                  </a:cubicBezTo>
                  <a:cubicBezTo>
                    <a:pt x="729" y="260"/>
                    <a:pt x="729" y="259"/>
                    <a:pt x="729" y="258"/>
                  </a:cubicBezTo>
                  <a:cubicBezTo>
                    <a:pt x="728" y="261"/>
                    <a:pt x="730" y="254"/>
                    <a:pt x="729" y="257"/>
                  </a:cubicBezTo>
                  <a:cubicBezTo>
                    <a:pt x="728" y="260"/>
                    <a:pt x="728" y="260"/>
                    <a:pt x="728" y="262"/>
                  </a:cubicBezTo>
                  <a:cubicBezTo>
                    <a:pt x="727" y="262"/>
                    <a:pt x="725" y="269"/>
                    <a:pt x="726" y="265"/>
                  </a:cubicBezTo>
                  <a:cubicBezTo>
                    <a:pt x="727" y="263"/>
                    <a:pt x="727" y="262"/>
                    <a:pt x="728" y="259"/>
                  </a:cubicBezTo>
                  <a:cubicBezTo>
                    <a:pt x="728" y="258"/>
                    <a:pt x="727" y="260"/>
                    <a:pt x="727" y="260"/>
                  </a:cubicBezTo>
                  <a:cubicBezTo>
                    <a:pt x="728" y="258"/>
                    <a:pt x="728" y="255"/>
                    <a:pt x="728" y="253"/>
                  </a:cubicBezTo>
                  <a:cubicBezTo>
                    <a:pt x="728" y="254"/>
                    <a:pt x="727" y="255"/>
                    <a:pt x="728" y="254"/>
                  </a:cubicBezTo>
                  <a:cubicBezTo>
                    <a:pt x="728" y="252"/>
                    <a:pt x="729" y="247"/>
                    <a:pt x="730" y="244"/>
                  </a:cubicBezTo>
                  <a:cubicBezTo>
                    <a:pt x="729" y="247"/>
                    <a:pt x="729" y="246"/>
                    <a:pt x="730" y="244"/>
                  </a:cubicBezTo>
                  <a:cubicBezTo>
                    <a:pt x="729" y="246"/>
                    <a:pt x="728" y="249"/>
                    <a:pt x="728" y="249"/>
                  </a:cubicBezTo>
                  <a:cubicBezTo>
                    <a:pt x="729" y="245"/>
                    <a:pt x="730" y="242"/>
                    <a:pt x="730" y="239"/>
                  </a:cubicBezTo>
                  <a:cubicBezTo>
                    <a:pt x="730" y="239"/>
                    <a:pt x="731" y="237"/>
                    <a:pt x="731" y="237"/>
                  </a:cubicBezTo>
                  <a:cubicBezTo>
                    <a:pt x="731" y="236"/>
                    <a:pt x="732" y="235"/>
                    <a:pt x="732" y="234"/>
                  </a:cubicBezTo>
                  <a:cubicBezTo>
                    <a:pt x="731" y="238"/>
                    <a:pt x="731" y="234"/>
                    <a:pt x="731" y="235"/>
                  </a:cubicBezTo>
                  <a:cubicBezTo>
                    <a:pt x="731" y="232"/>
                    <a:pt x="731" y="233"/>
                    <a:pt x="731" y="231"/>
                  </a:cubicBezTo>
                  <a:cubicBezTo>
                    <a:pt x="732" y="230"/>
                    <a:pt x="732" y="228"/>
                    <a:pt x="732" y="230"/>
                  </a:cubicBezTo>
                  <a:cubicBezTo>
                    <a:pt x="733" y="227"/>
                    <a:pt x="733" y="226"/>
                    <a:pt x="733" y="223"/>
                  </a:cubicBezTo>
                  <a:cubicBezTo>
                    <a:pt x="734" y="222"/>
                    <a:pt x="734" y="220"/>
                    <a:pt x="735" y="216"/>
                  </a:cubicBezTo>
                  <a:cubicBezTo>
                    <a:pt x="735" y="214"/>
                    <a:pt x="735" y="217"/>
                    <a:pt x="735" y="214"/>
                  </a:cubicBezTo>
                  <a:cubicBezTo>
                    <a:pt x="735" y="214"/>
                    <a:pt x="736" y="211"/>
                    <a:pt x="736" y="211"/>
                  </a:cubicBezTo>
                  <a:cubicBezTo>
                    <a:pt x="736" y="213"/>
                    <a:pt x="735" y="215"/>
                    <a:pt x="736" y="214"/>
                  </a:cubicBezTo>
                  <a:cubicBezTo>
                    <a:pt x="736" y="209"/>
                    <a:pt x="737" y="207"/>
                    <a:pt x="737" y="205"/>
                  </a:cubicBezTo>
                  <a:cubicBezTo>
                    <a:pt x="737" y="207"/>
                    <a:pt x="737" y="213"/>
                    <a:pt x="736" y="216"/>
                  </a:cubicBezTo>
                  <a:cubicBezTo>
                    <a:pt x="736" y="216"/>
                    <a:pt x="736" y="214"/>
                    <a:pt x="736" y="215"/>
                  </a:cubicBezTo>
                  <a:cubicBezTo>
                    <a:pt x="735" y="218"/>
                    <a:pt x="735" y="219"/>
                    <a:pt x="735" y="222"/>
                  </a:cubicBezTo>
                  <a:cubicBezTo>
                    <a:pt x="735" y="222"/>
                    <a:pt x="735" y="223"/>
                    <a:pt x="735" y="222"/>
                  </a:cubicBezTo>
                  <a:cubicBezTo>
                    <a:pt x="735" y="221"/>
                    <a:pt x="736" y="220"/>
                    <a:pt x="736" y="220"/>
                  </a:cubicBezTo>
                  <a:cubicBezTo>
                    <a:pt x="736" y="219"/>
                    <a:pt x="736" y="223"/>
                    <a:pt x="735" y="226"/>
                  </a:cubicBezTo>
                  <a:cubicBezTo>
                    <a:pt x="736" y="222"/>
                    <a:pt x="737" y="221"/>
                    <a:pt x="737" y="222"/>
                  </a:cubicBezTo>
                  <a:cubicBezTo>
                    <a:pt x="738" y="220"/>
                    <a:pt x="738" y="218"/>
                    <a:pt x="738" y="215"/>
                  </a:cubicBezTo>
                  <a:cubicBezTo>
                    <a:pt x="738" y="218"/>
                    <a:pt x="739" y="213"/>
                    <a:pt x="739" y="212"/>
                  </a:cubicBezTo>
                  <a:cubicBezTo>
                    <a:pt x="739" y="214"/>
                    <a:pt x="739" y="213"/>
                    <a:pt x="740" y="211"/>
                  </a:cubicBezTo>
                  <a:cubicBezTo>
                    <a:pt x="740" y="210"/>
                    <a:pt x="739" y="214"/>
                    <a:pt x="740" y="214"/>
                  </a:cubicBezTo>
                  <a:cubicBezTo>
                    <a:pt x="740" y="212"/>
                    <a:pt x="740" y="210"/>
                    <a:pt x="740" y="208"/>
                  </a:cubicBezTo>
                  <a:cubicBezTo>
                    <a:pt x="740" y="209"/>
                    <a:pt x="740" y="209"/>
                    <a:pt x="740" y="208"/>
                  </a:cubicBezTo>
                  <a:cubicBezTo>
                    <a:pt x="739" y="211"/>
                    <a:pt x="739" y="210"/>
                    <a:pt x="739" y="213"/>
                  </a:cubicBezTo>
                  <a:cubicBezTo>
                    <a:pt x="738" y="213"/>
                    <a:pt x="739" y="209"/>
                    <a:pt x="739" y="209"/>
                  </a:cubicBezTo>
                  <a:cubicBezTo>
                    <a:pt x="739" y="211"/>
                    <a:pt x="738" y="212"/>
                    <a:pt x="738" y="213"/>
                  </a:cubicBezTo>
                  <a:cubicBezTo>
                    <a:pt x="738" y="213"/>
                    <a:pt x="739" y="212"/>
                    <a:pt x="739" y="214"/>
                  </a:cubicBezTo>
                  <a:cubicBezTo>
                    <a:pt x="738" y="215"/>
                    <a:pt x="737" y="218"/>
                    <a:pt x="737" y="219"/>
                  </a:cubicBezTo>
                  <a:cubicBezTo>
                    <a:pt x="737" y="213"/>
                    <a:pt x="738" y="214"/>
                    <a:pt x="739" y="209"/>
                  </a:cubicBezTo>
                  <a:cubicBezTo>
                    <a:pt x="739" y="210"/>
                    <a:pt x="739" y="208"/>
                    <a:pt x="739" y="208"/>
                  </a:cubicBezTo>
                  <a:cubicBezTo>
                    <a:pt x="739" y="205"/>
                    <a:pt x="739" y="207"/>
                    <a:pt x="739" y="203"/>
                  </a:cubicBezTo>
                  <a:cubicBezTo>
                    <a:pt x="739" y="201"/>
                    <a:pt x="740" y="203"/>
                    <a:pt x="740" y="201"/>
                  </a:cubicBezTo>
                  <a:cubicBezTo>
                    <a:pt x="740" y="200"/>
                    <a:pt x="739" y="202"/>
                    <a:pt x="739" y="201"/>
                  </a:cubicBezTo>
                  <a:cubicBezTo>
                    <a:pt x="739" y="204"/>
                    <a:pt x="739" y="205"/>
                    <a:pt x="739" y="205"/>
                  </a:cubicBezTo>
                  <a:cubicBezTo>
                    <a:pt x="739" y="201"/>
                    <a:pt x="740" y="197"/>
                    <a:pt x="740" y="195"/>
                  </a:cubicBezTo>
                  <a:cubicBezTo>
                    <a:pt x="739" y="196"/>
                    <a:pt x="739" y="198"/>
                    <a:pt x="739" y="199"/>
                  </a:cubicBezTo>
                  <a:cubicBezTo>
                    <a:pt x="739" y="199"/>
                    <a:pt x="739" y="202"/>
                    <a:pt x="739" y="199"/>
                  </a:cubicBezTo>
                  <a:cubicBezTo>
                    <a:pt x="739" y="197"/>
                    <a:pt x="739" y="196"/>
                    <a:pt x="739" y="194"/>
                  </a:cubicBezTo>
                  <a:cubicBezTo>
                    <a:pt x="739" y="196"/>
                    <a:pt x="738" y="197"/>
                    <a:pt x="738" y="199"/>
                  </a:cubicBezTo>
                  <a:cubicBezTo>
                    <a:pt x="738" y="197"/>
                    <a:pt x="737" y="200"/>
                    <a:pt x="738" y="198"/>
                  </a:cubicBezTo>
                  <a:cubicBezTo>
                    <a:pt x="738" y="196"/>
                    <a:pt x="739" y="196"/>
                    <a:pt x="738" y="194"/>
                  </a:cubicBezTo>
                  <a:cubicBezTo>
                    <a:pt x="738" y="196"/>
                    <a:pt x="738" y="195"/>
                    <a:pt x="738" y="196"/>
                  </a:cubicBezTo>
                  <a:cubicBezTo>
                    <a:pt x="737" y="199"/>
                    <a:pt x="738" y="199"/>
                    <a:pt x="737" y="200"/>
                  </a:cubicBezTo>
                  <a:cubicBezTo>
                    <a:pt x="737" y="198"/>
                    <a:pt x="738" y="193"/>
                    <a:pt x="738" y="193"/>
                  </a:cubicBezTo>
                  <a:cubicBezTo>
                    <a:pt x="738" y="194"/>
                    <a:pt x="737" y="196"/>
                    <a:pt x="737" y="197"/>
                  </a:cubicBezTo>
                  <a:cubicBezTo>
                    <a:pt x="737" y="193"/>
                    <a:pt x="737" y="192"/>
                    <a:pt x="737" y="189"/>
                  </a:cubicBezTo>
                  <a:cubicBezTo>
                    <a:pt x="737" y="191"/>
                    <a:pt x="737" y="184"/>
                    <a:pt x="738" y="184"/>
                  </a:cubicBezTo>
                  <a:cubicBezTo>
                    <a:pt x="738" y="184"/>
                    <a:pt x="737" y="187"/>
                    <a:pt x="737" y="190"/>
                  </a:cubicBezTo>
                  <a:cubicBezTo>
                    <a:pt x="738" y="189"/>
                    <a:pt x="738" y="189"/>
                    <a:pt x="738" y="190"/>
                  </a:cubicBezTo>
                  <a:cubicBezTo>
                    <a:pt x="738" y="187"/>
                    <a:pt x="738" y="185"/>
                    <a:pt x="739" y="186"/>
                  </a:cubicBezTo>
                  <a:cubicBezTo>
                    <a:pt x="738" y="182"/>
                    <a:pt x="739" y="178"/>
                    <a:pt x="739" y="171"/>
                  </a:cubicBezTo>
                  <a:cubicBezTo>
                    <a:pt x="738" y="172"/>
                    <a:pt x="739" y="168"/>
                    <a:pt x="739" y="168"/>
                  </a:cubicBezTo>
                  <a:cubicBezTo>
                    <a:pt x="739" y="168"/>
                    <a:pt x="738" y="170"/>
                    <a:pt x="738" y="168"/>
                  </a:cubicBezTo>
                  <a:cubicBezTo>
                    <a:pt x="738" y="167"/>
                    <a:pt x="738" y="167"/>
                    <a:pt x="738" y="165"/>
                  </a:cubicBezTo>
                  <a:cubicBezTo>
                    <a:pt x="738" y="165"/>
                    <a:pt x="738" y="163"/>
                    <a:pt x="737" y="163"/>
                  </a:cubicBezTo>
                  <a:cubicBezTo>
                    <a:pt x="737" y="163"/>
                    <a:pt x="737" y="164"/>
                    <a:pt x="737" y="164"/>
                  </a:cubicBezTo>
                  <a:cubicBezTo>
                    <a:pt x="738" y="162"/>
                    <a:pt x="737" y="158"/>
                    <a:pt x="737" y="156"/>
                  </a:cubicBezTo>
                  <a:cubicBezTo>
                    <a:pt x="738" y="157"/>
                    <a:pt x="739" y="155"/>
                    <a:pt x="738" y="151"/>
                  </a:cubicBezTo>
                  <a:cubicBezTo>
                    <a:pt x="739" y="152"/>
                    <a:pt x="739" y="158"/>
                    <a:pt x="740" y="156"/>
                  </a:cubicBezTo>
                  <a:cubicBezTo>
                    <a:pt x="739" y="155"/>
                    <a:pt x="739" y="154"/>
                    <a:pt x="739" y="152"/>
                  </a:cubicBezTo>
                  <a:cubicBezTo>
                    <a:pt x="739" y="151"/>
                    <a:pt x="740" y="154"/>
                    <a:pt x="740" y="151"/>
                  </a:cubicBezTo>
                  <a:cubicBezTo>
                    <a:pt x="739" y="147"/>
                    <a:pt x="739" y="150"/>
                    <a:pt x="738" y="148"/>
                  </a:cubicBezTo>
                  <a:cubicBezTo>
                    <a:pt x="738" y="149"/>
                    <a:pt x="738" y="151"/>
                    <a:pt x="738" y="151"/>
                  </a:cubicBezTo>
                  <a:cubicBezTo>
                    <a:pt x="738" y="148"/>
                    <a:pt x="738" y="148"/>
                    <a:pt x="738" y="146"/>
                  </a:cubicBezTo>
                  <a:cubicBezTo>
                    <a:pt x="737" y="144"/>
                    <a:pt x="736" y="144"/>
                    <a:pt x="735" y="141"/>
                  </a:cubicBezTo>
                  <a:cubicBezTo>
                    <a:pt x="736" y="144"/>
                    <a:pt x="736" y="143"/>
                    <a:pt x="736" y="146"/>
                  </a:cubicBezTo>
                  <a:cubicBezTo>
                    <a:pt x="736" y="146"/>
                    <a:pt x="736" y="143"/>
                    <a:pt x="735" y="144"/>
                  </a:cubicBezTo>
                  <a:cubicBezTo>
                    <a:pt x="736" y="145"/>
                    <a:pt x="736" y="147"/>
                    <a:pt x="735" y="146"/>
                  </a:cubicBezTo>
                  <a:cubicBezTo>
                    <a:pt x="735" y="145"/>
                    <a:pt x="735" y="144"/>
                    <a:pt x="735" y="144"/>
                  </a:cubicBezTo>
                  <a:cubicBezTo>
                    <a:pt x="735" y="145"/>
                    <a:pt x="735" y="147"/>
                    <a:pt x="735" y="148"/>
                  </a:cubicBezTo>
                  <a:cubicBezTo>
                    <a:pt x="734" y="141"/>
                    <a:pt x="734" y="143"/>
                    <a:pt x="734" y="148"/>
                  </a:cubicBezTo>
                  <a:cubicBezTo>
                    <a:pt x="734" y="147"/>
                    <a:pt x="733" y="145"/>
                    <a:pt x="733" y="142"/>
                  </a:cubicBezTo>
                  <a:cubicBezTo>
                    <a:pt x="733" y="139"/>
                    <a:pt x="733" y="142"/>
                    <a:pt x="734" y="142"/>
                  </a:cubicBezTo>
                  <a:cubicBezTo>
                    <a:pt x="733" y="135"/>
                    <a:pt x="732" y="138"/>
                    <a:pt x="733" y="141"/>
                  </a:cubicBezTo>
                  <a:cubicBezTo>
                    <a:pt x="732" y="140"/>
                    <a:pt x="732" y="138"/>
                    <a:pt x="732" y="136"/>
                  </a:cubicBezTo>
                  <a:cubicBezTo>
                    <a:pt x="732" y="137"/>
                    <a:pt x="732" y="133"/>
                    <a:pt x="731" y="133"/>
                  </a:cubicBezTo>
                  <a:cubicBezTo>
                    <a:pt x="732" y="135"/>
                    <a:pt x="732" y="137"/>
                    <a:pt x="732" y="137"/>
                  </a:cubicBezTo>
                  <a:cubicBezTo>
                    <a:pt x="731" y="136"/>
                    <a:pt x="731" y="134"/>
                    <a:pt x="731" y="133"/>
                  </a:cubicBezTo>
                  <a:cubicBezTo>
                    <a:pt x="730" y="135"/>
                    <a:pt x="730" y="134"/>
                    <a:pt x="730" y="134"/>
                  </a:cubicBezTo>
                  <a:cubicBezTo>
                    <a:pt x="730" y="136"/>
                    <a:pt x="730" y="138"/>
                    <a:pt x="730" y="139"/>
                  </a:cubicBezTo>
                  <a:cubicBezTo>
                    <a:pt x="729" y="138"/>
                    <a:pt x="729" y="138"/>
                    <a:pt x="729" y="139"/>
                  </a:cubicBezTo>
                  <a:cubicBezTo>
                    <a:pt x="729" y="137"/>
                    <a:pt x="729" y="136"/>
                    <a:pt x="729" y="136"/>
                  </a:cubicBezTo>
                  <a:cubicBezTo>
                    <a:pt x="728" y="135"/>
                    <a:pt x="729" y="138"/>
                    <a:pt x="728" y="138"/>
                  </a:cubicBezTo>
                  <a:cubicBezTo>
                    <a:pt x="728" y="135"/>
                    <a:pt x="728" y="132"/>
                    <a:pt x="728" y="131"/>
                  </a:cubicBezTo>
                  <a:cubicBezTo>
                    <a:pt x="728" y="131"/>
                    <a:pt x="727" y="130"/>
                    <a:pt x="727" y="130"/>
                  </a:cubicBezTo>
                  <a:cubicBezTo>
                    <a:pt x="727" y="133"/>
                    <a:pt x="728" y="135"/>
                    <a:pt x="728" y="136"/>
                  </a:cubicBezTo>
                  <a:cubicBezTo>
                    <a:pt x="728" y="137"/>
                    <a:pt x="727" y="134"/>
                    <a:pt x="727" y="132"/>
                  </a:cubicBezTo>
                  <a:cubicBezTo>
                    <a:pt x="727" y="132"/>
                    <a:pt x="726" y="129"/>
                    <a:pt x="726" y="127"/>
                  </a:cubicBezTo>
                  <a:cubicBezTo>
                    <a:pt x="725" y="125"/>
                    <a:pt x="725" y="125"/>
                    <a:pt x="725" y="129"/>
                  </a:cubicBezTo>
                  <a:cubicBezTo>
                    <a:pt x="725" y="128"/>
                    <a:pt x="725" y="128"/>
                    <a:pt x="725" y="126"/>
                  </a:cubicBezTo>
                  <a:cubicBezTo>
                    <a:pt x="725" y="128"/>
                    <a:pt x="725" y="127"/>
                    <a:pt x="725" y="129"/>
                  </a:cubicBezTo>
                  <a:cubicBezTo>
                    <a:pt x="724" y="128"/>
                    <a:pt x="724" y="128"/>
                    <a:pt x="724" y="127"/>
                  </a:cubicBezTo>
                  <a:cubicBezTo>
                    <a:pt x="724" y="125"/>
                    <a:pt x="724" y="125"/>
                    <a:pt x="723" y="123"/>
                  </a:cubicBezTo>
                  <a:cubicBezTo>
                    <a:pt x="723" y="121"/>
                    <a:pt x="722" y="121"/>
                    <a:pt x="722" y="123"/>
                  </a:cubicBezTo>
                  <a:cubicBezTo>
                    <a:pt x="722" y="125"/>
                    <a:pt x="723" y="128"/>
                    <a:pt x="723" y="132"/>
                  </a:cubicBezTo>
                  <a:cubicBezTo>
                    <a:pt x="723" y="132"/>
                    <a:pt x="723" y="131"/>
                    <a:pt x="723" y="130"/>
                  </a:cubicBezTo>
                  <a:cubicBezTo>
                    <a:pt x="723" y="127"/>
                    <a:pt x="722" y="124"/>
                    <a:pt x="722" y="121"/>
                  </a:cubicBezTo>
                  <a:cubicBezTo>
                    <a:pt x="721" y="114"/>
                    <a:pt x="722" y="108"/>
                    <a:pt x="724" y="116"/>
                  </a:cubicBezTo>
                  <a:cubicBezTo>
                    <a:pt x="724" y="119"/>
                    <a:pt x="725" y="122"/>
                    <a:pt x="725" y="123"/>
                  </a:cubicBezTo>
                  <a:cubicBezTo>
                    <a:pt x="725" y="119"/>
                    <a:pt x="724" y="118"/>
                    <a:pt x="724" y="116"/>
                  </a:cubicBezTo>
                  <a:cubicBezTo>
                    <a:pt x="724" y="116"/>
                    <a:pt x="723" y="114"/>
                    <a:pt x="723" y="111"/>
                  </a:cubicBezTo>
                  <a:cubicBezTo>
                    <a:pt x="722" y="108"/>
                    <a:pt x="722" y="104"/>
                    <a:pt x="721" y="103"/>
                  </a:cubicBezTo>
                  <a:cubicBezTo>
                    <a:pt x="721" y="102"/>
                    <a:pt x="721" y="102"/>
                    <a:pt x="721" y="99"/>
                  </a:cubicBezTo>
                  <a:cubicBezTo>
                    <a:pt x="720" y="98"/>
                    <a:pt x="720" y="97"/>
                    <a:pt x="720" y="96"/>
                  </a:cubicBezTo>
                  <a:cubicBezTo>
                    <a:pt x="719" y="92"/>
                    <a:pt x="718" y="87"/>
                    <a:pt x="716" y="80"/>
                  </a:cubicBezTo>
                  <a:cubicBezTo>
                    <a:pt x="716" y="80"/>
                    <a:pt x="716" y="81"/>
                    <a:pt x="716" y="81"/>
                  </a:cubicBezTo>
                  <a:cubicBezTo>
                    <a:pt x="715" y="77"/>
                    <a:pt x="714" y="73"/>
                    <a:pt x="713" y="69"/>
                  </a:cubicBezTo>
                  <a:cubicBezTo>
                    <a:pt x="711" y="65"/>
                    <a:pt x="710" y="61"/>
                    <a:pt x="709" y="57"/>
                  </a:cubicBezTo>
                  <a:cubicBezTo>
                    <a:pt x="707" y="54"/>
                    <a:pt x="707" y="52"/>
                    <a:pt x="706" y="49"/>
                  </a:cubicBezTo>
                  <a:cubicBezTo>
                    <a:pt x="706" y="48"/>
                    <a:pt x="705" y="47"/>
                    <a:pt x="705" y="46"/>
                  </a:cubicBezTo>
                  <a:cubicBezTo>
                    <a:pt x="700" y="37"/>
                    <a:pt x="701" y="44"/>
                    <a:pt x="706" y="59"/>
                  </a:cubicBezTo>
                  <a:cubicBezTo>
                    <a:pt x="707" y="61"/>
                    <a:pt x="707" y="63"/>
                    <a:pt x="708" y="66"/>
                  </a:cubicBezTo>
                  <a:cubicBezTo>
                    <a:pt x="709" y="68"/>
                    <a:pt x="709" y="70"/>
                    <a:pt x="710" y="73"/>
                  </a:cubicBezTo>
                  <a:cubicBezTo>
                    <a:pt x="711" y="77"/>
                    <a:pt x="713" y="83"/>
                    <a:pt x="714" y="88"/>
                  </a:cubicBezTo>
                  <a:cubicBezTo>
                    <a:pt x="714" y="90"/>
                    <a:pt x="714" y="88"/>
                    <a:pt x="714" y="90"/>
                  </a:cubicBezTo>
                  <a:cubicBezTo>
                    <a:pt x="716" y="95"/>
                    <a:pt x="716" y="99"/>
                    <a:pt x="716" y="101"/>
                  </a:cubicBezTo>
                  <a:cubicBezTo>
                    <a:pt x="716" y="102"/>
                    <a:pt x="716" y="103"/>
                    <a:pt x="717" y="104"/>
                  </a:cubicBezTo>
                  <a:cubicBezTo>
                    <a:pt x="717" y="103"/>
                    <a:pt x="716" y="101"/>
                    <a:pt x="717" y="100"/>
                  </a:cubicBezTo>
                  <a:cubicBezTo>
                    <a:pt x="718" y="108"/>
                    <a:pt x="719" y="110"/>
                    <a:pt x="720" y="118"/>
                  </a:cubicBezTo>
                  <a:cubicBezTo>
                    <a:pt x="719" y="117"/>
                    <a:pt x="718" y="110"/>
                    <a:pt x="717" y="111"/>
                  </a:cubicBezTo>
                  <a:cubicBezTo>
                    <a:pt x="717" y="112"/>
                    <a:pt x="718" y="115"/>
                    <a:pt x="717" y="115"/>
                  </a:cubicBezTo>
                  <a:cubicBezTo>
                    <a:pt x="717" y="117"/>
                    <a:pt x="718" y="118"/>
                    <a:pt x="718" y="119"/>
                  </a:cubicBezTo>
                  <a:cubicBezTo>
                    <a:pt x="718" y="121"/>
                    <a:pt x="719" y="127"/>
                    <a:pt x="720" y="133"/>
                  </a:cubicBezTo>
                  <a:cubicBezTo>
                    <a:pt x="719" y="134"/>
                    <a:pt x="719" y="134"/>
                    <a:pt x="719" y="136"/>
                  </a:cubicBezTo>
                  <a:cubicBezTo>
                    <a:pt x="719" y="137"/>
                    <a:pt x="719" y="134"/>
                    <a:pt x="719" y="135"/>
                  </a:cubicBezTo>
                  <a:cubicBezTo>
                    <a:pt x="719" y="135"/>
                    <a:pt x="719" y="136"/>
                    <a:pt x="719" y="136"/>
                  </a:cubicBezTo>
                  <a:cubicBezTo>
                    <a:pt x="719" y="137"/>
                    <a:pt x="719" y="138"/>
                    <a:pt x="719" y="139"/>
                  </a:cubicBezTo>
                  <a:cubicBezTo>
                    <a:pt x="719" y="142"/>
                    <a:pt x="720" y="161"/>
                    <a:pt x="718" y="152"/>
                  </a:cubicBezTo>
                  <a:cubicBezTo>
                    <a:pt x="718" y="150"/>
                    <a:pt x="718" y="146"/>
                    <a:pt x="718" y="145"/>
                  </a:cubicBezTo>
                  <a:cubicBezTo>
                    <a:pt x="717" y="144"/>
                    <a:pt x="717" y="138"/>
                    <a:pt x="717" y="136"/>
                  </a:cubicBezTo>
                  <a:cubicBezTo>
                    <a:pt x="717" y="141"/>
                    <a:pt x="717" y="143"/>
                    <a:pt x="718" y="147"/>
                  </a:cubicBezTo>
                  <a:cubicBezTo>
                    <a:pt x="717" y="146"/>
                    <a:pt x="717" y="151"/>
                    <a:pt x="717" y="147"/>
                  </a:cubicBezTo>
                  <a:cubicBezTo>
                    <a:pt x="717" y="151"/>
                    <a:pt x="717" y="152"/>
                    <a:pt x="717" y="154"/>
                  </a:cubicBezTo>
                  <a:cubicBezTo>
                    <a:pt x="717" y="152"/>
                    <a:pt x="717" y="155"/>
                    <a:pt x="717" y="154"/>
                  </a:cubicBezTo>
                  <a:cubicBezTo>
                    <a:pt x="717" y="150"/>
                    <a:pt x="716" y="150"/>
                    <a:pt x="716" y="148"/>
                  </a:cubicBezTo>
                  <a:cubicBezTo>
                    <a:pt x="716" y="146"/>
                    <a:pt x="716" y="142"/>
                    <a:pt x="716" y="138"/>
                  </a:cubicBezTo>
                  <a:cubicBezTo>
                    <a:pt x="715" y="138"/>
                    <a:pt x="715" y="139"/>
                    <a:pt x="715" y="138"/>
                  </a:cubicBezTo>
                  <a:cubicBezTo>
                    <a:pt x="715" y="136"/>
                    <a:pt x="715" y="134"/>
                    <a:pt x="715" y="130"/>
                  </a:cubicBezTo>
                  <a:cubicBezTo>
                    <a:pt x="714" y="130"/>
                    <a:pt x="714" y="128"/>
                    <a:pt x="714" y="130"/>
                  </a:cubicBezTo>
                  <a:cubicBezTo>
                    <a:pt x="712" y="123"/>
                    <a:pt x="713" y="132"/>
                    <a:pt x="711" y="125"/>
                  </a:cubicBezTo>
                  <a:cubicBezTo>
                    <a:pt x="713" y="128"/>
                    <a:pt x="712" y="134"/>
                    <a:pt x="713" y="137"/>
                  </a:cubicBezTo>
                  <a:cubicBezTo>
                    <a:pt x="713" y="138"/>
                    <a:pt x="713" y="140"/>
                    <a:pt x="713" y="143"/>
                  </a:cubicBezTo>
                  <a:cubicBezTo>
                    <a:pt x="714" y="143"/>
                    <a:pt x="714" y="152"/>
                    <a:pt x="714" y="153"/>
                  </a:cubicBezTo>
                  <a:cubicBezTo>
                    <a:pt x="714" y="156"/>
                    <a:pt x="714" y="158"/>
                    <a:pt x="715" y="160"/>
                  </a:cubicBezTo>
                  <a:cubicBezTo>
                    <a:pt x="715" y="160"/>
                    <a:pt x="715" y="161"/>
                    <a:pt x="715" y="161"/>
                  </a:cubicBezTo>
                  <a:cubicBezTo>
                    <a:pt x="714" y="160"/>
                    <a:pt x="714" y="158"/>
                    <a:pt x="714" y="156"/>
                  </a:cubicBezTo>
                  <a:cubicBezTo>
                    <a:pt x="714" y="157"/>
                    <a:pt x="714" y="158"/>
                    <a:pt x="714" y="157"/>
                  </a:cubicBezTo>
                  <a:cubicBezTo>
                    <a:pt x="714" y="159"/>
                    <a:pt x="714" y="162"/>
                    <a:pt x="714" y="163"/>
                  </a:cubicBezTo>
                  <a:cubicBezTo>
                    <a:pt x="714" y="161"/>
                    <a:pt x="713" y="157"/>
                    <a:pt x="713" y="158"/>
                  </a:cubicBezTo>
                  <a:cubicBezTo>
                    <a:pt x="714" y="163"/>
                    <a:pt x="713" y="158"/>
                    <a:pt x="713" y="161"/>
                  </a:cubicBezTo>
                  <a:cubicBezTo>
                    <a:pt x="713" y="159"/>
                    <a:pt x="713" y="156"/>
                    <a:pt x="713" y="154"/>
                  </a:cubicBezTo>
                  <a:cubicBezTo>
                    <a:pt x="712" y="153"/>
                    <a:pt x="712" y="155"/>
                    <a:pt x="712" y="153"/>
                  </a:cubicBezTo>
                  <a:cubicBezTo>
                    <a:pt x="712" y="145"/>
                    <a:pt x="711" y="140"/>
                    <a:pt x="711" y="135"/>
                  </a:cubicBezTo>
                  <a:cubicBezTo>
                    <a:pt x="711" y="138"/>
                    <a:pt x="710" y="136"/>
                    <a:pt x="710" y="133"/>
                  </a:cubicBezTo>
                  <a:cubicBezTo>
                    <a:pt x="710" y="132"/>
                    <a:pt x="709" y="129"/>
                    <a:pt x="709" y="128"/>
                  </a:cubicBezTo>
                  <a:cubicBezTo>
                    <a:pt x="710" y="129"/>
                    <a:pt x="710" y="130"/>
                    <a:pt x="710" y="133"/>
                  </a:cubicBezTo>
                  <a:cubicBezTo>
                    <a:pt x="710" y="134"/>
                    <a:pt x="710" y="132"/>
                    <a:pt x="711" y="134"/>
                  </a:cubicBezTo>
                  <a:cubicBezTo>
                    <a:pt x="710" y="130"/>
                    <a:pt x="710" y="134"/>
                    <a:pt x="710" y="131"/>
                  </a:cubicBezTo>
                  <a:cubicBezTo>
                    <a:pt x="710" y="130"/>
                    <a:pt x="710" y="129"/>
                    <a:pt x="710" y="128"/>
                  </a:cubicBezTo>
                  <a:cubicBezTo>
                    <a:pt x="710" y="128"/>
                    <a:pt x="710" y="130"/>
                    <a:pt x="710" y="130"/>
                  </a:cubicBezTo>
                  <a:cubicBezTo>
                    <a:pt x="710" y="126"/>
                    <a:pt x="710" y="126"/>
                    <a:pt x="710" y="126"/>
                  </a:cubicBezTo>
                  <a:cubicBezTo>
                    <a:pt x="710" y="124"/>
                    <a:pt x="710" y="124"/>
                    <a:pt x="710" y="122"/>
                  </a:cubicBezTo>
                  <a:cubicBezTo>
                    <a:pt x="710" y="122"/>
                    <a:pt x="710" y="123"/>
                    <a:pt x="710" y="123"/>
                  </a:cubicBezTo>
                  <a:cubicBezTo>
                    <a:pt x="709" y="122"/>
                    <a:pt x="709" y="120"/>
                    <a:pt x="709" y="119"/>
                  </a:cubicBezTo>
                  <a:cubicBezTo>
                    <a:pt x="709" y="121"/>
                    <a:pt x="709" y="116"/>
                    <a:pt x="708" y="115"/>
                  </a:cubicBezTo>
                  <a:cubicBezTo>
                    <a:pt x="708" y="116"/>
                    <a:pt x="709" y="117"/>
                    <a:pt x="709" y="118"/>
                  </a:cubicBezTo>
                  <a:cubicBezTo>
                    <a:pt x="708" y="113"/>
                    <a:pt x="708" y="112"/>
                    <a:pt x="707" y="110"/>
                  </a:cubicBezTo>
                  <a:cubicBezTo>
                    <a:pt x="707" y="111"/>
                    <a:pt x="707" y="111"/>
                    <a:pt x="707" y="112"/>
                  </a:cubicBezTo>
                  <a:cubicBezTo>
                    <a:pt x="707" y="110"/>
                    <a:pt x="706" y="107"/>
                    <a:pt x="706" y="106"/>
                  </a:cubicBezTo>
                  <a:cubicBezTo>
                    <a:pt x="706" y="108"/>
                    <a:pt x="707" y="109"/>
                    <a:pt x="707" y="110"/>
                  </a:cubicBezTo>
                  <a:cubicBezTo>
                    <a:pt x="706" y="107"/>
                    <a:pt x="706" y="112"/>
                    <a:pt x="707" y="114"/>
                  </a:cubicBezTo>
                  <a:cubicBezTo>
                    <a:pt x="706" y="108"/>
                    <a:pt x="708" y="113"/>
                    <a:pt x="707" y="112"/>
                  </a:cubicBezTo>
                  <a:cubicBezTo>
                    <a:pt x="707" y="115"/>
                    <a:pt x="707" y="113"/>
                    <a:pt x="708" y="115"/>
                  </a:cubicBezTo>
                  <a:cubicBezTo>
                    <a:pt x="707" y="116"/>
                    <a:pt x="707" y="115"/>
                    <a:pt x="707" y="114"/>
                  </a:cubicBezTo>
                  <a:cubicBezTo>
                    <a:pt x="706" y="112"/>
                    <a:pt x="706" y="110"/>
                    <a:pt x="705" y="109"/>
                  </a:cubicBezTo>
                  <a:cubicBezTo>
                    <a:pt x="706" y="111"/>
                    <a:pt x="706" y="113"/>
                    <a:pt x="707" y="115"/>
                  </a:cubicBezTo>
                  <a:cubicBezTo>
                    <a:pt x="706" y="117"/>
                    <a:pt x="706" y="123"/>
                    <a:pt x="707" y="129"/>
                  </a:cubicBezTo>
                  <a:cubicBezTo>
                    <a:pt x="707" y="126"/>
                    <a:pt x="707" y="126"/>
                    <a:pt x="706" y="126"/>
                  </a:cubicBezTo>
                  <a:cubicBezTo>
                    <a:pt x="707" y="129"/>
                    <a:pt x="707" y="129"/>
                    <a:pt x="706" y="130"/>
                  </a:cubicBezTo>
                  <a:cubicBezTo>
                    <a:pt x="707" y="132"/>
                    <a:pt x="707" y="133"/>
                    <a:pt x="707" y="136"/>
                  </a:cubicBezTo>
                  <a:cubicBezTo>
                    <a:pt x="707" y="137"/>
                    <a:pt x="707" y="136"/>
                    <a:pt x="708" y="138"/>
                  </a:cubicBezTo>
                  <a:cubicBezTo>
                    <a:pt x="708" y="140"/>
                    <a:pt x="708" y="144"/>
                    <a:pt x="708" y="142"/>
                  </a:cubicBezTo>
                  <a:cubicBezTo>
                    <a:pt x="708" y="145"/>
                    <a:pt x="708" y="149"/>
                    <a:pt x="709" y="150"/>
                  </a:cubicBezTo>
                  <a:cubicBezTo>
                    <a:pt x="709" y="149"/>
                    <a:pt x="709" y="148"/>
                    <a:pt x="709" y="148"/>
                  </a:cubicBezTo>
                  <a:cubicBezTo>
                    <a:pt x="709" y="148"/>
                    <a:pt x="709" y="149"/>
                    <a:pt x="709" y="150"/>
                  </a:cubicBezTo>
                  <a:cubicBezTo>
                    <a:pt x="709" y="145"/>
                    <a:pt x="711" y="156"/>
                    <a:pt x="710" y="159"/>
                  </a:cubicBezTo>
                  <a:cubicBezTo>
                    <a:pt x="710" y="158"/>
                    <a:pt x="710" y="153"/>
                    <a:pt x="710" y="156"/>
                  </a:cubicBezTo>
                  <a:cubicBezTo>
                    <a:pt x="710" y="158"/>
                    <a:pt x="710" y="159"/>
                    <a:pt x="710" y="158"/>
                  </a:cubicBezTo>
                  <a:cubicBezTo>
                    <a:pt x="710" y="157"/>
                    <a:pt x="709" y="155"/>
                    <a:pt x="709" y="155"/>
                  </a:cubicBezTo>
                  <a:cubicBezTo>
                    <a:pt x="709" y="158"/>
                    <a:pt x="709" y="158"/>
                    <a:pt x="709" y="160"/>
                  </a:cubicBezTo>
                  <a:cubicBezTo>
                    <a:pt x="710" y="163"/>
                    <a:pt x="710" y="171"/>
                    <a:pt x="710" y="176"/>
                  </a:cubicBezTo>
                  <a:cubicBezTo>
                    <a:pt x="710" y="176"/>
                    <a:pt x="710" y="177"/>
                    <a:pt x="710" y="177"/>
                  </a:cubicBezTo>
                  <a:cubicBezTo>
                    <a:pt x="710" y="176"/>
                    <a:pt x="710" y="175"/>
                    <a:pt x="710" y="175"/>
                  </a:cubicBezTo>
                  <a:cubicBezTo>
                    <a:pt x="710" y="180"/>
                    <a:pt x="710" y="180"/>
                    <a:pt x="710" y="184"/>
                  </a:cubicBezTo>
                  <a:cubicBezTo>
                    <a:pt x="709" y="184"/>
                    <a:pt x="709" y="187"/>
                    <a:pt x="710" y="185"/>
                  </a:cubicBezTo>
                  <a:cubicBezTo>
                    <a:pt x="710" y="189"/>
                    <a:pt x="709" y="191"/>
                    <a:pt x="709" y="190"/>
                  </a:cubicBezTo>
                  <a:cubicBezTo>
                    <a:pt x="709" y="186"/>
                    <a:pt x="709" y="188"/>
                    <a:pt x="709" y="185"/>
                  </a:cubicBezTo>
                  <a:cubicBezTo>
                    <a:pt x="709" y="187"/>
                    <a:pt x="709" y="188"/>
                    <a:pt x="708" y="190"/>
                  </a:cubicBezTo>
                  <a:cubicBezTo>
                    <a:pt x="708" y="190"/>
                    <a:pt x="708" y="188"/>
                    <a:pt x="708" y="187"/>
                  </a:cubicBezTo>
                  <a:cubicBezTo>
                    <a:pt x="708" y="191"/>
                    <a:pt x="708" y="191"/>
                    <a:pt x="708" y="193"/>
                  </a:cubicBezTo>
                  <a:cubicBezTo>
                    <a:pt x="708" y="194"/>
                    <a:pt x="708" y="195"/>
                    <a:pt x="708" y="197"/>
                  </a:cubicBezTo>
                  <a:cubicBezTo>
                    <a:pt x="708" y="197"/>
                    <a:pt x="708" y="197"/>
                    <a:pt x="708" y="198"/>
                  </a:cubicBezTo>
                  <a:cubicBezTo>
                    <a:pt x="708" y="198"/>
                    <a:pt x="708" y="198"/>
                    <a:pt x="708" y="199"/>
                  </a:cubicBezTo>
                  <a:cubicBezTo>
                    <a:pt x="708" y="201"/>
                    <a:pt x="708" y="200"/>
                    <a:pt x="708" y="201"/>
                  </a:cubicBezTo>
                  <a:cubicBezTo>
                    <a:pt x="708" y="201"/>
                    <a:pt x="708" y="202"/>
                    <a:pt x="708" y="204"/>
                  </a:cubicBezTo>
                  <a:cubicBezTo>
                    <a:pt x="708" y="204"/>
                    <a:pt x="708" y="206"/>
                    <a:pt x="708" y="203"/>
                  </a:cubicBezTo>
                  <a:cubicBezTo>
                    <a:pt x="708" y="202"/>
                    <a:pt x="708" y="205"/>
                    <a:pt x="708" y="203"/>
                  </a:cubicBezTo>
                  <a:cubicBezTo>
                    <a:pt x="708" y="200"/>
                    <a:pt x="708" y="200"/>
                    <a:pt x="709" y="199"/>
                  </a:cubicBezTo>
                  <a:cubicBezTo>
                    <a:pt x="709" y="201"/>
                    <a:pt x="708" y="207"/>
                    <a:pt x="708" y="209"/>
                  </a:cubicBezTo>
                  <a:cubicBezTo>
                    <a:pt x="708" y="208"/>
                    <a:pt x="708" y="208"/>
                    <a:pt x="708" y="209"/>
                  </a:cubicBezTo>
                  <a:cubicBezTo>
                    <a:pt x="708" y="210"/>
                    <a:pt x="708" y="208"/>
                    <a:pt x="707" y="209"/>
                  </a:cubicBezTo>
                  <a:cubicBezTo>
                    <a:pt x="707" y="213"/>
                    <a:pt x="707" y="213"/>
                    <a:pt x="707" y="216"/>
                  </a:cubicBezTo>
                  <a:cubicBezTo>
                    <a:pt x="707" y="216"/>
                    <a:pt x="706" y="217"/>
                    <a:pt x="706" y="217"/>
                  </a:cubicBezTo>
                  <a:cubicBezTo>
                    <a:pt x="706" y="214"/>
                    <a:pt x="706" y="225"/>
                    <a:pt x="705" y="227"/>
                  </a:cubicBezTo>
                  <a:cubicBezTo>
                    <a:pt x="705" y="227"/>
                    <a:pt x="705" y="228"/>
                    <a:pt x="705" y="228"/>
                  </a:cubicBezTo>
                  <a:cubicBezTo>
                    <a:pt x="705" y="227"/>
                    <a:pt x="705" y="227"/>
                    <a:pt x="705" y="225"/>
                  </a:cubicBezTo>
                  <a:cubicBezTo>
                    <a:pt x="705" y="223"/>
                    <a:pt x="706" y="221"/>
                    <a:pt x="706" y="220"/>
                  </a:cubicBezTo>
                  <a:cubicBezTo>
                    <a:pt x="705" y="223"/>
                    <a:pt x="705" y="225"/>
                    <a:pt x="704" y="226"/>
                  </a:cubicBezTo>
                  <a:cubicBezTo>
                    <a:pt x="705" y="223"/>
                    <a:pt x="704" y="225"/>
                    <a:pt x="704" y="222"/>
                  </a:cubicBezTo>
                  <a:cubicBezTo>
                    <a:pt x="705" y="220"/>
                    <a:pt x="706" y="216"/>
                    <a:pt x="706" y="216"/>
                  </a:cubicBezTo>
                  <a:cubicBezTo>
                    <a:pt x="705" y="217"/>
                    <a:pt x="705" y="217"/>
                    <a:pt x="705" y="217"/>
                  </a:cubicBezTo>
                  <a:cubicBezTo>
                    <a:pt x="706" y="213"/>
                    <a:pt x="707" y="210"/>
                    <a:pt x="706" y="207"/>
                  </a:cubicBezTo>
                  <a:cubicBezTo>
                    <a:pt x="706" y="210"/>
                    <a:pt x="706" y="213"/>
                    <a:pt x="705" y="216"/>
                  </a:cubicBezTo>
                  <a:cubicBezTo>
                    <a:pt x="705" y="215"/>
                    <a:pt x="705" y="214"/>
                    <a:pt x="706" y="211"/>
                  </a:cubicBezTo>
                  <a:cubicBezTo>
                    <a:pt x="706" y="210"/>
                    <a:pt x="706" y="208"/>
                    <a:pt x="706" y="206"/>
                  </a:cubicBezTo>
                  <a:cubicBezTo>
                    <a:pt x="706" y="205"/>
                    <a:pt x="705" y="208"/>
                    <a:pt x="705" y="205"/>
                  </a:cubicBezTo>
                  <a:cubicBezTo>
                    <a:pt x="705" y="207"/>
                    <a:pt x="705" y="212"/>
                    <a:pt x="704" y="213"/>
                  </a:cubicBezTo>
                  <a:cubicBezTo>
                    <a:pt x="705" y="211"/>
                    <a:pt x="705" y="210"/>
                    <a:pt x="705" y="209"/>
                  </a:cubicBezTo>
                  <a:cubicBezTo>
                    <a:pt x="705" y="216"/>
                    <a:pt x="703" y="218"/>
                    <a:pt x="703" y="218"/>
                  </a:cubicBezTo>
                  <a:cubicBezTo>
                    <a:pt x="703" y="220"/>
                    <a:pt x="702" y="222"/>
                    <a:pt x="702" y="223"/>
                  </a:cubicBezTo>
                  <a:cubicBezTo>
                    <a:pt x="702" y="223"/>
                    <a:pt x="703" y="217"/>
                    <a:pt x="702" y="218"/>
                  </a:cubicBezTo>
                  <a:cubicBezTo>
                    <a:pt x="702" y="220"/>
                    <a:pt x="702" y="220"/>
                    <a:pt x="702" y="221"/>
                  </a:cubicBezTo>
                  <a:cubicBezTo>
                    <a:pt x="702" y="218"/>
                    <a:pt x="701" y="222"/>
                    <a:pt x="702" y="218"/>
                  </a:cubicBezTo>
                  <a:cubicBezTo>
                    <a:pt x="702" y="218"/>
                    <a:pt x="702" y="218"/>
                    <a:pt x="702" y="218"/>
                  </a:cubicBezTo>
                  <a:cubicBezTo>
                    <a:pt x="703" y="214"/>
                    <a:pt x="701" y="217"/>
                    <a:pt x="702" y="214"/>
                  </a:cubicBezTo>
                  <a:cubicBezTo>
                    <a:pt x="702" y="214"/>
                    <a:pt x="702" y="211"/>
                    <a:pt x="702" y="211"/>
                  </a:cubicBezTo>
                  <a:cubicBezTo>
                    <a:pt x="702" y="211"/>
                    <a:pt x="702" y="215"/>
                    <a:pt x="701" y="214"/>
                  </a:cubicBezTo>
                  <a:cubicBezTo>
                    <a:pt x="701" y="214"/>
                    <a:pt x="702" y="212"/>
                    <a:pt x="701" y="212"/>
                  </a:cubicBezTo>
                  <a:cubicBezTo>
                    <a:pt x="701" y="214"/>
                    <a:pt x="701" y="211"/>
                    <a:pt x="701" y="212"/>
                  </a:cubicBezTo>
                  <a:cubicBezTo>
                    <a:pt x="701" y="214"/>
                    <a:pt x="700" y="217"/>
                    <a:pt x="700" y="217"/>
                  </a:cubicBezTo>
                  <a:cubicBezTo>
                    <a:pt x="700" y="217"/>
                    <a:pt x="700" y="219"/>
                    <a:pt x="701" y="217"/>
                  </a:cubicBezTo>
                  <a:cubicBezTo>
                    <a:pt x="700" y="218"/>
                    <a:pt x="700" y="221"/>
                    <a:pt x="700" y="220"/>
                  </a:cubicBezTo>
                  <a:cubicBezTo>
                    <a:pt x="699" y="223"/>
                    <a:pt x="699" y="226"/>
                    <a:pt x="698" y="230"/>
                  </a:cubicBezTo>
                  <a:cubicBezTo>
                    <a:pt x="697" y="233"/>
                    <a:pt x="697" y="236"/>
                    <a:pt x="696" y="239"/>
                  </a:cubicBezTo>
                  <a:cubicBezTo>
                    <a:pt x="696" y="240"/>
                    <a:pt x="695" y="242"/>
                    <a:pt x="695" y="243"/>
                  </a:cubicBezTo>
                  <a:cubicBezTo>
                    <a:pt x="694" y="243"/>
                    <a:pt x="695" y="240"/>
                    <a:pt x="695" y="240"/>
                  </a:cubicBezTo>
                  <a:cubicBezTo>
                    <a:pt x="695" y="241"/>
                    <a:pt x="695" y="240"/>
                    <a:pt x="695" y="240"/>
                  </a:cubicBezTo>
                  <a:cubicBezTo>
                    <a:pt x="694" y="242"/>
                    <a:pt x="694" y="244"/>
                    <a:pt x="693" y="246"/>
                  </a:cubicBezTo>
                  <a:cubicBezTo>
                    <a:pt x="694" y="241"/>
                    <a:pt x="693" y="243"/>
                    <a:pt x="694" y="239"/>
                  </a:cubicBezTo>
                  <a:cubicBezTo>
                    <a:pt x="694" y="240"/>
                    <a:pt x="696" y="234"/>
                    <a:pt x="696" y="233"/>
                  </a:cubicBezTo>
                  <a:cubicBezTo>
                    <a:pt x="695" y="235"/>
                    <a:pt x="694" y="239"/>
                    <a:pt x="694" y="239"/>
                  </a:cubicBezTo>
                  <a:cubicBezTo>
                    <a:pt x="694" y="237"/>
                    <a:pt x="695" y="234"/>
                    <a:pt x="695" y="234"/>
                  </a:cubicBezTo>
                  <a:cubicBezTo>
                    <a:pt x="694" y="237"/>
                    <a:pt x="693" y="239"/>
                    <a:pt x="693" y="241"/>
                  </a:cubicBezTo>
                  <a:cubicBezTo>
                    <a:pt x="693" y="240"/>
                    <a:pt x="695" y="230"/>
                    <a:pt x="695" y="228"/>
                  </a:cubicBezTo>
                  <a:cubicBezTo>
                    <a:pt x="694" y="234"/>
                    <a:pt x="693" y="236"/>
                    <a:pt x="693" y="237"/>
                  </a:cubicBezTo>
                  <a:cubicBezTo>
                    <a:pt x="692" y="239"/>
                    <a:pt x="692" y="241"/>
                    <a:pt x="692" y="242"/>
                  </a:cubicBezTo>
                  <a:cubicBezTo>
                    <a:pt x="692" y="238"/>
                    <a:pt x="690" y="244"/>
                    <a:pt x="691" y="245"/>
                  </a:cubicBezTo>
                  <a:cubicBezTo>
                    <a:pt x="691" y="242"/>
                    <a:pt x="691" y="243"/>
                    <a:pt x="691" y="245"/>
                  </a:cubicBezTo>
                  <a:cubicBezTo>
                    <a:pt x="691" y="244"/>
                    <a:pt x="690" y="245"/>
                    <a:pt x="690" y="246"/>
                  </a:cubicBezTo>
                  <a:cubicBezTo>
                    <a:pt x="690" y="249"/>
                    <a:pt x="689" y="251"/>
                    <a:pt x="688" y="253"/>
                  </a:cubicBezTo>
                  <a:cubicBezTo>
                    <a:pt x="688" y="255"/>
                    <a:pt x="687" y="257"/>
                    <a:pt x="687" y="258"/>
                  </a:cubicBezTo>
                  <a:cubicBezTo>
                    <a:pt x="688" y="256"/>
                    <a:pt x="688" y="256"/>
                    <a:pt x="688" y="254"/>
                  </a:cubicBezTo>
                  <a:cubicBezTo>
                    <a:pt x="689" y="252"/>
                    <a:pt x="689" y="253"/>
                    <a:pt x="691" y="249"/>
                  </a:cubicBezTo>
                  <a:cubicBezTo>
                    <a:pt x="690" y="253"/>
                    <a:pt x="690" y="252"/>
                    <a:pt x="689" y="254"/>
                  </a:cubicBezTo>
                  <a:cubicBezTo>
                    <a:pt x="689" y="255"/>
                    <a:pt x="690" y="252"/>
                    <a:pt x="689" y="255"/>
                  </a:cubicBezTo>
                  <a:cubicBezTo>
                    <a:pt x="689" y="257"/>
                    <a:pt x="687" y="262"/>
                    <a:pt x="686" y="264"/>
                  </a:cubicBezTo>
                  <a:cubicBezTo>
                    <a:pt x="686" y="265"/>
                    <a:pt x="686" y="267"/>
                    <a:pt x="685" y="268"/>
                  </a:cubicBezTo>
                  <a:cubicBezTo>
                    <a:pt x="685" y="270"/>
                    <a:pt x="684" y="272"/>
                    <a:pt x="684" y="274"/>
                  </a:cubicBezTo>
                  <a:cubicBezTo>
                    <a:pt x="682" y="277"/>
                    <a:pt x="681" y="280"/>
                    <a:pt x="681" y="281"/>
                  </a:cubicBezTo>
                  <a:cubicBezTo>
                    <a:pt x="680" y="282"/>
                    <a:pt x="680" y="282"/>
                    <a:pt x="680" y="283"/>
                  </a:cubicBezTo>
                  <a:cubicBezTo>
                    <a:pt x="679" y="285"/>
                    <a:pt x="681" y="281"/>
                    <a:pt x="681" y="282"/>
                  </a:cubicBezTo>
                  <a:cubicBezTo>
                    <a:pt x="680" y="283"/>
                    <a:pt x="680" y="283"/>
                    <a:pt x="680" y="283"/>
                  </a:cubicBezTo>
                  <a:cubicBezTo>
                    <a:pt x="680" y="284"/>
                    <a:pt x="679" y="286"/>
                    <a:pt x="678" y="287"/>
                  </a:cubicBezTo>
                  <a:cubicBezTo>
                    <a:pt x="678" y="288"/>
                    <a:pt x="677" y="291"/>
                    <a:pt x="676" y="294"/>
                  </a:cubicBezTo>
                  <a:cubicBezTo>
                    <a:pt x="675" y="298"/>
                    <a:pt x="673" y="302"/>
                    <a:pt x="672" y="304"/>
                  </a:cubicBezTo>
                  <a:cubicBezTo>
                    <a:pt x="672" y="304"/>
                    <a:pt x="670" y="309"/>
                    <a:pt x="669" y="309"/>
                  </a:cubicBezTo>
                  <a:cubicBezTo>
                    <a:pt x="670" y="309"/>
                    <a:pt x="671" y="307"/>
                    <a:pt x="670" y="309"/>
                  </a:cubicBezTo>
                  <a:cubicBezTo>
                    <a:pt x="669" y="310"/>
                    <a:pt x="668" y="311"/>
                    <a:pt x="668" y="312"/>
                  </a:cubicBezTo>
                  <a:cubicBezTo>
                    <a:pt x="668" y="312"/>
                    <a:pt x="669" y="311"/>
                    <a:pt x="668" y="312"/>
                  </a:cubicBezTo>
                  <a:cubicBezTo>
                    <a:pt x="667" y="315"/>
                    <a:pt x="666" y="315"/>
                    <a:pt x="665" y="316"/>
                  </a:cubicBezTo>
                  <a:cubicBezTo>
                    <a:pt x="665" y="316"/>
                    <a:pt x="667" y="313"/>
                    <a:pt x="665" y="315"/>
                  </a:cubicBezTo>
                  <a:cubicBezTo>
                    <a:pt x="665" y="316"/>
                    <a:pt x="661" y="323"/>
                    <a:pt x="660" y="324"/>
                  </a:cubicBezTo>
                  <a:cubicBezTo>
                    <a:pt x="661" y="322"/>
                    <a:pt x="662" y="319"/>
                    <a:pt x="664" y="316"/>
                  </a:cubicBezTo>
                  <a:cubicBezTo>
                    <a:pt x="664" y="315"/>
                    <a:pt x="664" y="314"/>
                    <a:pt x="666" y="312"/>
                  </a:cubicBezTo>
                  <a:cubicBezTo>
                    <a:pt x="665" y="313"/>
                    <a:pt x="666" y="311"/>
                    <a:pt x="667" y="310"/>
                  </a:cubicBezTo>
                  <a:cubicBezTo>
                    <a:pt x="666" y="311"/>
                    <a:pt x="666" y="310"/>
                    <a:pt x="667" y="310"/>
                  </a:cubicBezTo>
                  <a:cubicBezTo>
                    <a:pt x="666" y="310"/>
                    <a:pt x="668" y="307"/>
                    <a:pt x="668" y="307"/>
                  </a:cubicBezTo>
                  <a:cubicBezTo>
                    <a:pt x="666" y="310"/>
                    <a:pt x="666" y="311"/>
                    <a:pt x="664" y="314"/>
                  </a:cubicBezTo>
                  <a:cubicBezTo>
                    <a:pt x="666" y="310"/>
                    <a:pt x="668" y="305"/>
                    <a:pt x="668" y="303"/>
                  </a:cubicBezTo>
                  <a:cubicBezTo>
                    <a:pt x="670" y="299"/>
                    <a:pt x="671" y="298"/>
                    <a:pt x="672" y="296"/>
                  </a:cubicBezTo>
                  <a:cubicBezTo>
                    <a:pt x="671" y="298"/>
                    <a:pt x="673" y="292"/>
                    <a:pt x="673" y="292"/>
                  </a:cubicBezTo>
                  <a:cubicBezTo>
                    <a:pt x="673" y="291"/>
                    <a:pt x="672" y="294"/>
                    <a:pt x="672" y="293"/>
                  </a:cubicBezTo>
                  <a:cubicBezTo>
                    <a:pt x="671" y="295"/>
                    <a:pt x="671" y="297"/>
                    <a:pt x="670" y="297"/>
                  </a:cubicBezTo>
                  <a:cubicBezTo>
                    <a:pt x="672" y="294"/>
                    <a:pt x="673" y="291"/>
                    <a:pt x="674" y="288"/>
                  </a:cubicBezTo>
                  <a:cubicBezTo>
                    <a:pt x="673" y="289"/>
                    <a:pt x="675" y="285"/>
                    <a:pt x="675" y="284"/>
                  </a:cubicBezTo>
                  <a:cubicBezTo>
                    <a:pt x="675" y="285"/>
                    <a:pt x="675" y="285"/>
                    <a:pt x="675" y="284"/>
                  </a:cubicBezTo>
                  <a:cubicBezTo>
                    <a:pt x="674" y="286"/>
                    <a:pt x="674" y="287"/>
                    <a:pt x="673" y="288"/>
                  </a:cubicBezTo>
                  <a:cubicBezTo>
                    <a:pt x="674" y="285"/>
                    <a:pt x="672" y="289"/>
                    <a:pt x="672" y="289"/>
                  </a:cubicBezTo>
                  <a:cubicBezTo>
                    <a:pt x="672" y="288"/>
                    <a:pt x="674" y="285"/>
                    <a:pt x="673" y="286"/>
                  </a:cubicBezTo>
                  <a:cubicBezTo>
                    <a:pt x="672" y="287"/>
                    <a:pt x="671" y="291"/>
                    <a:pt x="671" y="291"/>
                  </a:cubicBezTo>
                  <a:cubicBezTo>
                    <a:pt x="672" y="288"/>
                    <a:pt x="672" y="291"/>
                    <a:pt x="671" y="293"/>
                  </a:cubicBezTo>
                  <a:cubicBezTo>
                    <a:pt x="670" y="295"/>
                    <a:pt x="668" y="301"/>
                    <a:pt x="666" y="302"/>
                  </a:cubicBezTo>
                  <a:cubicBezTo>
                    <a:pt x="666" y="302"/>
                    <a:pt x="666" y="303"/>
                    <a:pt x="666" y="304"/>
                  </a:cubicBezTo>
                  <a:cubicBezTo>
                    <a:pt x="664" y="307"/>
                    <a:pt x="663" y="309"/>
                    <a:pt x="663" y="307"/>
                  </a:cubicBezTo>
                  <a:cubicBezTo>
                    <a:pt x="663" y="309"/>
                    <a:pt x="662" y="309"/>
                    <a:pt x="662" y="310"/>
                  </a:cubicBezTo>
                  <a:cubicBezTo>
                    <a:pt x="662" y="309"/>
                    <a:pt x="664" y="305"/>
                    <a:pt x="665" y="304"/>
                  </a:cubicBezTo>
                  <a:cubicBezTo>
                    <a:pt x="665" y="303"/>
                    <a:pt x="665" y="302"/>
                    <a:pt x="666" y="301"/>
                  </a:cubicBezTo>
                  <a:cubicBezTo>
                    <a:pt x="666" y="300"/>
                    <a:pt x="667" y="299"/>
                    <a:pt x="667" y="298"/>
                  </a:cubicBezTo>
                  <a:cubicBezTo>
                    <a:pt x="669" y="295"/>
                    <a:pt x="668" y="295"/>
                    <a:pt x="669" y="292"/>
                  </a:cubicBezTo>
                  <a:cubicBezTo>
                    <a:pt x="669" y="292"/>
                    <a:pt x="669" y="292"/>
                    <a:pt x="669" y="292"/>
                  </a:cubicBezTo>
                  <a:cubicBezTo>
                    <a:pt x="668" y="294"/>
                    <a:pt x="668" y="295"/>
                    <a:pt x="667" y="296"/>
                  </a:cubicBezTo>
                  <a:cubicBezTo>
                    <a:pt x="668" y="294"/>
                    <a:pt x="668" y="292"/>
                    <a:pt x="667" y="294"/>
                  </a:cubicBezTo>
                  <a:cubicBezTo>
                    <a:pt x="668" y="293"/>
                    <a:pt x="668" y="292"/>
                    <a:pt x="668" y="291"/>
                  </a:cubicBezTo>
                  <a:cubicBezTo>
                    <a:pt x="668" y="292"/>
                    <a:pt x="667" y="293"/>
                    <a:pt x="668" y="291"/>
                  </a:cubicBezTo>
                  <a:cubicBezTo>
                    <a:pt x="667" y="293"/>
                    <a:pt x="666" y="294"/>
                    <a:pt x="666" y="294"/>
                  </a:cubicBezTo>
                  <a:cubicBezTo>
                    <a:pt x="666" y="295"/>
                    <a:pt x="666" y="295"/>
                    <a:pt x="665" y="297"/>
                  </a:cubicBezTo>
                  <a:cubicBezTo>
                    <a:pt x="665" y="297"/>
                    <a:pt x="665" y="297"/>
                    <a:pt x="664" y="297"/>
                  </a:cubicBezTo>
                  <a:cubicBezTo>
                    <a:pt x="665" y="295"/>
                    <a:pt x="665" y="295"/>
                    <a:pt x="665" y="293"/>
                  </a:cubicBezTo>
                  <a:cubicBezTo>
                    <a:pt x="665" y="294"/>
                    <a:pt x="665" y="294"/>
                    <a:pt x="665" y="294"/>
                  </a:cubicBezTo>
                  <a:cubicBezTo>
                    <a:pt x="664" y="297"/>
                    <a:pt x="663" y="297"/>
                    <a:pt x="663" y="299"/>
                  </a:cubicBezTo>
                  <a:cubicBezTo>
                    <a:pt x="662" y="300"/>
                    <a:pt x="662" y="299"/>
                    <a:pt x="662" y="299"/>
                  </a:cubicBezTo>
                  <a:cubicBezTo>
                    <a:pt x="662" y="298"/>
                    <a:pt x="663" y="296"/>
                    <a:pt x="663" y="296"/>
                  </a:cubicBezTo>
                  <a:cubicBezTo>
                    <a:pt x="662" y="299"/>
                    <a:pt x="661" y="301"/>
                    <a:pt x="660" y="303"/>
                  </a:cubicBezTo>
                  <a:cubicBezTo>
                    <a:pt x="660" y="304"/>
                    <a:pt x="658" y="307"/>
                    <a:pt x="659" y="305"/>
                  </a:cubicBezTo>
                  <a:cubicBezTo>
                    <a:pt x="659" y="305"/>
                    <a:pt x="659" y="305"/>
                    <a:pt x="659" y="304"/>
                  </a:cubicBezTo>
                  <a:cubicBezTo>
                    <a:pt x="659" y="305"/>
                    <a:pt x="657" y="308"/>
                    <a:pt x="657" y="310"/>
                  </a:cubicBezTo>
                  <a:cubicBezTo>
                    <a:pt x="656" y="309"/>
                    <a:pt x="654" y="314"/>
                    <a:pt x="655" y="312"/>
                  </a:cubicBezTo>
                  <a:cubicBezTo>
                    <a:pt x="654" y="314"/>
                    <a:pt x="655" y="312"/>
                    <a:pt x="654" y="314"/>
                  </a:cubicBezTo>
                  <a:cubicBezTo>
                    <a:pt x="652" y="318"/>
                    <a:pt x="647" y="327"/>
                    <a:pt x="643" y="333"/>
                  </a:cubicBezTo>
                  <a:cubicBezTo>
                    <a:pt x="643" y="333"/>
                    <a:pt x="644" y="332"/>
                    <a:pt x="644" y="332"/>
                  </a:cubicBezTo>
                  <a:cubicBezTo>
                    <a:pt x="642" y="335"/>
                    <a:pt x="640" y="338"/>
                    <a:pt x="638" y="341"/>
                  </a:cubicBezTo>
                  <a:cubicBezTo>
                    <a:pt x="636" y="343"/>
                    <a:pt x="634" y="346"/>
                    <a:pt x="633" y="348"/>
                  </a:cubicBezTo>
                  <a:cubicBezTo>
                    <a:pt x="632" y="349"/>
                    <a:pt x="634" y="347"/>
                    <a:pt x="633" y="348"/>
                  </a:cubicBezTo>
                  <a:cubicBezTo>
                    <a:pt x="633" y="348"/>
                    <a:pt x="632" y="349"/>
                    <a:pt x="632" y="350"/>
                  </a:cubicBezTo>
                  <a:cubicBezTo>
                    <a:pt x="632" y="349"/>
                    <a:pt x="632" y="349"/>
                    <a:pt x="632" y="349"/>
                  </a:cubicBezTo>
                  <a:cubicBezTo>
                    <a:pt x="633" y="347"/>
                    <a:pt x="634" y="347"/>
                    <a:pt x="633" y="347"/>
                  </a:cubicBezTo>
                  <a:cubicBezTo>
                    <a:pt x="630" y="351"/>
                    <a:pt x="627" y="355"/>
                    <a:pt x="624" y="359"/>
                  </a:cubicBezTo>
                  <a:cubicBezTo>
                    <a:pt x="620" y="363"/>
                    <a:pt x="617" y="368"/>
                    <a:pt x="614" y="371"/>
                  </a:cubicBezTo>
                  <a:cubicBezTo>
                    <a:pt x="613" y="372"/>
                    <a:pt x="612" y="374"/>
                    <a:pt x="611" y="375"/>
                  </a:cubicBezTo>
                  <a:cubicBezTo>
                    <a:pt x="611" y="375"/>
                    <a:pt x="611" y="374"/>
                    <a:pt x="612" y="374"/>
                  </a:cubicBezTo>
                  <a:cubicBezTo>
                    <a:pt x="611" y="375"/>
                    <a:pt x="611" y="375"/>
                    <a:pt x="610" y="376"/>
                  </a:cubicBezTo>
                  <a:cubicBezTo>
                    <a:pt x="608" y="377"/>
                    <a:pt x="605" y="381"/>
                    <a:pt x="603" y="384"/>
                  </a:cubicBezTo>
                  <a:cubicBezTo>
                    <a:pt x="599" y="387"/>
                    <a:pt x="597" y="390"/>
                    <a:pt x="594" y="392"/>
                  </a:cubicBezTo>
                  <a:cubicBezTo>
                    <a:pt x="592" y="395"/>
                    <a:pt x="589" y="397"/>
                    <a:pt x="587" y="399"/>
                  </a:cubicBezTo>
                  <a:cubicBezTo>
                    <a:pt x="583" y="403"/>
                    <a:pt x="572" y="411"/>
                    <a:pt x="568" y="415"/>
                  </a:cubicBezTo>
                  <a:cubicBezTo>
                    <a:pt x="567" y="415"/>
                    <a:pt x="566" y="416"/>
                    <a:pt x="566" y="415"/>
                  </a:cubicBezTo>
                  <a:cubicBezTo>
                    <a:pt x="564" y="417"/>
                    <a:pt x="566" y="416"/>
                    <a:pt x="563" y="418"/>
                  </a:cubicBezTo>
                  <a:cubicBezTo>
                    <a:pt x="562" y="419"/>
                    <a:pt x="562" y="419"/>
                    <a:pt x="561" y="419"/>
                  </a:cubicBezTo>
                  <a:cubicBezTo>
                    <a:pt x="560" y="421"/>
                    <a:pt x="558" y="422"/>
                    <a:pt x="559" y="421"/>
                  </a:cubicBezTo>
                  <a:cubicBezTo>
                    <a:pt x="557" y="422"/>
                    <a:pt x="557" y="423"/>
                    <a:pt x="555" y="424"/>
                  </a:cubicBezTo>
                  <a:cubicBezTo>
                    <a:pt x="554" y="425"/>
                    <a:pt x="551" y="426"/>
                    <a:pt x="550" y="427"/>
                  </a:cubicBezTo>
                  <a:cubicBezTo>
                    <a:pt x="548" y="428"/>
                    <a:pt x="546" y="430"/>
                    <a:pt x="544" y="431"/>
                  </a:cubicBezTo>
                  <a:cubicBezTo>
                    <a:pt x="541" y="433"/>
                    <a:pt x="539" y="434"/>
                    <a:pt x="536" y="436"/>
                  </a:cubicBezTo>
                  <a:cubicBezTo>
                    <a:pt x="534" y="437"/>
                    <a:pt x="531" y="439"/>
                    <a:pt x="528" y="440"/>
                  </a:cubicBezTo>
                  <a:cubicBezTo>
                    <a:pt x="526" y="442"/>
                    <a:pt x="523" y="443"/>
                    <a:pt x="521" y="445"/>
                  </a:cubicBezTo>
                  <a:cubicBezTo>
                    <a:pt x="523" y="444"/>
                    <a:pt x="527" y="441"/>
                    <a:pt x="524" y="443"/>
                  </a:cubicBezTo>
                  <a:cubicBezTo>
                    <a:pt x="526" y="442"/>
                    <a:pt x="530" y="440"/>
                    <a:pt x="532" y="438"/>
                  </a:cubicBezTo>
                  <a:cubicBezTo>
                    <a:pt x="534" y="437"/>
                    <a:pt x="538" y="435"/>
                    <a:pt x="540" y="433"/>
                  </a:cubicBezTo>
                  <a:cubicBezTo>
                    <a:pt x="542" y="432"/>
                    <a:pt x="542" y="432"/>
                    <a:pt x="545" y="431"/>
                  </a:cubicBezTo>
                  <a:cubicBezTo>
                    <a:pt x="545" y="431"/>
                    <a:pt x="546" y="430"/>
                    <a:pt x="546" y="430"/>
                  </a:cubicBezTo>
                  <a:cubicBezTo>
                    <a:pt x="543" y="433"/>
                    <a:pt x="538" y="435"/>
                    <a:pt x="532" y="439"/>
                  </a:cubicBezTo>
                  <a:cubicBezTo>
                    <a:pt x="539" y="435"/>
                    <a:pt x="543" y="433"/>
                    <a:pt x="550" y="428"/>
                  </a:cubicBezTo>
                  <a:cubicBezTo>
                    <a:pt x="550" y="428"/>
                    <a:pt x="550" y="428"/>
                    <a:pt x="552" y="428"/>
                  </a:cubicBezTo>
                  <a:cubicBezTo>
                    <a:pt x="554" y="426"/>
                    <a:pt x="565" y="418"/>
                    <a:pt x="568" y="416"/>
                  </a:cubicBezTo>
                  <a:cubicBezTo>
                    <a:pt x="572" y="413"/>
                    <a:pt x="576" y="409"/>
                    <a:pt x="579" y="407"/>
                  </a:cubicBezTo>
                  <a:cubicBezTo>
                    <a:pt x="578" y="408"/>
                    <a:pt x="580" y="406"/>
                    <a:pt x="582" y="404"/>
                  </a:cubicBezTo>
                  <a:cubicBezTo>
                    <a:pt x="584" y="403"/>
                    <a:pt x="586" y="401"/>
                    <a:pt x="586" y="401"/>
                  </a:cubicBezTo>
                  <a:cubicBezTo>
                    <a:pt x="586" y="401"/>
                    <a:pt x="585" y="402"/>
                    <a:pt x="585" y="403"/>
                  </a:cubicBezTo>
                  <a:cubicBezTo>
                    <a:pt x="586" y="401"/>
                    <a:pt x="589" y="399"/>
                    <a:pt x="590" y="398"/>
                  </a:cubicBezTo>
                  <a:cubicBezTo>
                    <a:pt x="591" y="397"/>
                    <a:pt x="593" y="395"/>
                    <a:pt x="596" y="392"/>
                  </a:cubicBezTo>
                  <a:cubicBezTo>
                    <a:pt x="598" y="390"/>
                    <a:pt x="601" y="387"/>
                    <a:pt x="602" y="386"/>
                  </a:cubicBezTo>
                  <a:cubicBezTo>
                    <a:pt x="604" y="384"/>
                    <a:pt x="604" y="384"/>
                    <a:pt x="604" y="385"/>
                  </a:cubicBezTo>
                  <a:cubicBezTo>
                    <a:pt x="606" y="383"/>
                    <a:pt x="606" y="382"/>
                    <a:pt x="609" y="378"/>
                  </a:cubicBezTo>
                  <a:cubicBezTo>
                    <a:pt x="611" y="377"/>
                    <a:pt x="614" y="374"/>
                    <a:pt x="617" y="371"/>
                  </a:cubicBezTo>
                  <a:cubicBezTo>
                    <a:pt x="620" y="367"/>
                    <a:pt x="623" y="363"/>
                    <a:pt x="624" y="362"/>
                  </a:cubicBezTo>
                  <a:cubicBezTo>
                    <a:pt x="621" y="366"/>
                    <a:pt x="618" y="371"/>
                    <a:pt x="613" y="376"/>
                  </a:cubicBezTo>
                  <a:cubicBezTo>
                    <a:pt x="611" y="378"/>
                    <a:pt x="609" y="381"/>
                    <a:pt x="606" y="383"/>
                  </a:cubicBezTo>
                  <a:cubicBezTo>
                    <a:pt x="604" y="385"/>
                    <a:pt x="602" y="388"/>
                    <a:pt x="600" y="390"/>
                  </a:cubicBezTo>
                  <a:cubicBezTo>
                    <a:pt x="603" y="387"/>
                    <a:pt x="607" y="384"/>
                    <a:pt x="608" y="381"/>
                  </a:cubicBezTo>
                  <a:cubicBezTo>
                    <a:pt x="608" y="382"/>
                    <a:pt x="612" y="377"/>
                    <a:pt x="613" y="377"/>
                  </a:cubicBezTo>
                  <a:cubicBezTo>
                    <a:pt x="611" y="379"/>
                    <a:pt x="608" y="383"/>
                    <a:pt x="606" y="385"/>
                  </a:cubicBezTo>
                  <a:cubicBezTo>
                    <a:pt x="603" y="388"/>
                    <a:pt x="600" y="390"/>
                    <a:pt x="599" y="391"/>
                  </a:cubicBezTo>
                  <a:cubicBezTo>
                    <a:pt x="599" y="391"/>
                    <a:pt x="601" y="389"/>
                    <a:pt x="602" y="389"/>
                  </a:cubicBezTo>
                  <a:cubicBezTo>
                    <a:pt x="600" y="391"/>
                    <a:pt x="598" y="393"/>
                    <a:pt x="596" y="394"/>
                  </a:cubicBezTo>
                  <a:cubicBezTo>
                    <a:pt x="595" y="396"/>
                    <a:pt x="593" y="397"/>
                    <a:pt x="591" y="399"/>
                  </a:cubicBezTo>
                  <a:cubicBezTo>
                    <a:pt x="591" y="399"/>
                    <a:pt x="591" y="399"/>
                    <a:pt x="590" y="400"/>
                  </a:cubicBezTo>
                  <a:cubicBezTo>
                    <a:pt x="588" y="402"/>
                    <a:pt x="585" y="404"/>
                    <a:pt x="583" y="406"/>
                  </a:cubicBezTo>
                  <a:cubicBezTo>
                    <a:pt x="581" y="408"/>
                    <a:pt x="578" y="410"/>
                    <a:pt x="577" y="411"/>
                  </a:cubicBezTo>
                  <a:cubicBezTo>
                    <a:pt x="575" y="412"/>
                    <a:pt x="573" y="414"/>
                    <a:pt x="571" y="415"/>
                  </a:cubicBezTo>
                  <a:cubicBezTo>
                    <a:pt x="569" y="417"/>
                    <a:pt x="568" y="418"/>
                    <a:pt x="566" y="419"/>
                  </a:cubicBezTo>
                  <a:cubicBezTo>
                    <a:pt x="565" y="420"/>
                    <a:pt x="560" y="423"/>
                    <a:pt x="562" y="422"/>
                  </a:cubicBezTo>
                  <a:cubicBezTo>
                    <a:pt x="560" y="423"/>
                    <a:pt x="559" y="424"/>
                    <a:pt x="557" y="425"/>
                  </a:cubicBezTo>
                  <a:cubicBezTo>
                    <a:pt x="556" y="426"/>
                    <a:pt x="554" y="427"/>
                    <a:pt x="553" y="428"/>
                  </a:cubicBezTo>
                  <a:cubicBezTo>
                    <a:pt x="553" y="427"/>
                    <a:pt x="548" y="431"/>
                    <a:pt x="548" y="431"/>
                  </a:cubicBezTo>
                  <a:cubicBezTo>
                    <a:pt x="546" y="432"/>
                    <a:pt x="546" y="433"/>
                    <a:pt x="542" y="435"/>
                  </a:cubicBezTo>
                  <a:cubicBezTo>
                    <a:pt x="542" y="435"/>
                    <a:pt x="540" y="435"/>
                    <a:pt x="538" y="437"/>
                  </a:cubicBezTo>
                  <a:cubicBezTo>
                    <a:pt x="536" y="438"/>
                    <a:pt x="533" y="440"/>
                    <a:pt x="531" y="441"/>
                  </a:cubicBezTo>
                  <a:cubicBezTo>
                    <a:pt x="528" y="443"/>
                    <a:pt x="525" y="444"/>
                    <a:pt x="521" y="446"/>
                  </a:cubicBezTo>
                  <a:cubicBezTo>
                    <a:pt x="521" y="446"/>
                    <a:pt x="521" y="446"/>
                    <a:pt x="520" y="447"/>
                  </a:cubicBezTo>
                  <a:cubicBezTo>
                    <a:pt x="515" y="450"/>
                    <a:pt x="510" y="452"/>
                    <a:pt x="507" y="453"/>
                  </a:cubicBezTo>
                  <a:cubicBezTo>
                    <a:pt x="505" y="455"/>
                    <a:pt x="501" y="456"/>
                    <a:pt x="499" y="457"/>
                  </a:cubicBezTo>
                  <a:cubicBezTo>
                    <a:pt x="495" y="458"/>
                    <a:pt x="488" y="462"/>
                    <a:pt x="487" y="461"/>
                  </a:cubicBezTo>
                  <a:cubicBezTo>
                    <a:pt x="486" y="462"/>
                    <a:pt x="487" y="462"/>
                    <a:pt x="485" y="462"/>
                  </a:cubicBezTo>
                  <a:cubicBezTo>
                    <a:pt x="485" y="462"/>
                    <a:pt x="483" y="463"/>
                    <a:pt x="482" y="463"/>
                  </a:cubicBezTo>
                  <a:cubicBezTo>
                    <a:pt x="480" y="464"/>
                    <a:pt x="472" y="466"/>
                    <a:pt x="470" y="467"/>
                  </a:cubicBezTo>
                  <a:cubicBezTo>
                    <a:pt x="463" y="469"/>
                    <a:pt x="456" y="472"/>
                    <a:pt x="449" y="473"/>
                  </a:cubicBezTo>
                  <a:cubicBezTo>
                    <a:pt x="449" y="473"/>
                    <a:pt x="449" y="473"/>
                    <a:pt x="447" y="473"/>
                  </a:cubicBezTo>
                  <a:cubicBezTo>
                    <a:pt x="448" y="473"/>
                    <a:pt x="449" y="473"/>
                    <a:pt x="447" y="474"/>
                  </a:cubicBezTo>
                  <a:cubicBezTo>
                    <a:pt x="444" y="474"/>
                    <a:pt x="442" y="475"/>
                    <a:pt x="440" y="475"/>
                  </a:cubicBezTo>
                  <a:cubicBezTo>
                    <a:pt x="440" y="475"/>
                    <a:pt x="442" y="475"/>
                    <a:pt x="440" y="475"/>
                  </a:cubicBezTo>
                  <a:cubicBezTo>
                    <a:pt x="438" y="476"/>
                    <a:pt x="430" y="477"/>
                    <a:pt x="429" y="477"/>
                  </a:cubicBezTo>
                  <a:cubicBezTo>
                    <a:pt x="427" y="478"/>
                    <a:pt x="425" y="478"/>
                    <a:pt x="423" y="478"/>
                  </a:cubicBezTo>
                  <a:cubicBezTo>
                    <a:pt x="420" y="479"/>
                    <a:pt x="418" y="479"/>
                    <a:pt x="416" y="479"/>
                  </a:cubicBezTo>
                  <a:cubicBezTo>
                    <a:pt x="415" y="479"/>
                    <a:pt x="413" y="480"/>
                    <a:pt x="411" y="480"/>
                  </a:cubicBezTo>
                  <a:cubicBezTo>
                    <a:pt x="409" y="480"/>
                    <a:pt x="407" y="480"/>
                    <a:pt x="405" y="480"/>
                  </a:cubicBezTo>
                  <a:cubicBezTo>
                    <a:pt x="404" y="480"/>
                    <a:pt x="397" y="481"/>
                    <a:pt x="393" y="481"/>
                  </a:cubicBezTo>
                  <a:cubicBezTo>
                    <a:pt x="391" y="481"/>
                    <a:pt x="390" y="481"/>
                    <a:pt x="388" y="481"/>
                  </a:cubicBezTo>
                  <a:cubicBezTo>
                    <a:pt x="386" y="481"/>
                    <a:pt x="381" y="482"/>
                    <a:pt x="377" y="481"/>
                  </a:cubicBezTo>
                  <a:cubicBezTo>
                    <a:pt x="373" y="481"/>
                    <a:pt x="371" y="481"/>
                    <a:pt x="368" y="481"/>
                  </a:cubicBezTo>
                  <a:cubicBezTo>
                    <a:pt x="366" y="481"/>
                    <a:pt x="363" y="481"/>
                    <a:pt x="359" y="481"/>
                  </a:cubicBezTo>
                  <a:cubicBezTo>
                    <a:pt x="359" y="481"/>
                    <a:pt x="362" y="481"/>
                    <a:pt x="361" y="481"/>
                  </a:cubicBezTo>
                  <a:cubicBezTo>
                    <a:pt x="359" y="481"/>
                    <a:pt x="359" y="481"/>
                    <a:pt x="356" y="481"/>
                  </a:cubicBezTo>
                  <a:cubicBezTo>
                    <a:pt x="355" y="481"/>
                    <a:pt x="347" y="481"/>
                    <a:pt x="349" y="480"/>
                  </a:cubicBezTo>
                  <a:cubicBezTo>
                    <a:pt x="345" y="480"/>
                    <a:pt x="346" y="480"/>
                    <a:pt x="342" y="480"/>
                  </a:cubicBezTo>
                  <a:cubicBezTo>
                    <a:pt x="340" y="480"/>
                    <a:pt x="340" y="480"/>
                    <a:pt x="338" y="480"/>
                  </a:cubicBezTo>
                  <a:cubicBezTo>
                    <a:pt x="338" y="480"/>
                    <a:pt x="336" y="480"/>
                    <a:pt x="334" y="479"/>
                  </a:cubicBezTo>
                  <a:cubicBezTo>
                    <a:pt x="333" y="479"/>
                    <a:pt x="333" y="479"/>
                    <a:pt x="334" y="479"/>
                  </a:cubicBezTo>
                  <a:cubicBezTo>
                    <a:pt x="329" y="479"/>
                    <a:pt x="326" y="478"/>
                    <a:pt x="323" y="478"/>
                  </a:cubicBezTo>
                  <a:cubicBezTo>
                    <a:pt x="321" y="477"/>
                    <a:pt x="318" y="477"/>
                    <a:pt x="313" y="476"/>
                  </a:cubicBezTo>
                  <a:cubicBezTo>
                    <a:pt x="314" y="476"/>
                    <a:pt x="314" y="476"/>
                    <a:pt x="311" y="476"/>
                  </a:cubicBezTo>
                  <a:cubicBezTo>
                    <a:pt x="312" y="476"/>
                    <a:pt x="306" y="474"/>
                    <a:pt x="303" y="474"/>
                  </a:cubicBezTo>
                  <a:cubicBezTo>
                    <a:pt x="303" y="474"/>
                    <a:pt x="307" y="474"/>
                    <a:pt x="306" y="475"/>
                  </a:cubicBezTo>
                  <a:cubicBezTo>
                    <a:pt x="304" y="474"/>
                    <a:pt x="303" y="474"/>
                    <a:pt x="302" y="474"/>
                  </a:cubicBezTo>
                  <a:cubicBezTo>
                    <a:pt x="301" y="474"/>
                    <a:pt x="302" y="474"/>
                    <a:pt x="299" y="473"/>
                  </a:cubicBezTo>
                  <a:cubicBezTo>
                    <a:pt x="300" y="473"/>
                    <a:pt x="300" y="473"/>
                    <a:pt x="297" y="473"/>
                  </a:cubicBezTo>
                  <a:cubicBezTo>
                    <a:pt x="298" y="473"/>
                    <a:pt x="296" y="472"/>
                    <a:pt x="297" y="472"/>
                  </a:cubicBezTo>
                  <a:cubicBezTo>
                    <a:pt x="294" y="472"/>
                    <a:pt x="291" y="471"/>
                    <a:pt x="288" y="470"/>
                  </a:cubicBezTo>
                  <a:cubicBezTo>
                    <a:pt x="284" y="470"/>
                    <a:pt x="281" y="468"/>
                    <a:pt x="278" y="467"/>
                  </a:cubicBezTo>
                  <a:cubicBezTo>
                    <a:pt x="271" y="466"/>
                    <a:pt x="264" y="463"/>
                    <a:pt x="256" y="461"/>
                  </a:cubicBezTo>
                  <a:cubicBezTo>
                    <a:pt x="250" y="458"/>
                    <a:pt x="240" y="454"/>
                    <a:pt x="235" y="452"/>
                  </a:cubicBezTo>
                  <a:cubicBezTo>
                    <a:pt x="227" y="448"/>
                    <a:pt x="221" y="445"/>
                    <a:pt x="213" y="441"/>
                  </a:cubicBezTo>
                  <a:cubicBezTo>
                    <a:pt x="212" y="440"/>
                    <a:pt x="210" y="439"/>
                    <a:pt x="208" y="438"/>
                  </a:cubicBezTo>
                  <a:cubicBezTo>
                    <a:pt x="209" y="439"/>
                    <a:pt x="208" y="439"/>
                    <a:pt x="208" y="438"/>
                  </a:cubicBezTo>
                  <a:cubicBezTo>
                    <a:pt x="207" y="437"/>
                    <a:pt x="206" y="437"/>
                    <a:pt x="204" y="436"/>
                  </a:cubicBezTo>
                  <a:cubicBezTo>
                    <a:pt x="204" y="436"/>
                    <a:pt x="203" y="435"/>
                    <a:pt x="202" y="435"/>
                  </a:cubicBezTo>
                  <a:cubicBezTo>
                    <a:pt x="200" y="433"/>
                    <a:pt x="195" y="431"/>
                    <a:pt x="191" y="428"/>
                  </a:cubicBezTo>
                  <a:cubicBezTo>
                    <a:pt x="189" y="427"/>
                    <a:pt x="187" y="426"/>
                    <a:pt x="185" y="424"/>
                  </a:cubicBezTo>
                  <a:cubicBezTo>
                    <a:pt x="182" y="423"/>
                    <a:pt x="180" y="421"/>
                    <a:pt x="178" y="419"/>
                  </a:cubicBezTo>
                  <a:cubicBezTo>
                    <a:pt x="175" y="417"/>
                    <a:pt x="173" y="416"/>
                    <a:pt x="171" y="414"/>
                  </a:cubicBezTo>
                  <a:cubicBezTo>
                    <a:pt x="169" y="413"/>
                    <a:pt x="167" y="411"/>
                    <a:pt x="166" y="411"/>
                  </a:cubicBezTo>
                  <a:cubicBezTo>
                    <a:pt x="168" y="413"/>
                    <a:pt x="169" y="412"/>
                    <a:pt x="170" y="414"/>
                  </a:cubicBezTo>
                  <a:cubicBezTo>
                    <a:pt x="168" y="413"/>
                    <a:pt x="166" y="411"/>
                    <a:pt x="163" y="409"/>
                  </a:cubicBezTo>
                  <a:cubicBezTo>
                    <a:pt x="162" y="408"/>
                    <a:pt x="160" y="407"/>
                    <a:pt x="159" y="406"/>
                  </a:cubicBezTo>
                  <a:cubicBezTo>
                    <a:pt x="157" y="405"/>
                    <a:pt x="156" y="403"/>
                    <a:pt x="154" y="402"/>
                  </a:cubicBezTo>
                  <a:cubicBezTo>
                    <a:pt x="154" y="402"/>
                    <a:pt x="154" y="402"/>
                    <a:pt x="154" y="403"/>
                  </a:cubicBezTo>
                  <a:cubicBezTo>
                    <a:pt x="152" y="401"/>
                    <a:pt x="147" y="396"/>
                    <a:pt x="145" y="395"/>
                  </a:cubicBezTo>
                  <a:cubicBezTo>
                    <a:pt x="144" y="393"/>
                    <a:pt x="141" y="391"/>
                    <a:pt x="138" y="388"/>
                  </a:cubicBezTo>
                  <a:cubicBezTo>
                    <a:pt x="136" y="386"/>
                    <a:pt x="135" y="385"/>
                    <a:pt x="134" y="383"/>
                  </a:cubicBezTo>
                  <a:cubicBezTo>
                    <a:pt x="132" y="382"/>
                    <a:pt x="131" y="380"/>
                    <a:pt x="130" y="379"/>
                  </a:cubicBezTo>
                  <a:cubicBezTo>
                    <a:pt x="130" y="379"/>
                    <a:pt x="128" y="378"/>
                    <a:pt x="128" y="378"/>
                  </a:cubicBezTo>
                  <a:cubicBezTo>
                    <a:pt x="128" y="377"/>
                    <a:pt x="128" y="377"/>
                    <a:pt x="127" y="376"/>
                  </a:cubicBezTo>
                  <a:cubicBezTo>
                    <a:pt x="126" y="375"/>
                    <a:pt x="125" y="374"/>
                    <a:pt x="123" y="372"/>
                  </a:cubicBezTo>
                  <a:cubicBezTo>
                    <a:pt x="121" y="370"/>
                    <a:pt x="119" y="368"/>
                    <a:pt x="118" y="367"/>
                  </a:cubicBezTo>
                  <a:cubicBezTo>
                    <a:pt x="117" y="365"/>
                    <a:pt x="116" y="363"/>
                    <a:pt x="114" y="361"/>
                  </a:cubicBezTo>
                  <a:cubicBezTo>
                    <a:pt x="113" y="360"/>
                    <a:pt x="113" y="360"/>
                    <a:pt x="112" y="359"/>
                  </a:cubicBezTo>
                  <a:cubicBezTo>
                    <a:pt x="111" y="358"/>
                    <a:pt x="110" y="357"/>
                    <a:pt x="110" y="356"/>
                  </a:cubicBezTo>
                  <a:cubicBezTo>
                    <a:pt x="109" y="355"/>
                    <a:pt x="105" y="350"/>
                    <a:pt x="103" y="347"/>
                  </a:cubicBezTo>
                  <a:cubicBezTo>
                    <a:pt x="103" y="347"/>
                    <a:pt x="103" y="348"/>
                    <a:pt x="103" y="348"/>
                  </a:cubicBezTo>
                  <a:cubicBezTo>
                    <a:pt x="102" y="346"/>
                    <a:pt x="102" y="347"/>
                    <a:pt x="101" y="346"/>
                  </a:cubicBezTo>
                  <a:cubicBezTo>
                    <a:pt x="99" y="343"/>
                    <a:pt x="99" y="342"/>
                    <a:pt x="97" y="340"/>
                  </a:cubicBezTo>
                  <a:cubicBezTo>
                    <a:pt x="97" y="341"/>
                    <a:pt x="98" y="340"/>
                    <a:pt x="97" y="340"/>
                  </a:cubicBezTo>
                  <a:cubicBezTo>
                    <a:pt x="97" y="340"/>
                    <a:pt x="92" y="335"/>
                    <a:pt x="90" y="331"/>
                  </a:cubicBezTo>
                  <a:cubicBezTo>
                    <a:pt x="90" y="332"/>
                    <a:pt x="89" y="328"/>
                    <a:pt x="88" y="328"/>
                  </a:cubicBezTo>
                  <a:cubicBezTo>
                    <a:pt x="88" y="328"/>
                    <a:pt x="89" y="330"/>
                    <a:pt x="90" y="331"/>
                  </a:cubicBezTo>
                  <a:cubicBezTo>
                    <a:pt x="90" y="331"/>
                    <a:pt x="90" y="331"/>
                    <a:pt x="91" y="332"/>
                  </a:cubicBezTo>
                  <a:cubicBezTo>
                    <a:pt x="92" y="334"/>
                    <a:pt x="93" y="336"/>
                    <a:pt x="95" y="339"/>
                  </a:cubicBezTo>
                  <a:cubicBezTo>
                    <a:pt x="93" y="337"/>
                    <a:pt x="92" y="335"/>
                    <a:pt x="92" y="335"/>
                  </a:cubicBezTo>
                  <a:cubicBezTo>
                    <a:pt x="96" y="341"/>
                    <a:pt x="97" y="342"/>
                    <a:pt x="101" y="347"/>
                  </a:cubicBezTo>
                  <a:cubicBezTo>
                    <a:pt x="100" y="348"/>
                    <a:pt x="102" y="349"/>
                    <a:pt x="102" y="350"/>
                  </a:cubicBezTo>
                  <a:cubicBezTo>
                    <a:pt x="103" y="352"/>
                    <a:pt x="104" y="352"/>
                    <a:pt x="106" y="354"/>
                  </a:cubicBezTo>
                  <a:cubicBezTo>
                    <a:pt x="106" y="356"/>
                    <a:pt x="108" y="358"/>
                    <a:pt x="110" y="360"/>
                  </a:cubicBezTo>
                  <a:cubicBezTo>
                    <a:pt x="112" y="362"/>
                    <a:pt x="114" y="365"/>
                    <a:pt x="115" y="367"/>
                  </a:cubicBezTo>
                  <a:cubicBezTo>
                    <a:pt x="117" y="369"/>
                    <a:pt x="120" y="371"/>
                    <a:pt x="121" y="373"/>
                  </a:cubicBezTo>
                  <a:cubicBezTo>
                    <a:pt x="122" y="375"/>
                    <a:pt x="122" y="374"/>
                    <a:pt x="123" y="375"/>
                  </a:cubicBezTo>
                  <a:cubicBezTo>
                    <a:pt x="124" y="377"/>
                    <a:pt x="123" y="376"/>
                    <a:pt x="124" y="377"/>
                  </a:cubicBezTo>
                  <a:cubicBezTo>
                    <a:pt x="124" y="377"/>
                    <a:pt x="126" y="379"/>
                    <a:pt x="127" y="379"/>
                  </a:cubicBezTo>
                  <a:cubicBezTo>
                    <a:pt x="128" y="381"/>
                    <a:pt x="130" y="384"/>
                    <a:pt x="131" y="385"/>
                  </a:cubicBezTo>
                  <a:cubicBezTo>
                    <a:pt x="129" y="383"/>
                    <a:pt x="125" y="379"/>
                    <a:pt x="127" y="382"/>
                  </a:cubicBezTo>
                  <a:cubicBezTo>
                    <a:pt x="130" y="384"/>
                    <a:pt x="139" y="392"/>
                    <a:pt x="140" y="395"/>
                  </a:cubicBezTo>
                  <a:cubicBezTo>
                    <a:pt x="142" y="396"/>
                    <a:pt x="139" y="393"/>
                    <a:pt x="141" y="395"/>
                  </a:cubicBezTo>
                  <a:cubicBezTo>
                    <a:pt x="142" y="397"/>
                    <a:pt x="143" y="398"/>
                    <a:pt x="143" y="398"/>
                  </a:cubicBezTo>
                  <a:cubicBezTo>
                    <a:pt x="142" y="398"/>
                    <a:pt x="142" y="397"/>
                    <a:pt x="141" y="396"/>
                  </a:cubicBezTo>
                  <a:cubicBezTo>
                    <a:pt x="141" y="396"/>
                    <a:pt x="141" y="397"/>
                    <a:pt x="143" y="399"/>
                  </a:cubicBezTo>
                  <a:cubicBezTo>
                    <a:pt x="144" y="400"/>
                    <a:pt x="146" y="402"/>
                    <a:pt x="148" y="403"/>
                  </a:cubicBezTo>
                  <a:cubicBezTo>
                    <a:pt x="147" y="403"/>
                    <a:pt x="145" y="401"/>
                    <a:pt x="143" y="400"/>
                  </a:cubicBezTo>
                  <a:cubicBezTo>
                    <a:pt x="141" y="398"/>
                    <a:pt x="138" y="395"/>
                    <a:pt x="136" y="393"/>
                  </a:cubicBezTo>
                  <a:cubicBezTo>
                    <a:pt x="135" y="392"/>
                    <a:pt x="136" y="393"/>
                    <a:pt x="137" y="394"/>
                  </a:cubicBezTo>
                  <a:cubicBezTo>
                    <a:pt x="135" y="393"/>
                    <a:pt x="132" y="390"/>
                    <a:pt x="130" y="388"/>
                  </a:cubicBezTo>
                  <a:cubicBezTo>
                    <a:pt x="128" y="386"/>
                    <a:pt x="126" y="383"/>
                    <a:pt x="124" y="382"/>
                  </a:cubicBezTo>
                  <a:cubicBezTo>
                    <a:pt x="126" y="383"/>
                    <a:pt x="127" y="385"/>
                    <a:pt x="129" y="387"/>
                  </a:cubicBezTo>
                  <a:cubicBezTo>
                    <a:pt x="124" y="382"/>
                    <a:pt x="121" y="378"/>
                    <a:pt x="117" y="375"/>
                  </a:cubicBezTo>
                  <a:cubicBezTo>
                    <a:pt x="114" y="371"/>
                    <a:pt x="111" y="367"/>
                    <a:pt x="106" y="362"/>
                  </a:cubicBezTo>
                  <a:cubicBezTo>
                    <a:pt x="106" y="362"/>
                    <a:pt x="107" y="363"/>
                    <a:pt x="107" y="363"/>
                  </a:cubicBezTo>
                  <a:cubicBezTo>
                    <a:pt x="105" y="360"/>
                    <a:pt x="105" y="360"/>
                    <a:pt x="103" y="357"/>
                  </a:cubicBezTo>
                  <a:cubicBezTo>
                    <a:pt x="102" y="357"/>
                    <a:pt x="103" y="357"/>
                    <a:pt x="102" y="356"/>
                  </a:cubicBezTo>
                  <a:cubicBezTo>
                    <a:pt x="102" y="356"/>
                    <a:pt x="101" y="355"/>
                    <a:pt x="101" y="354"/>
                  </a:cubicBezTo>
                  <a:cubicBezTo>
                    <a:pt x="100" y="354"/>
                    <a:pt x="102" y="356"/>
                    <a:pt x="102" y="356"/>
                  </a:cubicBezTo>
                  <a:cubicBezTo>
                    <a:pt x="100" y="355"/>
                    <a:pt x="99" y="353"/>
                    <a:pt x="97" y="350"/>
                  </a:cubicBezTo>
                  <a:cubicBezTo>
                    <a:pt x="95" y="348"/>
                    <a:pt x="94" y="346"/>
                    <a:pt x="92" y="343"/>
                  </a:cubicBezTo>
                  <a:cubicBezTo>
                    <a:pt x="91" y="342"/>
                    <a:pt x="89" y="339"/>
                    <a:pt x="88" y="337"/>
                  </a:cubicBezTo>
                  <a:cubicBezTo>
                    <a:pt x="87" y="337"/>
                    <a:pt x="88" y="338"/>
                    <a:pt x="86" y="336"/>
                  </a:cubicBezTo>
                  <a:cubicBezTo>
                    <a:pt x="86" y="334"/>
                    <a:pt x="84" y="331"/>
                    <a:pt x="87" y="335"/>
                  </a:cubicBezTo>
                  <a:cubicBezTo>
                    <a:pt x="86" y="334"/>
                    <a:pt x="87" y="334"/>
                    <a:pt x="86" y="333"/>
                  </a:cubicBezTo>
                  <a:cubicBezTo>
                    <a:pt x="86" y="334"/>
                    <a:pt x="84" y="330"/>
                    <a:pt x="82" y="326"/>
                  </a:cubicBezTo>
                  <a:cubicBezTo>
                    <a:pt x="82" y="327"/>
                    <a:pt x="79" y="323"/>
                    <a:pt x="79" y="322"/>
                  </a:cubicBezTo>
                  <a:cubicBezTo>
                    <a:pt x="78" y="322"/>
                    <a:pt x="78" y="321"/>
                    <a:pt x="76" y="318"/>
                  </a:cubicBezTo>
                  <a:cubicBezTo>
                    <a:pt x="75" y="315"/>
                    <a:pt x="77" y="320"/>
                    <a:pt x="78" y="320"/>
                  </a:cubicBezTo>
                  <a:cubicBezTo>
                    <a:pt x="77" y="318"/>
                    <a:pt x="75" y="314"/>
                    <a:pt x="74" y="314"/>
                  </a:cubicBezTo>
                  <a:cubicBezTo>
                    <a:pt x="76" y="318"/>
                    <a:pt x="72" y="310"/>
                    <a:pt x="74" y="314"/>
                  </a:cubicBezTo>
                  <a:cubicBezTo>
                    <a:pt x="75" y="316"/>
                    <a:pt x="74" y="315"/>
                    <a:pt x="76" y="317"/>
                  </a:cubicBezTo>
                  <a:cubicBezTo>
                    <a:pt x="76" y="317"/>
                    <a:pt x="75" y="316"/>
                    <a:pt x="74" y="314"/>
                  </a:cubicBezTo>
                  <a:cubicBezTo>
                    <a:pt x="73" y="312"/>
                    <a:pt x="73" y="311"/>
                    <a:pt x="73" y="311"/>
                  </a:cubicBezTo>
                  <a:cubicBezTo>
                    <a:pt x="72" y="309"/>
                    <a:pt x="70" y="306"/>
                    <a:pt x="69" y="304"/>
                  </a:cubicBezTo>
                  <a:cubicBezTo>
                    <a:pt x="71" y="308"/>
                    <a:pt x="73" y="312"/>
                    <a:pt x="72" y="311"/>
                  </a:cubicBezTo>
                  <a:cubicBezTo>
                    <a:pt x="70" y="308"/>
                    <a:pt x="72" y="310"/>
                    <a:pt x="71" y="309"/>
                  </a:cubicBezTo>
                  <a:cubicBezTo>
                    <a:pt x="70" y="307"/>
                    <a:pt x="68" y="303"/>
                    <a:pt x="69" y="304"/>
                  </a:cubicBezTo>
                  <a:cubicBezTo>
                    <a:pt x="67" y="301"/>
                    <a:pt x="67" y="301"/>
                    <a:pt x="68" y="303"/>
                  </a:cubicBezTo>
                  <a:cubicBezTo>
                    <a:pt x="66" y="300"/>
                    <a:pt x="66" y="300"/>
                    <a:pt x="67" y="301"/>
                  </a:cubicBezTo>
                  <a:cubicBezTo>
                    <a:pt x="66" y="299"/>
                    <a:pt x="67" y="299"/>
                    <a:pt x="66" y="298"/>
                  </a:cubicBezTo>
                  <a:cubicBezTo>
                    <a:pt x="65" y="297"/>
                    <a:pt x="66" y="300"/>
                    <a:pt x="66" y="299"/>
                  </a:cubicBezTo>
                  <a:cubicBezTo>
                    <a:pt x="65" y="297"/>
                    <a:pt x="65" y="297"/>
                    <a:pt x="65" y="296"/>
                  </a:cubicBezTo>
                  <a:cubicBezTo>
                    <a:pt x="64" y="294"/>
                    <a:pt x="63" y="293"/>
                    <a:pt x="61" y="290"/>
                  </a:cubicBezTo>
                  <a:cubicBezTo>
                    <a:pt x="61" y="288"/>
                    <a:pt x="59" y="285"/>
                    <a:pt x="59" y="282"/>
                  </a:cubicBezTo>
                  <a:cubicBezTo>
                    <a:pt x="59" y="282"/>
                    <a:pt x="59" y="284"/>
                    <a:pt x="58" y="282"/>
                  </a:cubicBezTo>
                  <a:cubicBezTo>
                    <a:pt x="57" y="280"/>
                    <a:pt x="58" y="281"/>
                    <a:pt x="57" y="279"/>
                  </a:cubicBezTo>
                  <a:cubicBezTo>
                    <a:pt x="57" y="280"/>
                    <a:pt x="57" y="280"/>
                    <a:pt x="57" y="278"/>
                  </a:cubicBezTo>
                  <a:cubicBezTo>
                    <a:pt x="57" y="278"/>
                    <a:pt x="57" y="278"/>
                    <a:pt x="56" y="277"/>
                  </a:cubicBezTo>
                  <a:cubicBezTo>
                    <a:pt x="56" y="277"/>
                    <a:pt x="57" y="279"/>
                    <a:pt x="57" y="279"/>
                  </a:cubicBezTo>
                  <a:cubicBezTo>
                    <a:pt x="53" y="270"/>
                    <a:pt x="53" y="268"/>
                    <a:pt x="51" y="262"/>
                  </a:cubicBezTo>
                  <a:cubicBezTo>
                    <a:pt x="50" y="261"/>
                    <a:pt x="49" y="257"/>
                    <a:pt x="49" y="255"/>
                  </a:cubicBezTo>
                  <a:cubicBezTo>
                    <a:pt x="49" y="255"/>
                    <a:pt x="48" y="254"/>
                    <a:pt x="48" y="253"/>
                  </a:cubicBezTo>
                  <a:cubicBezTo>
                    <a:pt x="49" y="257"/>
                    <a:pt x="48" y="255"/>
                    <a:pt x="48" y="255"/>
                  </a:cubicBezTo>
                  <a:cubicBezTo>
                    <a:pt x="49" y="258"/>
                    <a:pt x="49" y="259"/>
                    <a:pt x="50" y="262"/>
                  </a:cubicBezTo>
                  <a:cubicBezTo>
                    <a:pt x="50" y="262"/>
                    <a:pt x="51" y="265"/>
                    <a:pt x="52" y="265"/>
                  </a:cubicBezTo>
                  <a:cubicBezTo>
                    <a:pt x="52" y="266"/>
                    <a:pt x="52" y="268"/>
                    <a:pt x="52" y="269"/>
                  </a:cubicBezTo>
                  <a:cubicBezTo>
                    <a:pt x="53" y="269"/>
                    <a:pt x="55" y="274"/>
                    <a:pt x="55" y="274"/>
                  </a:cubicBezTo>
                  <a:cubicBezTo>
                    <a:pt x="54" y="274"/>
                    <a:pt x="53" y="269"/>
                    <a:pt x="53" y="270"/>
                  </a:cubicBezTo>
                  <a:cubicBezTo>
                    <a:pt x="54" y="273"/>
                    <a:pt x="54" y="273"/>
                    <a:pt x="53" y="271"/>
                  </a:cubicBezTo>
                  <a:cubicBezTo>
                    <a:pt x="56" y="281"/>
                    <a:pt x="56" y="280"/>
                    <a:pt x="60" y="288"/>
                  </a:cubicBezTo>
                  <a:cubicBezTo>
                    <a:pt x="60" y="288"/>
                    <a:pt x="59" y="286"/>
                    <a:pt x="59" y="288"/>
                  </a:cubicBezTo>
                  <a:cubicBezTo>
                    <a:pt x="60" y="288"/>
                    <a:pt x="61" y="294"/>
                    <a:pt x="63" y="297"/>
                  </a:cubicBezTo>
                  <a:cubicBezTo>
                    <a:pt x="62" y="296"/>
                    <a:pt x="62" y="294"/>
                    <a:pt x="61" y="294"/>
                  </a:cubicBezTo>
                  <a:cubicBezTo>
                    <a:pt x="62" y="295"/>
                    <a:pt x="62" y="296"/>
                    <a:pt x="63" y="297"/>
                  </a:cubicBezTo>
                  <a:cubicBezTo>
                    <a:pt x="62" y="296"/>
                    <a:pt x="63" y="297"/>
                    <a:pt x="63" y="298"/>
                  </a:cubicBezTo>
                  <a:cubicBezTo>
                    <a:pt x="64" y="299"/>
                    <a:pt x="63" y="298"/>
                    <a:pt x="64" y="299"/>
                  </a:cubicBezTo>
                  <a:cubicBezTo>
                    <a:pt x="65" y="302"/>
                    <a:pt x="67" y="306"/>
                    <a:pt x="69" y="309"/>
                  </a:cubicBezTo>
                  <a:cubicBezTo>
                    <a:pt x="71" y="313"/>
                    <a:pt x="72" y="316"/>
                    <a:pt x="72" y="317"/>
                  </a:cubicBezTo>
                  <a:cubicBezTo>
                    <a:pt x="71" y="314"/>
                    <a:pt x="69" y="312"/>
                    <a:pt x="67" y="308"/>
                  </a:cubicBezTo>
                  <a:cubicBezTo>
                    <a:pt x="67" y="309"/>
                    <a:pt x="67" y="307"/>
                    <a:pt x="67" y="308"/>
                  </a:cubicBezTo>
                  <a:cubicBezTo>
                    <a:pt x="69" y="312"/>
                    <a:pt x="71" y="315"/>
                    <a:pt x="73" y="320"/>
                  </a:cubicBezTo>
                  <a:cubicBezTo>
                    <a:pt x="73" y="319"/>
                    <a:pt x="72" y="319"/>
                    <a:pt x="73" y="321"/>
                  </a:cubicBezTo>
                  <a:cubicBezTo>
                    <a:pt x="73" y="321"/>
                    <a:pt x="73" y="321"/>
                    <a:pt x="74" y="322"/>
                  </a:cubicBezTo>
                  <a:cubicBezTo>
                    <a:pt x="74" y="321"/>
                    <a:pt x="74" y="322"/>
                    <a:pt x="74" y="323"/>
                  </a:cubicBezTo>
                  <a:cubicBezTo>
                    <a:pt x="74" y="323"/>
                    <a:pt x="76" y="326"/>
                    <a:pt x="76" y="326"/>
                  </a:cubicBezTo>
                  <a:cubicBezTo>
                    <a:pt x="74" y="322"/>
                    <a:pt x="76" y="326"/>
                    <a:pt x="74" y="324"/>
                  </a:cubicBezTo>
                  <a:cubicBezTo>
                    <a:pt x="72" y="320"/>
                    <a:pt x="73" y="321"/>
                    <a:pt x="72" y="320"/>
                  </a:cubicBezTo>
                  <a:cubicBezTo>
                    <a:pt x="73" y="321"/>
                    <a:pt x="72" y="320"/>
                    <a:pt x="73" y="322"/>
                  </a:cubicBezTo>
                  <a:cubicBezTo>
                    <a:pt x="72" y="321"/>
                    <a:pt x="71" y="318"/>
                    <a:pt x="70" y="317"/>
                  </a:cubicBezTo>
                  <a:cubicBezTo>
                    <a:pt x="71" y="318"/>
                    <a:pt x="71" y="317"/>
                    <a:pt x="70" y="315"/>
                  </a:cubicBezTo>
                  <a:cubicBezTo>
                    <a:pt x="70" y="317"/>
                    <a:pt x="70" y="316"/>
                    <a:pt x="69" y="316"/>
                  </a:cubicBezTo>
                  <a:cubicBezTo>
                    <a:pt x="68" y="313"/>
                    <a:pt x="65" y="309"/>
                    <a:pt x="65" y="308"/>
                  </a:cubicBezTo>
                  <a:cubicBezTo>
                    <a:pt x="66" y="309"/>
                    <a:pt x="66" y="309"/>
                    <a:pt x="66" y="309"/>
                  </a:cubicBezTo>
                  <a:cubicBezTo>
                    <a:pt x="65" y="306"/>
                    <a:pt x="66" y="309"/>
                    <a:pt x="65" y="307"/>
                  </a:cubicBezTo>
                  <a:cubicBezTo>
                    <a:pt x="64" y="306"/>
                    <a:pt x="64" y="305"/>
                    <a:pt x="64" y="304"/>
                  </a:cubicBezTo>
                  <a:cubicBezTo>
                    <a:pt x="64" y="306"/>
                    <a:pt x="65" y="307"/>
                    <a:pt x="65" y="308"/>
                  </a:cubicBezTo>
                  <a:cubicBezTo>
                    <a:pt x="64" y="306"/>
                    <a:pt x="64" y="306"/>
                    <a:pt x="63" y="303"/>
                  </a:cubicBezTo>
                  <a:cubicBezTo>
                    <a:pt x="63" y="303"/>
                    <a:pt x="62" y="301"/>
                    <a:pt x="62" y="301"/>
                  </a:cubicBezTo>
                  <a:cubicBezTo>
                    <a:pt x="63" y="304"/>
                    <a:pt x="63" y="302"/>
                    <a:pt x="63" y="302"/>
                  </a:cubicBezTo>
                  <a:cubicBezTo>
                    <a:pt x="63" y="302"/>
                    <a:pt x="60" y="297"/>
                    <a:pt x="62" y="300"/>
                  </a:cubicBezTo>
                  <a:cubicBezTo>
                    <a:pt x="62" y="300"/>
                    <a:pt x="62" y="301"/>
                    <a:pt x="62" y="301"/>
                  </a:cubicBezTo>
                  <a:cubicBezTo>
                    <a:pt x="62" y="300"/>
                    <a:pt x="62" y="301"/>
                    <a:pt x="62" y="300"/>
                  </a:cubicBezTo>
                  <a:cubicBezTo>
                    <a:pt x="61" y="299"/>
                    <a:pt x="60" y="297"/>
                    <a:pt x="60" y="296"/>
                  </a:cubicBezTo>
                  <a:cubicBezTo>
                    <a:pt x="60" y="296"/>
                    <a:pt x="61" y="298"/>
                    <a:pt x="61" y="298"/>
                  </a:cubicBezTo>
                  <a:cubicBezTo>
                    <a:pt x="61" y="297"/>
                    <a:pt x="60" y="296"/>
                    <a:pt x="59" y="295"/>
                  </a:cubicBezTo>
                  <a:cubicBezTo>
                    <a:pt x="58" y="293"/>
                    <a:pt x="58" y="292"/>
                    <a:pt x="58" y="291"/>
                  </a:cubicBezTo>
                  <a:cubicBezTo>
                    <a:pt x="58" y="292"/>
                    <a:pt x="59" y="295"/>
                    <a:pt x="60" y="295"/>
                  </a:cubicBezTo>
                  <a:cubicBezTo>
                    <a:pt x="59" y="292"/>
                    <a:pt x="57" y="290"/>
                    <a:pt x="56" y="287"/>
                  </a:cubicBezTo>
                  <a:cubicBezTo>
                    <a:pt x="56" y="287"/>
                    <a:pt x="56" y="287"/>
                    <a:pt x="55" y="285"/>
                  </a:cubicBezTo>
                  <a:cubicBezTo>
                    <a:pt x="56" y="285"/>
                    <a:pt x="54" y="282"/>
                    <a:pt x="54" y="281"/>
                  </a:cubicBezTo>
                  <a:cubicBezTo>
                    <a:pt x="53" y="279"/>
                    <a:pt x="54" y="281"/>
                    <a:pt x="54" y="280"/>
                  </a:cubicBezTo>
                  <a:cubicBezTo>
                    <a:pt x="53" y="280"/>
                    <a:pt x="52" y="276"/>
                    <a:pt x="52" y="276"/>
                  </a:cubicBezTo>
                  <a:cubicBezTo>
                    <a:pt x="52" y="277"/>
                    <a:pt x="52" y="278"/>
                    <a:pt x="52" y="277"/>
                  </a:cubicBezTo>
                  <a:cubicBezTo>
                    <a:pt x="52" y="276"/>
                    <a:pt x="52" y="275"/>
                    <a:pt x="51" y="273"/>
                  </a:cubicBezTo>
                  <a:cubicBezTo>
                    <a:pt x="50" y="273"/>
                    <a:pt x="52" y="276"/>
                    <a:pt x="52" y="277"/>
                  </a:cubicBezTo>
                  <a:cubicBezTo>
                    <a:pt x="50" y="273"/>
                    <a:pt x="51" y="277"/>
                    <a:pt x="51" y="277"/>
                  </a:cubicBezTo>
                  <a:cubicBezTo>
                    <a:pt x="50" y="275"/>
                    <a:pt x="50" y="272"/>
                    <a:pt x="50" y="272"/>
                  </a:cubicBezTo>
                  <a:cubicBezTo>
                    <a:pt x="50" y="273"/>
                    <a:pt x="49" y="270"/>
                    <a:pt x="50" y="273"/>
                  </a:cubicBezTo>
                  <a:cubicBezTo>
                    <a:pt x="50" y="274"/>
                    <a:pt x="51" y="276"/>
                    <a:pt x="52" y="278"/>
                  </a:cubicBezTo>
                  <a:cubicBezTo>
                    <a:pt x="51" y="278"/>
                    <a:pt x="51" y="279"/>
                    <a:pt x="52" y="280"/>
                  </a:cubicBezTo>
                  <a:cubicBezTo>
                    <a:pt x="53" y="282"/>
                    <a:pt x="52" y="278"/>
                    <a:pt x="53" y="281"/>
                  </a:cubicBezTo>
                  <a:cubicBezTo>
                    <a:pt x="55" y="287"/>
                    <a:pt x="53" y="284"/>
                    <a:pt x="51" y="279"/>
                  </a:cubicBezTo>
                  <a:cubicBezTo>
                    <a:pt x="52" y="281"/>
                    <a:pt x="52" y="281"/>
                    <a:pt x="53" y="283"/>
                  </a:cubicBezTo>
                  <a:cubicBezTo>
                    <a:pt x="52" y="281"/>
                    <a:pt x="53" y="285"/>
                    <a:pt x="54" y="286"/>
                  </a:cubicBezTo>
                  <a:cubicBezTo>
                    <a:pt x="53" y="284"/>
                    <a:pt x="50" y="278"/>
                    <a:pt x="50" y="278"/>
                  </a:cubicBezTo>
                  <a:cubicBezTo>
                    <a:pt x="52" y="283"/>
                    <a:pt x="54" y="287"/>
                    <a:pt x="55" y="289"/>
                  </a:cubicBezTo>
                  <a:cubicBezTo>
                    <a:pt x="53" y="287"/>
                    <a:pt x="51" y="281"/>
                    <a:pt x="49" y="276"/>
                  </a:cubicBezTo>
                  <a:cubicBezTo>
                    <a:pt x="49" y="276"/>
                    <a:pt x="49" y="275"/>
                    <a:pt x="48" y="274"/>
                  </a:cubicBezTo>
                  <a:cubicBezTo>
                    <a:pt x="48" y="272"/>
                    <a:pt x="46" y="268"/>
                    <a:pt x="45" y="267"/>
                  </a:cubicBezTo>
                  <a:cubicBezTo>
                    <a:pt x="45" y="266"/>
                    <a:pt x="44" y="262"/>
                    <a:pt x="43" y="261"/>
                  </a:cubicBezTo>
                  <a:cubicBezTo>
                    <a:pt x="44" y="261"/>
                    <a:pt x="43" y="261"/>
                    <a:pt x="44" y="263"/>
                  </a:cubicBezTo>
                  <a:cubicBezTo>
                    <a:pt x="43" y="262"/>
                    <a:pt x="44" y="263"/>
                    <a:pt x="44" y="264"/>
                  </a:cubicBezTo>
                  <a:cubicBezTo>
                    <a:pt x="45" y="265"/>
                    <a:pt x="45" y="265"/>
                    <a:pt x="45" y="266"/>
                  </a:cubicBezTo>
                  <a:cubicBezTo>
                    <a:pt x="45" y="267"/>
                    <a:pt x="47" y="270"/>
                    <a:pt x="47" y="271"/>
                  </a:cubicBezTo>
                  <a:cubicBezTo>
                    <a:pt x="47" y="271"/>
                    <a:pt x="47" y="270"/>
                    <a:pt x="47" y="270"/>
                  </a:cubicBezTo>
                  <a:cubicBezTo>
                    <a:pt x="49" y="278"/>
                    <a:pt x="50" y="280"/>
                    <a:pt x="52" y="285"/>
                  </a:cubicBezTo>
                  <a:cubicBezTo>
                    <a:pt x="54" y="289"/>
                    <a:pt x="57" y="297"/>
                    <a:pt x="59" y="300"/>
                  </a:cubicBezTo>
                  <a:cubicBezTo>
                    <a:pt x="59" y="300"/>
                    <a:pt x="59" y="299"/>
                    <a:pt x="59" y="300"/>
                  </a:cubicBezTo>
                  <a:cubicBezTo>
                    <a:pt x="60" y="302"/>
                    <a:pt x="61" y="304"/>
                    <a:pt x="62" y="307"/>
                  </a:cubicBezTo>
                  <a:cubicBezTo>
                    <a:pt x="62" y="307"/>
                    <a:pt x="62" y="307"/>
                    <a:pt x="63" y="309"/>
                  </a:cubicBezTo>
                  <a:cubicBezTo>
                    <a:pt x="63" y="308"/>
                    <a:pt x="65" y="312"/>
                    <a:pt x="65" y="312"/>
                  </a:cubicBezTo>
                  <a:cubicBezTo>
                    <a:pt x="65" y="312"/>
                    <a:pt x="65" y="312"/>
                    <a:pt x="65" y="313"/>
                  </a:cubicBezTo>
                  <a:cubicBezTo>
                    <a:pt x="66" y="314"/>
                    <a:pt x="63" y="310"/>
                    <a:pt x="64" y="312"/>
                  </a:cubicBezTo>
                  <a:cubicBezTo>
                    <a:pt x="65" y="312"/>
                    <a:pt x="66" y="315"/>
                    <a:pt x="66" y="314"/>
                  </a:cubicBezTo>
                  <a:cubicBezTo>
                    <a:pt x="66" y="313"/>
                    <a:pt x="66" y="313"/>
                    <a:pt x="66" y="313"/>
                  </a:cubicBezTo>
                  <a:cubicBezTo>
                    <a:pt x="67" y="315"/>
                    <a:pt x="68" y="316"/>
                    <a:pt x="69" y="318"/>
                  </a:cubicBezTo>
                  <a:cubicBezTo>
                    <a:pt x="68" y="317"/>
                    <a:pt x="69" y="318"/>
                    <a:pt x="68" y="315"/>
                  </a:cubicBezTo>
                  <a:cubicBezTo>
                    <a:pt x="68" y="315"/>
                    <a:pt x="68" y="317"/>
                    <a:pt x="68" y="317"/>
                  </a:cubicBezTo>
                  <a:cubicBezTo>
                    <a:pt x="67" y="315"/>
                    <a:pt x="65" y="311"/>
                    <a:pt x="65" y="311"/>
                  </a:cubicBezTo>
                  <a:cubicBezTo>
                    <a:pt x="65" y="311"/>
                    <a:pt x="61" y="303"/>
                    <a:pt x="63" y="306"/>
                  </a:cubicBezTo>
                  <a:cubicBezTo>
                    <a:pt x="62" y="305"/>
                    <a:pt x="61" y="304"/>
                    <a:pt x="61" y="303"/>
                  </a:cubicBezTo>
                  <a:cubicBezTo>
                    <a:pt x="61" y="302"/>
                    <a:pt x="62" y="303"/>
                    <a:pt x="62" y="303"/>
                  </a:cubicBezTo>
                  <a:cubicBezTo>
                    <a:pt x="61" y="301"/>
                    <a:pt x="61" y="300"/>
                    <a:pt x="60" y="299"/>
                  </a:cubicBezTo>
                  <a:cubicBezTo>
                    <a:pt x="61" y="300"/>
                    <a:pt x="60" y="299"/>
                    <a:pt x="61" y="300"/>
                  </a:cubicBezTo>
                  <a:cubicBezTo>
                    <a:pt x="62" y="302"/>
                    <a:pt x="63" y="303"/>
                    <a:pt x="63" y="303"/>
                  </a:cubicBezTo>
                  <a:cubicBezTo>
                    <a:pt x="63" y="304"/>
                    <a:pt x="61" y="301"/>
                    <a:pt x="61" y="302"/>
                  </a:cubicBezTo>
                  <a:cubicBezTo>
                    <a:pt x="63" y="304"/>
                    <a:pt x="62" y="304"/>
                    <a:pt x="64" y="307"/>
                  </a:cubicBezTo>
                  <a:cubicBezTo>
                    <a:pt x="65" y="308"/>
                    <a:pt x="70" y="317"/>
                    <a:pt x="69" y="316"/>
                  </a:cubicBezTo>
                  <a:cubicBezTo>
                    <a:pt x="71" y="319"/>
                    <a:pt x="72" y="321"/>
                    <a:pt x="70" y="318"/>
                  </a:cubicBezTo>
                  <a:cubicBezTo>
                    <a:pt x="72" y="321"/>
                    <a:pt x="74" y="325"/>
                    <a:pt x="74" y="324"/>
                  </a:cubicBezTo>
                  <a:cubicBezTo>
                    <a:pt x="74" y="324"/>
                    <a:pt x="75" y="326"/>
                    <a:pt x="75" y="326"/>
                  </a:cubicBezTo>
                  <a:cubicBezTo>
                    <a:pt x="75" y="326"/>
                    <a:pt x="74" y="325"/>
                    <a:pt x="74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3" y="323"/>
                    <a:pt x="76" y="328"/>
                    <a:pt x="76" y="328"/>
                  </a:cubicBezTo>
                  <a:cubicBezTo>
                    <a:pt x="74" y="326"/>
                    <a:pt x="75" y="328"/>
                    <a:pt x="74" y="326"/>
                  </a:cubicBezTo>
                  <a:cubicBezTo>
                    <a:pt x="75" y="327"/>
                    <a:pt x="73" y="324"/>
                    <a:pt x="72" y="323"/>
                  </a:cubicBezTo>
                  <a:cubicBezTo>
                    <a:pt x="73" y="324"/>
                    <a:pt x="72" y="322"/>
                    <a:pt x="71" y="320"/>
                  </a:cubicBezTo>
                  <a:cubicBezTo>
                    <a:pt x="72" y="322"/>
                    <a:pt x="72" y="322"/>
                    <a:pt x="70" y="319"/>
                  </a:cubicBezTo>
                  <a:cubicBezTo>
                    <a:pt x="71" y="322"/>
                    <a:pt x="72" y="324"/>
                    <a:pt x="74" y="326"/>
                  </a:cubicBezTo>
                  <a:cubicBezTo>
                    <a:pt x="75" y="327"/>
                    <a:pt x="76" y="329"/>
                    <a:pt x="77" y="331"/>
                  </a:cubicBezTo>
                  <a:cubicBezTo>
                    <a:pt x="76" y="330"/>
                    <a:pt x="78" y="333"/>
                    <a:pt x="78" y="333"/>
                  </a:cubicBezTo>
                  <a:cubicBezTo>
                    <a:pt x="80" y="335"/>
                    <a:pt x="81" y="337"/>
                    <a:pt x="82" y="338"/>
                  </a:cubicBezTo>
                  <a:cubicBezTo>
                    <a:pt x="83" y="340"/>
                    <a:pt x="84" y="342"/>
                    <a:pt x="86" y="344"/>
                  </a:cubicBezTo>
                  <a:cubicBezTo>
                    <a:pt x="84" y="342"/>
                    <a:pt x="86" y="346"/>
                    <a:pt x="85" y="344"/>
                  </a:cubicBezTo>
                  <a:cubicBezTo>
                    <a:pt x="85" y="344"/>
                    <a:pt x="82" y="339"/>
                    <a:pt x="81" y="339"/>
                  </a:cubicBezTo>
                  <a:cubicBezTo>
                    <a:pt x="82" y="339"/>
                    <a:pt x="82" y="339"/>
                    <a:pt x="81" y="339"/>
                  </a:cubicBezTo>
                  <a:cubicBezTo>
                    <a:pt x="86" y="345"/>
                    <a:pt x="86" y="347"/>
                    <a:pt x="82" y="341"/>
                  </a:cubicBezTo>
                  <a:cubicBezTo>
                    <a:pt x="82" y="341"/>
                    <a:pt x="82" y="340"/>
                    <a:pt x="82" y="340"/>
                  </a:cubicBezTo>
                  <a:cubicBezTo>
                    <a:pt x="81" y="338"/>
                    <a:pt x="79" y="335"/>
                    <a:pt x="79" y="336"/>
                  </a:cubicBezTo>
                  <a:cubicBezTo>
                    <a:pt x="82" y="341"/>
                    <a:pt x="80" y="338"/>
                    <a:pt x="82" y="342"/>
                  </a:cubicBezTo>
                  <a:cubicBezTo>
                    <a:pt x="83" y="343"/>
                    <a:pt x="82" y="341"/>
                    <a:pt x="84" y="343"/>
                  </a:cubicBezTo>
                  <a:cubicBezTo>
                    <a:pt x="85" y="345"/>
                    <a:pt x="83" y="343"/>
                    <a:pt x="84" y="345"/>
                  </a:cubicBezTo>
                  <a:cubicBezTo>
                    <a:pt x="86" y="347"/>
                    <a:pt x="85" y="345"/>
                    <a:pt x="85" y="346"/>
                  </a:cubicBezTo>
                  <a:cubicBezTo>
                    <a:pt x="87" y="349"/>
                    <a:pt x="88" y="351"/>
                    <a:pt x="86" y="348"/>
                  </a:cubicBezTo>
                  <a:cubicBezTo>
                    <a:pt x="87" y="349"/>
                    <a:pt x="88" y="351"/>
                    <a:pt x="88" y="351"/>
                  </a:cubicBezTo>
                  <a:cubicBezTo>
                    <a:pt x="88" y="350"/>
                    <a:pt x="88" y="351"/>
                    <a:pt x="87" y="350"/>
                  </a:cubicBezTo>
                  <a:cubicBezTo>
                    <a:pt x="85" y="347"/>
                    <a:pt x="83" y="344"/>
                    <a:pt x="81" y="341"/>
                  </a:cubicBezTo>
                  <a:cubicBezTo>
                    <a:pt x="80" y="339"/>
                    <a:pt x="78" y="336"/>
                    <a:pt x="77" y="334"/>
                  </a:cubicBezTo>
                  <a:cubicBezTo>
                    <a:pt x="78" y="335"/>
                    <a:pt x="79" y="337"/>
                    <a:pt x="78" y="336"/>
                  </a:cubicBezTo>
                  <a:cubicBezTo>
                    <a:pt x="77" y="334"/>
                    <a:pt x="76" y="332"/>
                    <a:pt x="75" y="331"/>
                  </a:cubicBezTo>
                  <a:cubicBezTo>
                    <a:pt x="75" y="332"/>
                    <a:pt x="75" y="331"/>
                    <a:pt x="74" y="330"/>
                  </a:cubicBezTo>
                  <a:cubicBezTo>
                    <a:pt x="74" y="330"/>
                    <a:pt x="74" y="331"/>
                    <a:pt x="74" y="331"/>
                  </a:cubicBezTo>
                  <a:cubicBezTo>
                    <a:pt x="73" y="329"/>
                    <a:pt x="72" y="327"/>
                    <a:pt x="71" y="325"/>
                  </a:cubicBezTo>
                  <a:cubicBezTo>
                    <a:pt x="70" y="324"/>
                    <a:pt x="69" y="322"/>
                    <a:pt x="69" y="321"/>
                  </a:cubicBezTo>
                  <a:cubicBezTo>
                    <a:pt x="70" y="323"/>
                    <a:pt x="69" y="320"/>
                    <a:pt x="68" y="319"/>
                  </a:cubicBezTo>
                  <a:cubicBezTo>
                    <a:pt x="70" y="321"/>
                    <a:pt x="71" y="324"/>
                    <a:pt x="73" y="327"/>
                  </a:cubicBezTo>
                  <a:cubicBezTo>
                    <a:pt x="74" y="329"/>
                    <a:pt x="76" y="332"/>
                    <a:pt x="77" y="333"/>
                  </a:cubicBezTo>
                  <a:cubicBezTo>
                    <a:pt x="76" y="332"/>
                    <a:pt x="74" y="329"/>
                    <a:pt x="74" y="327"/>
                  </a:cubicBezTo>
                  <a:cubicBezTo>
                    <a:pt x="77" y="332"/>
                    <a:pt x="77" y="334"/>
                    <a:pt x="79" y="337"/>
                  </a:cubicBezTo>
                  <a:cubicBezTo>
                    <a:pt x="79" y="337"/>
                    <a:pt x="77" y="333"/>
                    <a:pt x="76" y="331"/>
                  </a:cubicBezTo>
                  <a:cubicBezTo>
                    <a:pt x="76" y="330"/>
                    <a:pt x="80" y="337"/>
                    <a:pt x="81" y="338"/>
                  </a:cubicBezTo>
                  <a:cubicBezTo>
                    <a:pt x="79" y="334"/>
                    <a:pt x="76" y="331"/>
                    <a:pt x="75" y="328"/>
                  </a:cubicBezTo>
                  <a:cubicBezTo>
                    <a:pt x="74" y="327"/>
                    <a:pt x="73" y="326"/>
                    <a:pt x="72" y="324"/>
                  </a:cubicBezTo>
                  <a:cubicBezTo>
                    <a:pt x="72" y="323"/>
                    <a:pt x="71" y="321"/>
                    <a:pt x="70" y="319"/>
                  </a:cubicBezTo>
                  <a:cubicBezTo>
                    <a:pt x="70" y="321"/>
                    <a:pt x="71" y="321"/>
                    <a:pt x="70" y="320"/>
                  </a:cubicBezTo>
                  <a:cubicBezTo>
                    <a:pt x="71" y="322"/>
                    <a:pt x="71" y="323"/>
                    <a:pt x="71" y="323"/>
                  </a:cubicBezTo>
                  <a:cubicBezTo>
                    <a:pt x="71" y="323"/>
                    <a:pt x="69" y="320"/>
                    <a:pt x="69" y="319"/>
                  </a:cubicBezTo>
                  <a:cubicBezTo>
                    <a:pt x="68" y="318"/>
                    <a:pt x="68" y="317"/>
                    <a:pt x="67" y="315"/>
                  </a:cubicBezTo>
                  <a:cubicBezTo>
                    <a:pt x="66" y="315"/>
                    <a:pt x="69" y="319"/>
                    <a:pt x="67" y="317"/>
                  </a:cubicBezTo>
                  <a:cubicBezTo>
                    <a:pt x="66" y="314"/>
                    <a:pt x="66" y="316"/>
                    <a:pt x="65" y="313"/>
                  </a:cubicBezTo>
                  <a:cubicBezTo>
                    <a:pt x="63" y="311"/>
                    <a:pt x="65" y="313"/>
                    <a:pt x="63" y="310"/>
                  </a:cubicBezTo>
                  <a:cubicBezTo>
                    <a:pt x="63" y="311"/>
                    <a:pt x="61" y="307"/>
                    <a:pt x="61" y="305"/>
                  </a:cubicBezTo>
                  <a:cubicBezTo>
                    <a:pt x="61" y="306"/>
                    <a:pt x="62" y="307"/>
                    <a:pt x="61" y="306"/>
                  </a:cubicBezTo>
                  <a:cubicBezTo>
                    <a:pt x="60" y="304"/>
                    <a:pt x="59" y="301"/>
                    <a:pt x="59" y="301"/>
                  </a:cubicBezTo>
                  <a:cubicBezTo>
                    <a:pt x="57" y="298"/>
                    <a:pt x="56" y="297"/>
                    <a:pt x="55" y="293"/>
                  </a:cubicBezTo>
                  <a:cubicBezTo>
                    <a:pt x="54" y="292"/>
                    <a:pt x="55" y="294"/>
                    <a:pt x="54" y="293"/>
                  </a:cubicBezTo>
                  <a:cubicBezTo>
                    <a:pt x="54" y="291"/>
                    <a:pt x="52" y="289"/>
                    <a:pt x="52" y="287"/>
                  </a:cubicBezTo>
                  <a:cubicBezTo>
                    <a:pt x="52" y="288"/>
                    <a:pt x="53" y="289"/>
                    <a:pt x="53" y="289"/>
                  </a:cubicBezTo>
                  <a:cubicBezTo>
                    <a:pt x="51" y="285"/>
                    <a:pt x="53" y="289"/>
                    <a:pt x="52" y="286"/>
                  </a:cubicBezTo>
                  <a:cubicBezTo>
                    <a:pt x="51" y="285"/>
                    <a:pt x="50" y="282"/>
                    <a:pt x="49" y="280"/>
                  </a:cubicBezTo>
                  <a:cubicBezTo>
                    <a:pt x="48" y="277"/>
                    <a:pt x="47" y="275"/>
                    <a:pt x="48" y="276"/>
                  </a:cubicBezTo>
                  <a:cubicBezTo>
                    <a:pt x="49" y="278"/>
                    <a:pt x="50" y="281"/>
                    <a:pt x="49" y="278"/>
                  </a:cubicBezTo>
                  <a:cubicBezTo>
                    <a:pt x="49" y="278"/>
                    <a:pt x="48" y="276"/>
                    <a:pt x="48" y="275"/>
                  </a:cubicBezTo>
                  <a:cubicBezTo>
                    <a:pt x="47" y="274"/>
                    <a:pt x="46" y="273"/>
                    <a:pt x="45" y="270"/>
                  </a:cubicBezTo>
                  <a:cubicBezTo>
                    <a:pt x="46" y="270"/>
                    <a:pt x="47" y="272"/>
                    <a:pt x="46" y="270"/>
                  </a:cubicBezTo>
                  <a:cubicBezTo>
                    <a:pt x="46" y="270"/>
                    <a:pt x="45" y="267"/>
                    <a:pt x="45" y="266"/>
                  </a:cubicBezTo>
                  <a:cubicBezTo>
                    <a:pt x="45" y="267"/>
                    <a:pt x="44" y="265"/>
                    <a:pt x="43" y="264"/>
                  </a:cubicBezTo>
                  <a:cubicBezTo>
                    <a:pt x="43" y="264"/>
                    <a:pt x="44" y="268"/>
                    <a:pt x="44" y="266"/>
                  </a:cubicBezTo>
                  <a:cubicBezTo>
                    <a:pt x="43" y="265"/>
                    <a:pt x="43" y="264"/>
                    <a:pt x="43" y="263"/>
                  </a:cubicBezTo>
                  <a:cubicBezTo>
                    <a:pt x="43" y="262"/>
                    <a:pt x="43" y="262"/>
                    <a:pt x="43" y="262"/>
                  </a:cubicBezTo>
                  <a:cubicBezTo>
                    <a:pt x="42" y="260"/>
                    <a:pt x="41" y="257"/>
                    <a:pt x="40" y="255"/>
                  </a:cubicBezTo>
                  <a:cubicBezTo>
                    <a:pt x="39" y="252"/>
                    <a:pt x="39" y="250"/>
                    <a:pt x="38" y="247"/>
                  </a:cubicBezTo>
                  <a:cubicBezTo>
                    <a:pt x="37" y="246"/>
                    <a:pt x="37" y="244"/>
                    <a:pt x="37" y="243"/>
                  </a:cubicBezTo>
                  <a:cubicBezTo>
                    <a:pt x="37" y="244"/>
                    <a:pt x="37" y="247"/>
                    <a:pt x="37" y="245"/>
                  </a:cubicBezTo>
                  <a:cubicBezTo>
                    <a:pt x="36" y="241"/>
                    <a:pt x="36" y="240"/>
                    <a:pt x="35" y="238"/>
                  </a:cubicBezTo>
                  <a:cubicBezTo>
                    <a:pt x="36" y="238"/>
                    <a:pt x="36" y="237"/>
                    <a:pt x="35" y="236"/>
                  </a:cubicBezTo>
                  <a:cubicBezTo>
                    <a:pt x="35" y="236"/>
                    <a:pt x="34" y="232"/>
                    <a:pt x="34" y="235"/>
                  </a:cubicBezTo>
                  <a:cubicBezTo>
                    <a:pt x="34" y="233"/>
                    <a:pt x="34" y="232"/>
                    <a:pt x="33" y="230"/>
                  </a:cubicBezTo>
                  <a:cubicBezTo>
                    <a:pt x="33" y="228"/>
                    <a:pt x="34" y="231"/>
                    <a:pt x="34" y="229"/>
                  </a:cubicBezTo>
                  <a:cubicBezTo>
                    <a:pt x="33" y="228"/>
                    <a:pt x="32" y="221"/>
                    <a:pt x="31" y="219"/>
                  </a:cubicBezTo>
                  <a:cubicBezTo>
                    <a:pt x="31" y="218"/>
                    <a:pt x="31" y="220"/>
                    <a:pt x="31" y="218"/>
                  </a:cubicBezTo>
                  <a:cubicBezTo>
                    <a:pt x="30" y="216"/>
                    <a:pt x="30" y="210"/>
                    <a:pt x="29" y="205"/>
                  </a:cubicBezTo>
                  <a:cubicBezTo>
                    <a:pt x="29" y="208"/>
                    <a:pt x="30" y="212"/>
                    <a:pt x="30" y="216"/>
                  </a:cubicBezTo>
                  <a:cubicBezTo>
                    <a:pt x="31" y="220"/>
                    <a:pt x="32" y="223"/>
                    <a:pt x="33" y="226"/>
                  </a:cubicBezTo>
                  <a:cubicBezTo>
                    <a:pt x="33" y="229"/>
                    <a:pt x="34" y="233"/>
                    <a:pt x="34" y="236"/>
                  </a:cubicBezTo>
                  <a:cubicBezTo>
                    <a:pt x="35" y="239"/>
                    <a:pt x="36" y="242"/>
                    <a:pt x="37" y="245"/>
                  </a:cubicBezTo>
                  <a:cubicBezTo>
                    <a:pt x="37" y="247"/>
                    <a:pt x="38" y="248"/>
                    <a:pt x="38" y="250"/>
                  </a:cubicBezTo>
                  <a:cubicBezTo>
                    <a:pt x="39" y="252"/>
                    <a:pt x="39" y="253"/>
                    <a:pt x="40" y="255"/>
                  </a:cubicBezTo>
                  <a:cubicBezTo>
                    <a:pt x="41" y="258"/>
                    <a:pt x="42" y="261"/>
                    <a:pt x="43" y="265"/>
                  </a:cubicBezTo>
                  <a:cubicBezTo>
                    <a:pt x="43" y="265"/>
                    <a:pt x="42" y="263"/>
                    <a:pt x="43" y="265"/>
                  </a:cubicBezTo>
                  <a:cubicBezTo>
                    <a:pt x="44" y="268"/>
                    <a:pt x="44" y="270"/>
                    <a:pt x="46" y="273"/>
                  </a:cubicBezTo>
                  <a:cubicBezTo>
                    <a:pt x="46" y="273"/>
                    <a:pt x="45" y="271"/>
                    <a:pt x="45" y="270"/>
                  </a:cubicBezTo>
                  <a:cubicBezTo>
                    <a:pt x="46" y="273"/>
                    <a:pt x="47" y="276"/>
                    <a:pt x="48" y="279"/>
                  </a:cubicBezTo>
                  <a:cubicBezTo>
                    <a:pt x="48" y="279"/>
                    <a:pt x="48" y="280"/>
                    <a:pt x="49" y="281"/>
                  </a:cubicBezTo>
                  <a:cubicBezTo>
                    <a:pt x="49" y="282"/>
                    <a:pt x="50" y="283"/>
                    <a:pt x="50" y="284"/>
                  </a:cubicBezTo>
                  <a:cubicBezTo>
                    <a:pt x="49" y="282"/>
                    <a:pt x="50" y="284"/>
                    <a:pt x="50" y="284"/>
                  </a:cubicBezTo>
                  <a:cubicBezTo>
                    <a:pt x="51" y="287"/>
                    <a:pt x="52" y="288"/>
                    <a:pt x="52" y="290"/>
                  </a:cubicBezTo>
                  <a:cubicBezTo>
                    <a:pt x="51" y="287"/>
                    <a:pt x="50" y="284"/>
                    <a:pt x="50" y="285"/>
                  </a:cubicBezTo>
                  <a:cubicBezTo>
                    <a:pt x="52" y="289"/>
                    <a:pt x="53" y="292"/>
                    <a:pt x="54" y="294"/>
                  </a:cubicBezTo>
                  <a:cubicBezTo>
                    <a:pt x="54" y="293"/>
                    <a:pt x="54" y="294"/>
                    <a:pt x="55" y="296"/>
                  </a:cubicBezTo>
                  <a:cubicBezTo>
                    <a:pt x="56" y="299"/>
                    <a:pt x="59" y="303"/>
                    <a:pt x="60" y="305"/>
                  </a:cubicBezTo>
                  <a:cubicBezTo>
                    <a:pt x="60" y="307"/>
                    <a:pt x="61" y="308"/>
                    <a:pt x="62" y="310"/>
                  </a:cubicBezTo>
                  <a:cubicBezTo>
                    <a:pt x="62" y="310"/>
                    <a:pt x="61" y="309"/>
                    <a:pt x="62" y="310"/>
                  </a:cubicBezTo>
                  <a:cubicBezTo>
                    <a:pt x="63" y="312"/>
                    <a:pt x="63" y="313"/>
                    <a:pt x="64" y="314"/>
                  </a:cubicBezTo>
                  <a:cubicBezTo>
                    <a:pt x="64" y="314"/>
                    <a:pt x="65" y="317"/>
                    <a:pt x="67" y="320"/>
                  </a:cubicBezTo>
                  <a:cubicBezTo>
                    <a:pt x="67" y="320"/>
                    <a:pt x="66" y="319"/>
                    <a:pt x="66" y="319"/>
                  </a:cubicBezTo>
                  <a:cubicBezTo>
                    <a:pt x="67" y="321"/>
                    <a:pt x="70" y="325"/>
                    <a:pt x="70" y="326"/>
                  </a:cubicBezTo>
                  <a:cubicBezTo>
                    <a:pt x="70" y="327"/>
                    <a:pt x="70" y="325"/>
                    <a:pt x="69" y="325"/>
                  </a:cubicBezTo>
                  <a:cubicBezTo>
                    <a:pt x="70" y="326"/>
                    <a:pt x="71" y="328"/>
                    <a:pt x="71" y="327"/>
                  </a:cubicBezTo>
                  <a:cubicBezTo>
                    <a:pt x="71" y="329"/>
                    <a:pt x="73" y="331"/>
                    <a:pt x="73" y="331"/>
                  </a:cubicBezTo>
                  <a:cubicBezTo>
                    <a:pt x="72" y="330"/>
                    <a:pt x="71" y="327"/>
                    <a:pt x="71" y="327"/>
                  </a:cubicBezTo>
                  <a:cubicBezTo>
                    <a:pt x="72" y="329"/>
                    <a:pt x="72" y="328"/>
                    <a:pt x="73" y="329"/>
                  </a:cubicBezTo>
                  <a:cubicBezTo>
                    <a:pt x="73" y="330"/>
                    <a:pt x="75" y="333"/>
                    <a:pt x="73" y="330"/>
                  </a:cubicBezTo>
                  <a:cubicBezTo>
                    <a:pt x="74" y="332"/>
                    <a:pt x="75" y="334"/>
                    <a:pt x="75" y="335"/>
                  </a:cubicBezTo>
                  <a:cubicBezTo>
                    <a:pt x="74" y="333"/>
                    <a:pt x="73" y="332"/>
                    <a:pt x="72" y="330"/>
                  </a:cubicBezTo>
                  <a:cubicBezTo>
                    <a:pt x="73" y="332"/>
                    <a:pt x="72" y="330"/>
                    <a:pt x="71" y="329"/>
                  </a:cubicBezTo>
                  <a:cubicBezTo>
                    <a:pt x="72" y="331"/>
                    <a:pt x="73" y="332"/>
                    <a:pt x="74" y="333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74" y="334"/>
                    <a:pt x="75" y="334"/>
                    <a:pt x="75" y="336"/>
                  </a:cubicBezTo>
                  <a:cubicBezTo>
                    <a:pt x="76" y="336"/>
                    <a:pt x="75" y="335"/>
                    <a:pt x="76" y="336"/>
                  </a:cubicBezTo>
                  <a:cubicBezTo>
                    <a:pt x="76" y="337"/>
                    <a:pt x="77" y="338"/>
                    <a:pt x="77" y="338"/>
                  </a:cubicBezTo>
                  <a:cubicBezTo>
                    <a:pt x="76" y="337"/>
                    <a:pt x="74" y="334"/>
                    <a:pt x="71" y="330"/>
                  </a:cubicBezTo>
                  <a:cubicBezTo>
                    <a:pt x="71" y="329"/>
                    <a:pt x="71" y="331"/>
                    <a:pt x="70" y="329"/>
                  </a:cubicBezTo>
                  <a:cubicBezTo>
                    <a:pt x="70" y="329"/>
                    <a:pt x="70" y="328"/>
                    <a:pt x="70" y="328"/>
                  </a:cubicBezTo>
                  <a:cubicBezTo>
                    <a:pt x="69" y="327"/>
                    <a:pt x="71" y="329"/>
                    <a:pt x="69" y="327"/>
                  </a:cubicBezTo>
                  <a:cubicBezTo>
                    <a:pt x="68" y="327"/>
                    <a:pt x="63" y="317"/>
                    <a:pt x="62" y="314"/>
                  </a:cubicBezTo>
                  <a:cubicBezTo>
                    <a:pt x="61" y="312"/>
                    <a:pt x="63" y="316"/>
                    <a:pt x="61" y="313"/>
                  </a:cubicBezTo>
                  <a:cubicBezTo>
                    <a:pt x="60" y="310"/>
                    <a:pt x="58" y="307"/>
                    <a:pt x="57" y="305"/>
                  </a:cubicBezTo>
                  <a:cubicBezTo>
                    <a:pt x="57" y="305"/>
                    <a:pt x="57" y="305"/>
                    <a:pt x="57" y="304"/>
                  </a:cubicBezTo>
                  <a:cubicBezTo>
                    <a:pt x="56" y="303"/>
                    <a:pt x="55" y="300"/>
                    <a:pt x="53" y="297"/>
                  </a:cubicBezTo>
                  <a:cubicBezTo>
                    <a:pt x="52" y="293"/>
                    <a:pt x="51" y="290"/>
                    <a:pt x="50" y="289"/>
                  </a:cubicBezTo>
                  <a:cubicBezTo>
                    <a:pt x="50" y="289"/>
                    <a:pt x="51" y="291"/>
                    <a:pt x="50" y="290"/>
                  </a:cubicBezTo>
                  <a:cubicBezTo>
                    <a:pt x="49" y="287"/>
                    <a:pt x="50" y="288"/>
                    <a:pt x="49" y="285"/>
                  </a:cubicBezTo>
                  <a:cubicBezTo>
                    <a:pt x="48" y="285"/>
                    <a:pt x="50" y="288"/>
                    <a:pt x="49" y="287"/>
                  </a:cubicBezTo>
                  <a:cubicBezTo>
                    <a:pt x="48" y="285"/>
                    <a:pt x="48" y="286"/>
                    <a:pt x="48" y="284"/>
                  </a:cubicBezTo>
                  <a:cubicBezTo>
                    <a:pt x="47" y="282"/>
                    <a:pt x="46" y="280"/>
                    <a:pt x="46" y="280"/>
                  </a:cubicBezTo>
                  <a:cubicBezTo>
                    <a:pt x="45" y="277"/>
                    <a:pt x="44" y="274"/>
                    <a:pt x="43" y="271"/>
                  </a:cubicBezTo>
                  <a:cubicBezTo>
                    <a:pt x="42" y="268"/>
                    <a:pt x="41" y="266"/>
                    <a:pt x="40" y="263"/>
                  </a:cubicBezTo>
                  <a:cubicBezTo>
                    <a:pt x="41" y="263"/>
                    <a:pt x="40" y="260"/>
                    <a:pt x="39" y="258"/>
                  </a:cubicBezTo>
                  <a:cubicBezTo>
                    <a:pt x="39" y="258"/>
                    <a:pt x="40" y="261"/>
                    <a:pt x="40" y="262"/>
                  </a:cubicBezTo>
                  <a:cubicBezTo>
                    <a:pt x="39" y="258"/>
                    <a:pt x="37" y="254"/>
                    <a:pt x="36" y="250"/>
                  </a:cubicBezTo>
                  <a:cubicBezTo>
                    <a:pt x="35" y="246"/>
                    <a:pt x="34" y="242"/>
                    <a:pt x="33" y="239"/>
                  </a:cubicBezTo>
                  <a:cubicBezTo>
                    <a:pt x="33" y="238"/>
                    <a:pt x="33" y="240"/>
                    <a:pt x="33" y="240"/>
                  </a:cubicBezTo>
                  <a:cubicBezTo>
                    <a:pt x="33" y="237"/>
                    <a:pt x="33" y="238"/>
                    <a:pt x="32" y="236"/>
                  </a:cubicBezTo>
                  <a:cubicBezTo>
                    <a:pt x="31" y="232"/>
                    <a:pt x="31" y="227"/>
                    <a:pt x="30" y="224"/>
                  </a:cubicBezTo>
                  <a:cubicBezTo>
                    <a:pt x="30" y="225"/>
                    <a:pt x="30" y="226"/>
                    <a:pt x="30" y="227"/>
                  </a:cubicBezTo>
                  <a:cubicBezTo>
                    <a:pt x="30" y="225"/>
                    <a:pt x="28" y="219"/>
                    <a:pt x="28" y="216"/>
                  </a:cubicBezTo>
                  <a:cubicBezTo>
                    <a:pt x="28" y="216"/>
                    <a:pt x="28" y="216"/>
                    <a:pt x="29" y="218"/>
                  </a:cubicBezTo>
                  <a:cubicBezTo>
                    <a:pt x="29" y="218"/>
                    <a:pt x="29" y="220"/>
                    <a:pt x="29" y="221"/>
                  </a:cubicBezTo>
                  <a:cubicBezTo>
                    <a:pt x="29" y="220"/>
                    <a:pt x="30" y="223"/>
                    <a:pt x="30" y="223"/>
                  </a:cubicBezTo>
                  <a:cubicBezTo>
                    <a:pt x="30" y="220"/>
                    <a:pt x="30" y="222"/>
                    <a:pt x="29" y="219"/>
                  </a:cubicBezTo>
                  <a:cubicBezTo>
                    <a:pt x="29" y="219"/>
                    <a:pt x="29" y="220"/>
                    <a:pt x="29" y="219"/>
                  </a:cubicBezTo>
                  <a:cubicBezTo>
                    <a:pt x="29" y="218"/>
                    <a:pt x="28" y="213"/>
                    <a:pt x="28" y="215"/>
                  </a:cubicBezTo>
                  <a:cubicBezTo>
                    <a:pt x="28" y="212"/>
                    <a:pt x="27" y="207"/>
                    <a:pt x="27" y="204"/>
                  </a:cubicBezTo>
                  <a:cubicBezTo>
                    <a:pt x="27" y="204"/>
                    <a:pt x="27" y="208"/>
                    <a:pt x="27" y="207"/>
                  </a:cubicBezTo>
                  <a:cubicBezTo>
                    <a:pt x="27" y="206"/>
                    <a:pt x="27" y="203"/>
                    <a:pt x="27" y="201"/>
                  </a:cubicBezTo>
                  <a:cubicBezTo>
                    <a:pt x="26" y="201"/>
                    <a:pt x="27" y="203"/>
                    <a:pt x="27" y="203"/>
                  </a:cubicBezTo>
                  <a:cubicBezTo>
                    <a:pt x="26" y="204"/>
                    <a:pt x="25" y="195"/>
                    <a:pt x="25" y="198"/>
                  </a:cubicBezTo>
                  <a:cubicBezTo>
                    <a:pt x="26" y="202"/>
                    <a:pt x="27" y="209"/>
                    <a:pt x="27" y="209"/>
                  </a:cubicBezTo>
                  <a:cubicBezTo>
                    <a:pt x="27" y="211"/>
                    <a:pt x="28" y="215"/>
                    <a:pt x="28" y="216"/>
                  </a:cubicBezTo>
                  <a:cubicBezTo>
                    <a:pt x="27" y="213"/>
                    <a:pt x="27" y="214"/>
                    <a:pt x="27" y="209"/>
                  </a:cubicBezTo>
                  <a:cubicBezTo>
                    <a:pt x="27" y="208"/>
                    <a:pt x="26" y="202"/>
                    <a:pt x="26" y="203"/>
                  </a:cubicBezTo>
                  <a:cubicBezTo>
                    <a:pt x="26" y="205"/>
                    <a:pt x="26" y="206"/>
                    <a:pt x="26" y="207"/>
                  </a:cubicBezTo>
                  <a:cubicBezTo>
                    <a:pt x="26" y="204"/>
                    <a:pt x="25" y="203"/>
                    <a:pt x="25" y="200"/>
                  </a:cubicBezTo>
                  <a:cubicBezTo>
                    <a:pt x="25" y="201"/>
                    <a:pt x="26" y="207"/>
                    <a:pt x="26" y="208"/>
                  </a:cubicBezTo>
                  <a:cubicBezTo>
                    <a:pt x="26" y="208"/>
                    <a:pt x="26" y="207"/>
                    <a:pt x="26" y="208"/>
                  </a:cubicBezTo>
                  <a:cubicBezTo>
                    <a:pt x="27" y="213"/>
                    <a:pt x="27" y="217"/>
                    <a:pt x="28" y="221"/>
                  </a:cubicBezTo>
                  <a:cubicBezTo>
                    <a:pt x="29" y="224"/>
                    <a:pt x="29" y="228"/>
                    <a:pt x="30" y="232"/>
                  </a:cubicBezTo>
                  <a:cubicBezTo>
                    <a:pt x="31" y="232"/>
                    <a:pt x="29" y="227"/>
                    <a:pt x="30" y="226"/>
                  </a:cubicBezTo>
                  <a:cubicBezTo>
                    <a:pt x="30" y="227"/>
                    <a:pt x="30" y="227"/>
                    <a:pt x="30" y="228"/>
                  </a:cubicBezTo>
                  <a:cubicBezTo>
                    <a:pt x="30" y="228"/>
                    <a:pt x="30" y="231"/>
                    <a:pt x="31" y="233"/>
                  </a:cubicBezTo>
                  <a:cubicBezTo>
                    <a:pt x="31" y="233"/>
                    <a:pt x="31" y="235"/>
                    <a:pt x="31" y="236"/>
                  </a:cubicBezTo>
                  <a:cubicBezTo>
                    <a:pt x="32" y="239"/>
                    <a:pt x="34" y="246"/>
                    <a:pt x="35" y="251"/>
                  </a:cubicBezTo>
                  <a:cubicBezTo>
                    <a:pt x="35" y="251"/>
                    <a:pt x="34" y="250"/>
                    <a:pt x="34" y="250"/>
                  </a:cubicBezTo>
                  <a:cubicBezTo>
                    <a:pt x="36" y="254"/>
                    <a:pt x="37" y="257"/>
                    <a:pt x="37" y="258"/>
                  </a:cubicBezTo>
                  <a:cubicBezTo>
                    <a:pt x="37" y="258"/>
                    <a:pt x="39" y="262"/>
                    <a:pt x="39" y="263"/>
                  </a:cubicBezTo>
                  <a:cubicBezTo>
                    <a:pt x="39" y="263"/>
                    <a:pt x="38" y="260"/>
                    <a:pt x="38" y="263"/>
                  </a:cubicBezTo>
                  <a:cubicBezTo>
                    <a:pt x="39" y="264"/>
                    <a:pt x="40" y="267"/>
                    <a:pt x="41" y="271"/>
                  </a:cubicBezTo>
                  <a:cubicBezTo>
                    <a:pt x="41" y="271"/>
                    <a:pt x="41" y="272"/>
                    <a:pt x="42" y="273"/>
                  </a:cubicBezTo>
                  <a:cubicBezTo>
                    <a:pt x="43" y="275"/>
                    <a:pt x="42" y="271"/>
                    <a:pt x="42" y="274"/>
                  </a:cubicBezTo>
                  <a:cubicBezTo>
                    <a:pt x="43" y="276"/>
                    <a:pt x="45" y="280"/>
                    <a:pt x="46" y="283"/>
                  </a:cubicBezTo>
                  <a:cubicBezTo>
                    <a:pt x="45" y="282"/>
                    <a:pt x="46" y="283"/>
                    <a:pt x="47" y="285"/>
                  </a:cubicBezTo>
                  <a:cubicBezTo>
                    <a:pt x="46" y="285"/>
                    <a:pt x="46" y="284"/>
                    <a:pt x="46" y="285"/>
                  </a:cubicBezTo>
                  <a:cubicBezTo>
                    <a:pt x="46" y="284"/>
                    <a:pt x="49" y="291"/>
                    <a:pt x="49" y="291"/>
                  </a:cubicBezTo>
                  <a:cubicBezTo>
                    <a:pt x="46" y="285"/>
                    <a:pt x="47" y="289"/>
                    <a:pt x="45" y="284"/>
                  </a:cubicBezTo>
                  <a:cubicBezTo>
                    <a:pt x="45" y="284"/>
                    <a:pt x="45" y="283"/>
                    <a:pt x="45" y="283"/>
                  </a:cubicBezTo>
                  <a:cubicBezTo>
                    <a:pt x="45" y="283"/>
                    <a:pt x="46" y="285"/>
                    <a:pt x="46" y="284"/>
                  </a:cubicBezTo>
                  <a:cubicBezTo>
                    <a:pt x="44" y="281"/>
                    <a:pt x="45" y="280"/>
                    <a:pt x="43" y="278"/>
                  </a:cubicBezTo>
                  <a:cubicBezTo>
                    <a:pt x="43" y="277"/>
                    <a:pt x="43" y="275"/>
                    <a:pt x="43" y="276"/>
                  </a:cubicBezTo>
                  <a:cubicBezTo>
                    <a:pt x="42" y="273"/>
                    <a:pt x="42" y="275"/>
                    <a:pt x="41" y="273"/>
                  </a:cubicBezTo>
                  <a:cubicBezTo>
                    <a:pt x="41" y="271"/>
                    <a:pt x="41" y="270"/>
                    <a:pt x="40" y="268"/>
                  </a:cubicBezTo>
                  <a:cubicBezTo>
                    <a:pt x="40" y="268"/>
                    <a:pt x="40" y="268"/>
                    <a:pt x="40" y="268"/>
                  </a:cubicBezTo>
                  <a:cubicBezTo>
                    <a:pt x="38" y="264"/>
                    <a:pt x="39" y="266"/>
                    <a:pt x="38" y="263"/>
                  </a:cubicBezTo>
                  <a:cubicBezTo>
                    <a:pt x="37" y="260"/>
                    <a:pt x="37" y="259"/>
                    <a:pt x="37" y="259"/>
                  </a:cubicBezTo>
                  <a:cubicBezTo>
                    <a:pt x="37" y="257"/>
                    <a:pt x="37" y="259"/>
                    <a:pt x="36" y="258"/>
                  </a:cubicBezTo>
                  <a:cubicBezTo>
                    <a:pt x="35" y="253"/>
                    <a:pt x="34" y="252"/>
                    <a:pt x="34" y="248"/>
                  </a:cubicBezTo>
                  <a:cubicBezTo>
                    <a:pt x="34" y="248"/>
                    <a:pt x="34" y="250"/>
                    <a:pt x="34" y="250"/>
                  </a:cubicBezTo>
                  <a:cubicBezTo>
                    <a:pt x="34" y="249"/>
                    <a:pt x="34" y="248"/>
                    <a:pt x="34" y="247"/>
                  </a:cubicBezTo>
                  <a:cubicBezTo>
                    <a:pt x="33" y="247"/>
                    <a:pt x="34" y="249"/>
                    <a:pt x="33" y="248"/>
                  </a:cubicBezTo>
                  <a:cubicBezTo>
                    <a:pt x="34" y="252"/>
                    <a:pt x="36" y="256"/>
                    <a:pt x="37" y="259"/>
                  </a:cubicBezTo>
                  <a:cubicBezTo>
                    <a:pt x="38" y="263"/>
                    <a:pt x="39" y="266"/>
                    <a:pt x="40" y="270"/>
                  </a:cubicBezTo>
                  <a:cubicBezTo>
                    <a:pt x="40" y="271"/>
                    <a:pt x="40" y="271"/>
                    <a:pt x="40" y="271"/>
                  </a:cubicBezTo>
                  <a:cubicBezTo>
                    <a:pt x="42" y="275"/>
                    <a:pt x="43" y="278"/>
                    <a:pt x="41" y="273"/>
                  </a:cubicBezTo>
                  <a:cubicBezTo>
                    <a:pt x="42" y="274"/>
                    <a:pt x="42" y="275"/>
                    <a:pt x="43" y="276"/>
                  </a:cubicBezTo>
                  <a:cubicBezTo>
                    <a:pt x="42" y="276"/>
                    <a:pt x="44" y="280"/>
                    <a:pt x="44" y="280"/>
                  </a:cubicBezTo>
                  <a:cubicBezTo>
                    <a:pt x="44" y="280"/>
                    <a:pt x="45" y="282"/>
                    <a:pt x="45" y="282"/>
                  </a:cubicBezTo>
                  <a:cubicBezTo>
                    <a:pt x="45" y="283"/>
                    <a:pt x="43" y="278"/>
                    <a:pt x="42" y="276"/>
                  </a:cubicBezTo>
                  <a:cubicBezTo>
                    <a:pt x="42" y="278"/>
                    <a:pt x="43" y="280"/>
                    <a:pt x="44" y="282"/>
                  </a:cubicBezTo>
                  <a:cubicBezTo>
                    <a:pt x="45" y="284"/>
                    <a:pt x="46" y="286"/>
                    <a:pt x="47" y="287"/>
                  </a:cubicBezTo>
                  <a:cubicBezTo>
                    <a:pt x="45" y="285"/>
                    <a:pt x="49" y="293"/>
                    <a:pt x="49" y="294"/>
                  </a:cubicBezTo>
                  <a:cubicBezTo>
                    <a:pt x="49" y="294"/>
                    <a:pt x="47" y="289"/>
                    <a:pt x="48" y="292"/>
                  </a:cubicBezTo>
                  <a:cubicBezTo>
                    <a:pt x="49" y="294"/>
                    <a:pt x="51" y="298"/>
                    <a:pt x="52" y="300"/>
                  </a:cubicBezTo>
                  <a:cubicBezTo>
                    <a:pt x="53" y="302"/>
                    <a:pt x="55" y="305"/>
                    <a:pt x="56" y="309"/>
                  </a:cubicBezTo>
                  <a:cubicBezTo>
                    <a:pt x="57" y="310"/>
                    <a:pt x="58" y="312"/>
                    <a:pt x="59" y="313"/>
                  </a:cubicBezTo>
                  <a:cubicBezTo>
                    <a:pt x="60" y="315"/>
                    <a:pt x="60" y="317"/>
                    <a:pt x="61" y="318"/>
                  </a:cubicBezTo>
                  <a:cubicBezTo>
                    <a:pt x="62" y="319"/>
                    <a:pt x="64" y="323"/>
                    <a:pt x="65" y="324"/>
                  </a:cubicBezTo>
                  <a:cubicBezTo>
                    <a:pt x="64" y="324"/>
                    <a:pt x="62" y="320"/>
                    <a:pt x="63" y="322"/>
                  </a:cubicBezTo>
                  <a:cubicBezTo>
                    <a:pt x="64" y="324"/>
                    <a:pt x="65" y="326"/>
                    <a:pt x="66" y="326"/>
                  </a:cubicBezTo>
                  <a:cubicBezTo>
                    <a:pt x="66" y="328"/>
                    <a:pt x="66" y="328"/>
                    <a:pt x="67" y="330"/>
                  </a:cubicBezTo>
                  <a:cubicBezTo>
                    <a:pt x="67" y="329"/>
                    <a:pt x="69" y="333"/>
                    <a:pt x="69" y="333"/>
                  </a:cubicBezTo>
                  <a:cubicBezTo>
                    <a:pt x="69" y="333"/>
                    <a:pt x="69" y="332"/>
                    <a:pt x="68" y="331"/>
                  </a:cubicBezTo>
                  <a:cubicBezTo>
                    <a:pt x="68" y="331"/>
                    <a:pt x="69" y="332"/>
                    <a:pt x="69" y="333"/>
                  </a:cubicBezTo>
                  <a:cubicBezTo>
                    <a:pt x="69" y="333"/>
                    <a:pt x="69" y="333"/>
                    <a:pt x="70" y="333"/>
                  </a:cubicBezTo>
                  <a:cubicBezTo>
                    <a:pt x="70" y="335"/>
                    <a:pt x="73" y="339"/>
                    <a:pt x="75" y="343"/>
                  </a:cubicBezTo>
                  <a:cubicBezTo>
                    <a:pt x="75" y="343"/>
                    <a:pt x="77" y="347"/>
                    <a:pt x="77" y="346"/>
                  </a:cubicBezTo>
                  <a:cubicBezTo>
                    <a:pt x="76" y="344"/>
                    <a:pt x="73" y="340"/>
                    <a:pt x="75" y="343"/>
                  </a:cubicBezTo>
                  <a:cubicBezTo>
                    <a:pt x="74" y="341"/>
                    <a:pt x="72" y="339"/>
                    <a:pt x="72" y="337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41"/>
                    <a:pt x="75" y="344"/>
                    <a:pt x="78" y="347"/>
                  </a:cubicBezTo>
                  <a:cubicBezTo>
                    <a:pt x="77" y="346"/>
                    <a:pt x="77" y="345"/>
                    <a:pt x="76" y="345"/>
                  </a:cubicBezTo>
                  <a:cubicBezTo>
                    <a:pt x="77" y="345"/>
                    <a:pt x="77" y="345"/>
                    <a:pt x="77" y="346"/>
                  </a:cubicBezTo>
                  <a:cubicBezTo>
                    <a:pt x="78" y="347"/>
                    <a:pt x="78" y="347"/>
                    <a:pt x="79" y="349"/>
                  </a:cubicBezTo>
                  <a:cubicBezTo>
                    <a:pt x="78" y="346"/>
                    <a:pt x="84" y="356"/>
                    <a:pt x="84" y="355"/>
                  </a:cubicBezTo>
                  <a:cubicBezTo>
                    <a:pt x="85" y="356"/>
                    <a:pt x="85" y="356"/>
                    <a:pt x="87" y="358"/>
                  </a:cubicBezTo>
                  <a:cubicBezTo>
                    <a:pt x="87" y="359"/>
                    <a:pt x="87" y="359"/>
                    <a:pt x="87" y="359"/>
                  </a:cubicBezTo>
                  <a:cubicBezTo>
                    <a:pt x="87" y="360"/>
                    <a:pt x="85" y="356"/>
                    <a:pt x="86" y="359"/>
                  </a:cubicBezTo>
                  <a:cubicBezTo>
                    <a:pt x="86" y="359"/>
                    <a:pt x="89" y="363"/>
                    <a:pt x="89" y="362"/>
                  </a:cubicBezTo>
                  <a:cubicBezTo>
                    <a:pt x="88" y="361"/>
                    <a:pt x="87" y="359"/>
                    <a:pt x="88" y="361"/>
                  </a:cubicBezTo>
                  <a:cubicBezTo>
                    <a:pt x="90" y="363"/>
                    <a:pt x="90" y="364"/>
                    <a:pt x="92" y="366"/>
                  </a:cubicBezTo>
                  <a:cubicBezTo>
                    <a:pt x="92" y="365"/>
                    <a:pt x="91" y="364"/>
                    <a:pt x="92" y="365"/>
                  </a:cubicBezTo>
                  <a:cubicBezTo>
                    <a:pt x="94" y="368"/>
                    <a:pt x="95" y="370"/>
                    <a:pt x="98" y="373"/>
                  </a:cubicBezTo>
                  <a:cubicBezTo>
                    <a:pt x="97" y="372"/>
                    <a:pt x="95" y="369"/>
                    <a:pt x="94" y="369"/>
                  </a:cubicBezTo>
                  <a:cubicBezTo>
                    <a:pt x="96" y="371"/>
                    <a:pt x="97" y="373"/>
                    <a:pt x="98" y="374"/>
                  </a:cubicBezTo>
                  <a:cubicBezTo>
                    <a:pt x="98" y="374"/>
                    <a:pt x="97" y="372"/>
                    <a:pt x="99" y="374"/>
                  </a:cubicBezTo>
                  <a:cubicBezTo>
                    <a:pt x="99" y="375"/>
                    <a:pt x="101" y="377"/>
                    <a:pt x="102" y="378"/>
                  </a:cubicBezTo>
                  <a:cubicBezTo>
                    <a:pt x="101" y="377"/>
                    <a:pt x="104" y="380"/>
                    <a:pt x="102" y="378"/>
                  </a:cubicBezTo>
                  <a:cubicBezTo>
                    <a:pt x="101" y="377"/>
                    <a:pt x="102" y="377"/>
                    <a:pt x="101" y="377"/>
                  </a:cubicBezTo>
                  <a:cubicBezTo>
                    <a:pt x="102" y="377"/>
                    <a:pt x="98" y="374"/>
                    <a:pt x="99" y="374"/>
                  </a:cubicBezTo>
                  <a:cubicBezTo>
                    <a:pt x="100" y="375"/>
                    <a:pt x="103" y="378"/>
                    <a:pt x="101" y="376"/>
                  </a:cubicBezTo>
                  <a:cubicBezTo>
                    <a:pt x="101" y="377"/>
                    <a:pt x="100" y="374"/>
                    <a:pt x="100" y="374"/>
                  </a:cubicBezTo>
                  <a:cubicBezTo>
                    <a:pt x="101" y="375"/>
                    <a:pt x="101" y="376"/>
                    <a:pt x="103" y="378"/>
                  </a:cubicBezTo>
                  <a:cubicBezTo>
                    <a:pt x="104" y="378"/>
                    <a:pt x="102" y="376"/>
                    <a:pt x="103" y="378"/>
                  </a:cubicBezTo>
                  <a:cubicBezTo>
                    <a:pt x="106" y="381"/>
                    <a:pt x="108" y="384"/>
                    <a:pt x="113" y="389"/>
                  </a:cubicBezTo>
                  <a:cubicBezTo>
                    <a:pt x="111" y="387"/>
                    <a:pt x="115" y="392"/>
                    <a:pt x="114" y="390"/>
                  </a:cubicBezTo>
                  <a:cubicBezTo>
                    <a:pt x="112" y="389"/>
                    <a:pt x="109" y="385"/>
                    <a:pt x="108" y="385"/>
                  </a:cubicBezTo>
                  <a:cubicBezTo>
                    <a:pt x="111" y="387"/>
                    <a:pt x="116" y="392"/>
                    <a:pt x="117" y="395"/>
                  </a:cubicBezTo>
                  <a:cubicBezTo>
                    <a:pt x="114" y="391"/>
                    <a:pt x="113" y="390"/>
                    <a:pt x="111" y="388"/>
                  </a:cubicBezTo>
                  <a:cubicBezTo>
                    <a:pt x="111" y="388"/>
                    <a:pt x="110" y="387"/>
                    <a:pt x="109" y="387"/>
                  </a:cubicBezTo>
                  <a:cubicBezTo>
                    <a:pt x="111" y="389"/>
                    <a:pt x="113" y="391"/>
                    <a:pt x="112" y="390"/>
                  </a:cubicBezTo>
                  <a:cubicBezTo>
                    <a:pt x="111" y="389"/>
                    <a:pt x="110" y="389"/>
                    <a:pt x="110" y="388"/>
                  </a:cubicBezTo>
                  <a:cubicBezTo>
                    <a:pt x="110" y="388"/>
                    <a:pt x="111" y="389"/>
                    <a:pt x="113" y="390"/>
                  </a:cubicBezTo>
                  <a:cubicBezTo>
                    <a:pt x="114" y="392"/>
                    <a:pt x="115" y="393"/>
                    <a:pt x="117" y="395"/>
                  </a:cubicBezTo>
                  <a:cubicBezTo>
                    <a:pt x="116" y="395"/>
                    <a:pt x="119" y="397"/>
                    <a:pt x="119" y="397"/>
                  </a:cubicBezTo>
                  <a:cubicBezTo>
                    <a:pt x="118" y="396"/>
                    <a:pt x="117" y="396"/>
                    <a:pt x="116" y="394"/>
                  </a:cubicBezTo>
                  <a:cubicBezTo>
                    <a:pt x="116" y="396"/>
                    <a:pt x="118" y="397"/>
                    <a:pt x="120" y="399"/>
                  </a:cubicBezTo>
                  <a:cubicBezTo>
                    <a:pt x="120" y="399"/>
                    <a:pt x="120" y="399"/>
                    <a:pt x="119" y="398"/>
                  </a:cubicBezTo>
                  <a:cubicBezTo>
                    <a:pt x="120" y="399"/>
                    <a:pt x="121" y="400"/>
                    <a:pt x="122" y="400"/>
                  </a:cubicBezTo>
                  <a:cubicBezTo>
                    <a:pt x="119" y="398"/>
                    <a:pt x="122" y="400"/>
                    <a:pt x="125" y="403"/>
                  </a:cubicBezTo>
                  <a:cubicBezTo>
                    <a:pt x="126" y="404"/>
                    <a:pt x="126" y="404"/>
                    <a:pt x="126" y="404"/>
                  </a:cubicBezTo>
                  <a:cubicBezTo>
                    <a:pt x="127" y="405"/>
                    <a:pt x="127" y="405"/>
                    <a:pt x="128" y="406"/>
                  </a:cubicBezTo>
                  <a:cubicBezTo>
                    <a:pt x="128" y="406"/>
                    <a:pt x="130" y="409"/>
                    <a:pt x="130" y="409"/>
                  </a:cubicBezTo>
                  <a:cubicBezTo>
                    <a:pt x="133" y="411"/>
                    <a:pt x="133" y="412"/>
                    <a:pt x="134" y="412"/>
                  </a:cubicBezTo>
                  <a:cubicBezTo>
                    <a:pt x="133" y="411"/>
                    <a:pt x="132" y="410"/>
                    <a:pt x="132" y="410"/>
                  </a:cubicBezTo>
                  <a:cubicBezTo>
                    <a:pt x="132" y="410"/>
                    <a:pt x="135" y="412"/>
                    <a:pt x="135" y="413"/>
                  </a:cubicBezTo>
                  <a:cubicBezTo>
                    <a:pt x="135" y="413"/>
                    <a:pt x="134" y="412"/>
                    <a:pt x="136" y="414"/>
                  </a:cubicBezTo>
                  <a:cubicBezTo>
                    <a:pt x="135" y="413"/>
                    <a:pt x="137" y="415"/>
                    <a:pt x="138" y="416"/>
                  </a:cubicBezTo>
                  <a:cubicBezTo>
                    <a:pt x="137" y="415"/>
                    <a:pt x="136" y="413"/>
                    <a:pt x="137" y="413"/>
                  </a:cubicBezTo>
                  <a:cubicBezTo>
                    <a:pt x="140" y="416"/>
                    <a:pt x="141" y="418"/>
                    <a:pt x="143" y="419"/>
                  </a:cubicBezTo>
                  <a:cubicBezTo>
                    <a:pt x="142" y="418"/>
                    <a:pt x="139" y="416"/>
                    <a:pt x="138" y="415"/>
                  </a:cubicBezTo>
                  <a:cubicBezTo>
                    <a:pt x="141" y="418"/>
                    <a:pt x="145" y="421"/>
                    <a:pt x="147" y="423"/>
                  </a:cubicBezTo>
                  <a:cubicBezTo>
                    <a:pt x="145" y="421"/>
                    <a:pt x="145" y="422"/>
                    <a:pt x="143" y="420"/>
                  </a:cubicBezTo>
                  <a:cubicBezTo>
                    <a:pt x="142" y="420"/>
                    <a:pt x="142" y="419"/>
                    <a:pt x="141" y="418"/>
                  </a:cubicBezTo>
                  <a:cubicBezTo>
                    <a:pt x="140" y="418"/>
                    <a:pt x="140" y="417"/>
                    <a:pt x="138" y="416"/>
                  </a:cubicBezTo>
                  <a:cubicBezTo>
                    <a:pt x="138" y="416"/>
                    <a:pt x="138" y="416"/>
                    <a:pt x="136" y="415"/>
                  </a:cubicBezTo>
                  <a:cubicBezTo>
                    <a:pt x="135" y="413"/>
                    <a:pt x="135" y="414"/>
                    <a:pt x="133" y="412"/>
                  </a:cubicBezTo>
                  <a:cubicBezTo>
                    <a:pt x="134" y="412"/>
                    <a:pt x="136" y="414"/>
                    <a:pt x="137" y="416"/>
                  </a:cubicBezTo>
                  <a:cubicBezTo>
                    <a:pt x="136" y="415"/>
                    <a:pt x="138" y="416"/>
                    <a:pt x="139" y="417"/>
                  </a:cubicBezTo>
                  <a:cubicBezTo>
                    <a:pt x="140" y="418"/>
                    <a:pt x="140" y="418"/>
                    <a:pt x="141" y="419"/>
                  </a:cubicBezTo>
                  <a:cubicBezTo>
                    <a:pt x="141" y="419"/>
                    <a:pt x="141" y="419"/>
                    <a:pt x="143" y="420"/>
                  </a:cubicBezTo>
                  <a:cubicBezTo>
                    <a:pt x="144" y="422"/>
                    <a:pt x="142" y="420"/>
                    <a:pt x="144" y="421"/>
                  </a:cubicBezTo>
                  <a:cubicBezTo>
                    <a:pt x="143" y="421"/>
                    <a:pt x="145" y="422"/>
                    <a:pt x="145" y="422"/>
                  </a:cubicBezTo>
                  <a:cubicBezTo>
                    <a:pt x="146" y="423"/>
                    <a:pt x="149" y="426"/>
                    <a:pt x="148" y="425"/>
                  </a:cubicBezTo>
                  <a:cubicBezTo>
                    <a:pt x="151" y="427"/>
                    <a:pt x="155" y="430"/>
                    <a:pt x="158" y="433"/>
                  </a:cubicBezTo>
                  <a:cubicBezTo>
                    <a:pt x="157" y="432"/>
                    <a:pt x="156" y="431"/>
                    <a:pt x="155" y="431"/>
                  </a:cubicBezTo>
                  <a:cubicBezTo>
                    <a:pt x="156" y="431"/>
                    <a:pt x="156" y="432"/>
                    <a:pt x="155" y="431"/>
                  </a:cubicBezTo>
                  <a:cubicBezTo>
                    <a:pt x="154" y="430"/>
                    <a:pt x="156" y="431"/>
                    <a:pt x="154" y="429"/>
                  </a:cubicBezTo>
                  <a:cubicBezTo>
                    <a:pt x="153" y="429"/>
                    <a:pt x="148" y="425"/>
                    <a:pt x="145" y="424"/>
                  </a:cubicBezTo>
                  <a:cubicBezTo>
                    <a:pt x="146" y="424"/>
                    <a:pt x="144" y="422"/>
                    <a:pt x="143" y="422"/>
                  </a:cubicBezTo>
                  <a:cubicBezTo>
                    <a:pt x="144" y="423"/>
                    <a:pt x="141" y="420"/>
                    <a:pt x="143" y="422"/>
                  </a:cubicBezTo>
                  <a:cubicBezTo>
                    <a:pt x="144" y="422"/>
                    <a:pt x="144" y="423"/>
                    <a:pt x="146" y="424"/>
                  </a:cubicBezTo>
                  <a:cubicBezTo>
                    <a:pt x="147" y="424"/>
                    <a:pt x="150" y="428"/>
                    <a:pt x="153" y="430"/>
                  </a:cubicBezTo>
                  <a:cubicBezTo>
                    <a:pt x="153" y="430"/>
                    <a:pt x="153" y="430"/>
                    <a:pt x="152" y="429"/>
                  </a:cubicBezTo>
                  <a:cubicBezTo>
                    <a:pt x="152" y="429"/>
                    <a:pt x="150" y="427"/>
                    <a:pt x="150" y="427"/>
                  </a:cubicBezTo>
                  <a:cubicBezTo>
                    <a:pt x="151" y="429"/>
                    <a:pt x="152" y="430"/>
                    <a:pt x="154" y="431"/>
                  </a:cubicBezTo>
                  <a:cubicBezTo>
                    <a:pt x="154" y="431"/>
                    <a:pt x="155" y="431"/>
                    <a:pt x="156" y="432"/>
                  </a:cubicBezTo>
                  <a:cubicBezTo>
                    <a:pt x="155" y="431"/>
                    <a:pt x="156" y="432"/>
                    <a:pt x="157" y="433"/>
                  </a:cubicBezTo>
                  <a:cubicBezTo>
                    <a:pt x="158" y="433"/>
                    <a:pt x="156" y="432"/>
                    <a:pt x="158" y="434"/>
                  </a:cubicBezTo>
                  <a:cubicBezTo>
                    <a:pt x="159" y="434"/>
                    <a:pt x="161" y="435"/>
                    <a:pt x="163" y="436"/>
                  </a:cubicBezTo>
                  <a:cubicBezTo>
                    <a:pt x="162" y="436"/>
                    <a:pt x="164" y="437"/>
                    <a:pt x="164" y="437"/>
                  </a:cubicBezTo>
                  <a:cubicBezTo>
                    <a:pt x="163" y="437"/>
                    <a:pt x="163" y="436"/>
                    <a:pt x="163" y="437"/>
                  </a:cubicBezTo>
                  <a:cubicBezTo>
                    <a:pt x="166" y="439"/>
                    <a:pt x="162" y="436"/>
                    <a:pt x="164" y="438"/>
                  </a:cubicBezTo>
                  <a:cubicBezTo>
                    <a:pt x="165" y="438"/>
                    <a:pt x="166" y="439"/>
                    <a:pt x="169" y="440"/>
                  </a:cubicBezTo>
                  <a:cubicBezTo>
                    <a:pt x="168" y="440"/>
                    <a:pt x="168" y="440"/>
                    <a:pt x="169" y="441"/>
                  </a:cubicBezTo>
                  <a:cubicBezTo>
                    <a:pt x="166" y="439"/>
                    <a:pt x="169" y="441"/>
                    <a:pt x="169" y="441"/>
                  </a:cubicBezTo>
                  <a:cubicBezTo>
                    <a:pt x="168" y="441"/>
                    <a:pt x="168" y="441"/>
                    <a:pt x="167" y="440"/>
                  </a:cubicBezTo>
                  <a:cubicBezTo>
                    <a:pt x="168" y="441"/>
                    <a:pt x="164" y="438"/>
                    <a:pt x="165" y="438"/>
                  </a:cubicBezTo>
                  <a:cubicBezTo>
                    <a:pt x="166" y="440"/>
                    <a:pt x="165" y="439"/>
                    <a:pt x="165" y="439"/>
                  </a:cubicBezTo>
                  <a:cubicBezTo>
                    <a:pt x="167" y="441"/>
                    <a:pt x="169" y="442"/>
                    <a:pt x="170" y="443"/>
                  </a:cubicBezTo>
                  <a:cubicBezTo>
                    <a:pt x="173" y="445"/>
                    <a:pt x="176" y="447"/>
                    <a:pt x="175" y="446"/>
                  </a:cubicBezTo>
                  <a:cubicBezTo>
                    <a:pt x="173" y="445"/>
                    <a:pt x="174" y="445"/>
                    <a:pt x="172" y="444"/>
                  </a:cubicBezTo>
                  <a:cubicBezTo>
                    <a:pt x="170" y="443"/>
                    <a:pt x="167" y="441"/>
                    <a:pt x="165" y="440"/>
                  </a:cubicBezTo>
                  <a:cubicBezTo>
                    <a:pt x="167" y="441"/>
                    <a:pt x="167" y="442"/>
                    <a:pt x="166" y="441"/>
                  </a:cubicBezTo>
                  <a:cubicBezTo>
                    <a:pt x="164" y="439"/>
                    <a:pt x="161" y="437"/>
                    <a:pt x="161" y="437"/>
                  </a:cubicBezTo>
                  <a:cubicBezTo>
                    <a:pt x="161" y="437"/>
                    <a:pt x="159" y="436"/>
                    <a:pt x="158" y="435"/>
                  </a:cubicBezTo>
                  <a:cubicBezTo>
                    <a:pt x="157" y="434"/>
                    <a:pt x="156" y="433"/>
                    <a:pt x="155" y="432"/>
                  </a:cubicBezTo>
                  <a:cubicBezTo>
                    <a:pt x="153" y="430"/>
                    <a:pt x="153" y="431"/>
                    <a:pt x="152" y="430"/>
                  </a:cubicBezTo>
                  <a:cubicBezTo>
                    <a:pt x="152" y="430"/>
                    <a:pt x="150" y="428"/>
                    <a:pt x="149" y="427"/>
                  </a:cubicBezTo>
                  <a:cubicBezTo>
                    <a:pt x="150" y="428"/>
                    <a:pt x="149" y="427"/>
                    <a:pt x="148" y="426"/>
                  </a:cubicBezTo>
                  <a:cubicBezTo>
                    <a:pt x="148" y="426"/>
                    <a:pt x="143" y="422"/>
                    <a:pt x="145" y="424"/>
                  </a:cubicBezTo>
                  <a:cubicBezTo>
                    <a:pt x="146" y="425"/>
                    <a:pt x="147" y="425"/>
                    <a:pt x="147" y="426"/>
                  </a:cubicBezTo>
                  <a:cubicBezTo>
                    <a:pt x="145" y="424"/>
                    <a:pt x="145" y="424"/>
                    <a:pt x="143" y="423"/>
                  </a:cubicBezTo>
                  <a:cubicBezTo>
                    <a:pt x="143" y="423"/>
                    <a:pt x="146" y="425"/>
                    <a:pt x="145" y="425"/>
                  </a:cubicBezTo>
                  <a:cubicBezTo>
                    <a:pt x="144" y="424"/>
                    <a:pt x="143" y="423"/>
                    <a:pt x="142" y="422"/>
                  </a:cubicBezTo>
                  <a:cubicBezTo>
                    <a:pt x="144" y="424"/>
                    <a:pt x="140" y="421"/>
                    <a:pt x="141" y="421"/>
                  </a:cubicBezTo>
                  <a:cubicBezTo>
                    <a:pt x="138" y="419"/>
                    <a:pt x="138" y="418"/>
                    <a:pt x="135" y="416"/>
                  </a:cubicBezTo>
                  <a:cubicBezTo>
                    <a:pt x="135" y="416"/>
                    <a:pt x="137" y="418"/>
                    <a:pt x="140" y="421"/>
                  </a:cubicBezTo>
                  <a:cubicBezTo>
                    <a:pt x="140" y="421"/>
                    <a:pt x="141" y="422"/>
                    <a:pt x="143" y="424"/>
                  </a:cubicBezTo>
                  <a:cubicBezTo>
                    <a:pt x="144" y="425"/>
                    <a:pt x="146" y="426"/>
                    <a:pt x="146" y="427"/>
                  </a:cubicBezTo>
                  <a:cubicBezTo>
                    <a:pt x="148" y="429"/>
                    <a:pt x="148" y="428"/>
                    <a:pt x="150" y="430"/>
                  </a:cubicBezTo>
                  <a:cubicBezTo>
                    <a:pt x="150" y="429"/>
                    <a:pt x="150" y="429"/>
                    <a:pt x="150" y="429"/>
                  </a:cubicBezTo>
                  <a:cubicBezTo>
                    <a:pt x="148" y="428"/>
                    <a:pt x="149" y="429"/>
                    <a:pt x="146" y="427"/>
                  </a:cubicBezTo>
                  <a:cubicBezTo>
                    <a:pt x="146" y="426"/>
                    <a:pt x="144" y="425"/>
                    <a:pt x="144" y="424"/>
                  </a:cubicBezTo>
                  <a:cubicBezTo>
                    <a:pt x="146" y="426"/>
                    <a:pt x="146" y="426"/>
                    <a:pt x="149" y="428"/>
                  </a:cubicBezTo>
                  <a:cubicBezTo>
                    <a:pt x="149" y="428"/>
                    <a:pt x="152" y="431"/>
                    <a:pt x="152" y="431"/>
                  </a:cubicBezTo>
                  <a:cubicBezTo>
                    <a:pt x="151" y="430"/>
                    <a:pt x="147" y="426"/>
                    <a:pt x="145" y="424"/>
                  </a:cubicBezTo>
                  <a:cubicBezTo>
                    <a:pt x="148" y="427"/>
                    <a:pt x="152" y="430"/>
                    <a:pt x="155" y="433"/>
                  </a:cubicBezTo>
                  <a:cubicBezTo>
                    <a:pt x="156" y="434"/>
                    <a:pt x="155" y="433"/>
                    <a:pt x="156" y="434"/>
                  </a:cubicBezTo>
                  <a:cubicBezTo>
                    <a:pt x="156" y="434"/>
                    <a:pt x="157" y="435"/>
                    <a:pt x="157" y="435"/>
                  </a:cubicBezTo>
                  <a:cubicBezTo>
                    <a:pt x="156" y="434"/>
                    <a:pt x="154" y="432"/>
                    <a:pt x="155" y="433"/>
                  </a:cubicBezTo>
                  <a:cubicBezTo>
                    <a:pt x="157" y="434"/>
                    <a:pt x="159" y="436"/>
                    <a:pt x="161" y="437"/>
                  </a:cubicBezTo>
                  <a:cubicBezTo>
                    <a:pt x="160" y="437"/>
                    <a:pt x="158" y="436"/>
                    <a:pt x="158" y="436"/>
                  </a:cubicBezTo>
                  <a:cubicBezTo>
                    <a:pt x="159" y="436"/>
                    <a:pt x="160" y="437"/>
                    <a:pt x="160" y="438"/>
                  </a:cubicBezTo>
                  <a:cubicBezTo>
                    <a:pt x="161" y="438"/>
                    <a:pt x="162" y="438"/>
                    <a:pt x="164" y="440"/>
                  </a:cubicBezTo>
                  <a:cubicBezTo>
                    <a:pt x="160" y="437"/>
                    <a:pt x="170" y="444"/>
                    <a:pt x="168" y="443"/>
                  </a:cubicBezTo>
                  <a:cubicBezTo>
                    <a:pt x="169" y="444"/>
                    <a:pt x="170" y="444"/>
                    <a:pt x="172" y="446"/>
                  </a:cubicBezTo>
                  <a:cubicBezTo>
                    <a:pt x="171" y="446"/>
                    <a:pt x="173" y="447"/>
                    <a:pt x="174" y="448"/>
                  </a:cubicBezTo>
                  <a:cubicBezTo>
                    <a:pt x="171" y="446"/>
                    <a:pt x="166" y="443"/>
                    <a:pt x="163" y="440"/>
                  </a:cubicBezTo>
                  <a:cubicBezTo>
                    <a:pt x="159" y="437"/>
                    <a:pt x="156" y="435"/>
                    <a:pt x="155" y="434"/>
                  </a:cubicBezTo>
                  <a:cubicBezTo>
                    <a:pt x="150" y="430"/>
                    <a:pt x="149" y="429"/>
                    <a:pt x="146" y="427"/>
                  </a:cubicBezTo>
                  <a:cubicBezTo>
                    <a:pt x="146" y="427"/>
                    <a:pt x="146" y="427"/>
                    <a:pt x="146" y="427"/>
                  </a:cubicBezTo>
                  <a:cubicBezTo>
                    <a:pt x="148" y="429"/>
                    <a:pt x="147" y="429"/>
                    <a:pt x="149" y="430"/>
                  </a:cubicBezTo>
                  <a:cubicBezTo>
                    <a:pt x="148" y="429"/>
                    <a:pt x="148" y="429"/>
                    <a:pt x="149" y="429"/>
                  </a:cubicBezTo>
                  <a:cubicBezTo>
                    <a:pt x="150" y="431"/>
                    <a:pt x="152" y="432"/>
                    <a:pt x="153" y="433"/>
                  </a:cubicBezTo>
                  <a:cubicBezTo>
                    <a:pt x="153" y="432"/>
                    <a:pt x="151" y="431"/>
                    <a:pt x="149" y="430"/>
                  </a:cubicBezTo>
                  <a:cubicBezTo>
                    <a:pt x="150" y="431"/>
                    <a:pt x="154" y="434"/>
                    <a:pt x="156" y="436"/>
                  </a:cubicBezTo>
                  <a:cubicBezTo>
                    <a:pt x="155" y="435"/>
                    <a:pt x="153" y="434"/>
                    <a:pt x="153" y="433"/>
                  </a:cubicBezTo>
                  <a:cubicBezTo>
                    <a:pt x="154" y="434"/>
                    <a:pt x="155" y="435"/>
                    <a:pt x="156" y="436"/>
                  </a:cubicBezTo>
                  <a:cubicBezTo>
                    <a:pt x="158" y="437"/>
                    <a:pt x="159" y="437"/>
                    <a:pt x="160" y="438"/>
                  </a:cubicBezTo>
                  <a:cubicBezTo>
                    <a:pt x="162" y="440"/>
                    <a:pt x="164" y="441"/>
                    <a:pt x="166" y="443"/>
                  </a:cubicBezTo>
                  <a:cubicBezTo>
                    <a:pt x="168" y="444"/>
                    <a:pt x="170" y="445"/>
                    <a:pt x="171" y="446"/>
                  </a:cubicBezTo>
                  <a:cubicBezTo>
                    <a:pt x="172" y="447"/>
                    <a:pt x="173" y="448"/>
                    <a:pt x="173" y="448"/>
                  </a:cubicBezTo>
                  <a:cubicBezTo>
                    <a:pt x="174" y="449"/>
                    <a:pt x="176" y="451"/>
                    <a:pt x="178" y="451"/>
                  </a:cubicBezTo>
                  <a:cubicBezTo>
                    <a:pt x="177" y="451"/>
                    <a:pt x="175" y="450"/>
                    <a:pt x="176" y="450"/>
                  </a:cubicBezTo>
                  <a:cubicBezTo>
                    <a:pt x="179" y="452"/>
                    <a:pt x="175" y="449"/>
                    <a:pt x="176" y="450"/>
                  </a:cubicBezTo>
                  <a:cubicBezTo>
                    <a:pt x="180" y="452"/>
                    <a:pt x="180" y="452"/>
                    <a:pt x="180" y="452"/>
                  </a:cubicBezTo>
                  <a:cubicBezTo>
                    <a:pt x="180" y="452"/>
                    <a:pt x="177" y="450"/>
                    <a:pt x="177" y="449"/>
                  </a:cubicBezTo>
                  <a:cubicBezTo>
                    <a:pt x="179" y="451"/>
                    <a:pt x="182" y="453"/>
                    <a:pt x="185" y="455"/>
                  </a:cubicBezTo>
                  <a:cubicBezTo>
                    <a:pt x="188" y="457"/>
                    <a:pt x="190" y="458"/>
                    <a:pt x="190" y="458"/>
                  </a:cubicBezTo>
                  <a:cubicBezTo>
                    <a:pt x="192" y="459"/>
                    <a:pt x="192" y="459"/>
                    <a:pt x="192" y="459"/>
                  </a:cubicBezTo>
                  <a:cubicBezTo>
                    <a:pt x="193" y="460"/>
                    <a:pt x="190" y="458"/>
                    <a:pt x="192" y="460"/>
                  </a:cubicBezTo>
                  <a:cubicBezTo>
                    <a:pt x="192" y="460"/>
                    <a:pt x="193" y="460"/>
                    <a:pt x="195" y="461"/>
                  </a:cubicBezTo>
                  <a:cubicBezTo>
                    <a:pt x="195" y="461"/>
                    <a:pt x="198" y="463"/>
                    <a:pt x="200" y="464"/>
                  </a:cubicBezTo>
                  <a:cubicBezTo>
                    <a:pt x="197" y="463"/>
                    <a:pt x="191" y="459"/>
                    <a:pt x="186" y="457"/>
                  </a:cubicBezTo>
                  <a:cubicBezTo>
                    <a:pt x="186" y="457"/>
                    <a:pt x="185" y="456"/>
                    <a:pt x="185" y="456"/>
                  </a:cubicBezTo>
                  <a:cubicBezTo>
                    <a:pt x="183" y="456"/>
                    <a:pt x="188" y="458"/>
                    <a:pt x="186" y="457"/>
                  </a:cubicBezTo>
                  <a:cubicBezTo>
                    <a:pt x="184" y="456"/>
                    <a:pt x="185" y="457"/>
                    <a:pt x="183" y="456"/>
                  </a:cubicBezTo>
                  <a:cubicBezTo>
                    <a:pt x="183" y="455"/>
                    <a:pt x="181" y="454"/>
                    <a:pt x="178" y="452"/>
                  </a:cubicBezTo>
                  <a:cubicBezTo>
                    <a:pt x="178" y="452"/>
                    <a:pt x="180" y="453"/>
                    <a:pt x="181" y="454"/>
                  </a:cubicBezTo>
                  <a:cubicBezTo>
                    <a:pt x="178" y="452"/>
                    <a:pt x="175" y="451"/>
                    <a:pt x="173" y="449"/>
                  </a:cubicBezTo>
                  <a:cubicBezTo>
                    <a:pt x="171" y="448"/>
                    <a:pt x="168" y="446"/>
                    <a:pt x="165" y="444"/>
                  </a:cubicBezTo>
                  <a:cubicBezTo>
                    <a:pt x="164" y="444"/>
                    <a:pt x="161" y="441"/>
                    <a:pt x="162" y="442"/>
                  </a:cubicBezTo>
                  <a:cubicBezTo>
                    <a:pt x="161" y="441"/>
                    <a:pt x="159" y="439"/>
                    <a:pt x="162" y="441"/>
                  </a:cubicBezTo>
                  <a:cubicBezTo>
                    <a:pt x="159" y="440"/>
                    <a:pt x="157" y="438"/>
                    <a:pt x="158" y="439"/>
                  </a:cubicBezTo>
                  <a:cubicBezTo>
                    <a:pt x="159" y="440"/>
                    <a:pt x="157" y="439"/>
                    <a:pt x="160" y="441"/>
                  </a:cubicBezTo>
                  <a:cubicBezTo>
                    <a:pt x="159" y="441"/>
                    <a:pt x="158" y="440"/>
                    <a:pt x="156" y="439"/>
                  </a:cubicBezTo>
                  <a:cubicBezTo>
                    <a:pt x="155" y="437"/>
                    <a:pt x="157" y="439"/>
                    <a:pt x="156" y="438"/>
                  </a:cubicBezTo>
                  <a:cubicBezTo>
                    <a:pt x="154" y="436"/>
                    <a:pt x="154" y="437"/>
                    <a:pt x="152" y="435"/>
                  </a:cubicBezTo>
                  <a:cubicBezTo>
                    <a:pt x="150" y="433"/>
                    <a:pt x="153" y="436"/>
                    <a:pt x="151" y="435"/>
                  </a:cubicBezTo>
                  <a:cubicBezTo>
                    <a:pt x="150" y="433"/>
                    <a:pt x="148" y="432"/>
                    <a:pt x="147" y="431"/>
                  </a:cubicBezTo>
                  <a:cubicBezTo>
                    <a:pt x="145" y="430"/>
                    <a:pt x="143" y="428"/>
                    <a:pt x="141" y="426"/>
                  </a:cubicBezTo>
                  <a:cubicBezTo>
                    <a:pt x="138" y="424"/>
                    <a:pt x="136" y="422"/>
                    <a:pt x="134" y="420"/>
                  </a:cubicBezTo>
                  <a:cubicBezTo>
                    <a:pt x="134" y="420"/>
                    <a:pt x="133" y="419"/>
                    <a:pt x="132" y="418"/>
                  </a:cubicBezTo>
                  <a:cubicBezTo>
                    <a:pt x="133" y="419"/>
                    <a:pt x="134" y="420"/>
                    <a:pt x="134" y="421"/>
                  </a:cubicBezTo>
                  <a:cubicBezTo>
                    <a:pt x="132" y="418"/>
                    <a:pt x="131" y="418"/>
                    <a:pt x="129" y="416"/>
                  </a:cubicBezTo>
                  <a:cubicBezTo>
                    <a:pt x="129" y="416"/>
                    <a:pt x="126" y="413"/>
                    <a:pt x="125" y="412"/>
                  </a:cubicBezTo>
                  <a:cubicBezTo>
                    <a:pt x="125" y="412"/>
                    <a:pt x="126" y="413"/>
                    <a:pt x="124" y="412"/>
                  </a:cubicBezTo>
                  <a:cubicBezTo>
                    <a:pt x="123" y="411"/>
                    <a:pt x="123" y="411"/>
                    <a:pt x="123" y="411"/>
                  </a:cubicBezTo>
                  <a:cubicBezTo>
                    <a:pt x="123" y="410"/>
                    <a:pt x="124" y="411"/>
                    <a:pt x="124" y="411"/>
                  </a:cubicBezTo>
                  <a:cubicBezTo>
                    <a:pt x="122" y="409"/>
                    <a:pt x="124" y="411"/>
                    <a:pt x="122" y="409"/>
                  </a:cubicBezTo>
                  <a:cubicBezTo>
                    <a:pt x="121" y="409"/>
                    <a:pt x="123" y="410"/>
                    <a:pt x="122" y="410"/>
                  </a:cubicBezTo>
                  <a:cubicBezTo>
                    <a:pt x="120" y="408"/>
                    <a:pt x="117" y="405"/>
                    <a:pt x="114" y="402"/>
                  </a:cubicBezTo>
                  <a:cubicBezTo>
                    <a:pt x="114" y="402"/>
                    <a:pt x="112" y="400"/>
                    <a:pt x="111" y="399"/>
                  </a:cubicBezTo>
                  <a:cubicBezTo>
                    <a:pt x="110" y="398"/>
                    <a:pt x="111" y="398"/>
                    <a:pt x="109" y="397"/>
                  </a:cubicBezTo>
                  <a:cubicBezTo>
                    <a:pt x="109" y="397"/>
                    <a:pt x="109" y="396"/>
                    <a:pt x="109" y="396"/>
                  </a:cubicBezTo>
                  <a:cubicBezTo>
                    <a:pt x="109" y="397"/>
                    <a:pt x="110" y="398"/>
                    <a:pt x="110" y="398"/>
                  </a:cubicBezTo>
                  <a:cubicBezTo>
                    <a:pt x="109" y="397"/>
                    <a:pt x="107" y="395"/>
                    <a:pt x="105" y="393"/>
                  </a:cubicBezTo>
                  <a:cubicBezTo>
                    <a:pt x="103" y="391"/>
                    <a:pt x="101" y="389"/>
                    <a:pt x="100" y="387"/>
                  </a:cubicBezTo>
                  <a:cubicBezTo>
                    <a:pt x="99" y="386"/>
                    <a:pt x="94" y="382"/>
                    <a:pt x="96" y="383"/>
                  </a:cubicBezTo>
                  <a:cubicBezTo>
                    <a:pt x="95" y="382"/>
                    <a:pt x="93" y="379"/>
                    <a:pt x="93" y="379"/>
                  </a:cubicBezTo>
                  <a:cubicBezTo>
                    <a:pt x="94" y="381"/>
                    <a:pt x="95" y="381"/>
                    <a:pt x="97" y="383"/>
                  </a:cubicBezTo>
                  <a:cubicBezTo>
                    <a:pt x="97" y="383"/>
                    <a:pt x="98" y="384"/>
                    <a:pt x="98" y="384"/>
                  </a:cubicBezTo>
                  <a:cubicBezTo>
                    <a:pt x="96" y="382"/>
                    <a:pt x="99" y="385"/>
                    <a:pt x="97" y="382"/>
                  </a:cubicBezTo>
                  <a:cubicBezTo>
                    <a:pt x="95" y="380"/>
                    <a:pt x="98" y="384"/>
                    <a:pt x="96" y="382"/>
                  </a:cubicBezTo>
                  <a:cubicBezTo>
                    <a:pt x="95" y="381"/>
                    <a:pt x="94" y="380"/>
                    <a:pt x="94" y="380"/>
                  </a:cubicBezTo>
                  <a:cubicBezTo>
                    <a:pt x="95" y="380"/>
                    <a:pt x="95" y="380"/>
                    <a:pt x="95" y="380"/>
                  </a:cubicBezTo>
                  <a:cubicBezTo>
                    <a:pt x="94" y="379"/>
                    <a:pt x="91" y="376"/>
                    <a:pt x="91" y="375"/>
                  </a:cubicBezTo>
                  <a:cubicBezTo>
                    <a:pt x="91" y="376"/>
                    <a:pt x="93" y="378"/>
                    <a:pt x="94" y="379"/>
                  </a:cubicBezTo>
                  <a:cubicBezTo>
                    <a:pt x="94" y="379"/>
                    <a:pt x="92" y="378"/>
                    <a:pt x="93" y="378"/>
                  </a:cubicBezTo>
                  <a:cubicBezTo>
                    <a:pt x="91" y="376"/>
                    <a:pt x="92" y="378"/>
                    <a:pt x="90" y="375"/>
                  </a:cubicBezTo>
                  <a:cubicBezTo>
                    <a:pt x="90" y="375"/>
                    <a:pt x="90" y="376"/>
                    <a:pt x="90" y="375"/>
                  </a:cubicBezTo>
                  <a:cubicBezTo>
                    <a:pt x="88" y="373"/>
                    <a:pt x="90" y="375"/>
                    <a:pt x="88" y="373"/>
                  </a:cubicBezTo>
                  <a:cubicBezTo>
                    <a:pt x="87" y="371"/>
                    <a:pt x="87" y="371"/>
                    <a:pt x="87" y="371"/>
                  </a:cubicBezTo>
                  <a:cubicBezTo>
                    <a:pt x="85" y="369"/>
                    <a:pt x="81" y="363"/>
                    <a:pt x="83" y="367"/>
                  </a:cubicBezTo>
                  <a:cubicBezTo>
                    <a:pt x="82" y="365"/>
                    <a:pt x="81" y="364"/>
                    <a:pt x="81" y="363"/>
                  </a:cubicBezTo>
                  <a:cubicBezTo>
                    <a:pt x="82" y="365"/>
                    <a:pt x="81" y="364"/>
                    <a:pt x="81" y="363"/>
                  </a:cubicBezTo>
                  <a:cubicBezTo>
                    <a:pt x="78" y="360"/>
                    <a:pt x="77" y="357"/>
                    <a:pt x="75" y="355"/>
                  </a:cubicBezTo>
                  <a:cubicBezTo>
                    <a:pt x="74" y="354"/>
                    <a:pt x="76" y="357"/>
                    <a:pt x="75" y="355"/>
                  </a:cubicBezTo>
                  <a:cubicBezTo>
                    <a:pt x="75" y="355"/>
                    <a:pt x="74" y="354"/>
                    <a:pt x="73" y="352"/>
                  </a:cubicBezTo>
                  <a:cubicBezTo>
                    <a:pt x="73" y="352"/>
                    <a:pt x="73" y="352"/>
                    <a:pt x="73" y="351"/>
                  </a:cubicBezTo>
                  <a:cubicBezTo>
                    <a:pt x="72" y="350"/>
                    <a:pt x="71" y="348"/>
                    <a:pt x="70" y="347"/>
                  </a:cubicBezTo>
                  <a:cubicBezTo>
                    <a:pt x="69" y="346"/>
                    <a:pt x="69" y="345"/>
                    <a:pt x="68" y="344"/>
                  </a:cubicBezTo>
                  <a:cubicBezTo>
                    <a:pt x="69" y="345"/>
                    <a:pt x="71" y="348"/>
                    <a:pt x="71" y="348"/>
                  </a:cubicBezTo>
                  <a:cubicBezTo>
                    <a:pt x="69" y="345"/>
                    <a:pt x="68" y="343"/>
                    <a:pt x="66" y="341"/>
                  </a:cubicBezTo>
                  <a:cubicBezTo>
                    <a:pt x="66" y="341"/>
                    <a:pt x="66" y="341"/>
                    <a:pt x="66" y="341"/>
                  </a:cubicBezTo>
                  <a:cubicBezTo>
                    <a:pt x="64" y="338"/>
                    <a:pt x="63" y="336"/>
                    <a:pt x="63" y="335"/>
                  </a:cubicBezTo>
                  <a:cubicBezTo>
                    <a:pt x="64" y="338"/>
                    <a:pt x="66" y="341"/>
                    <a:pt x="66" y="339"/>
                  </a:cubicBezTo>
                  <a:cubicBezTo>
                    <a:pt x="64" y="337"/>
                    <a:pt x="63" y="334"/>
                    <a:pt x="62" y="333"/>
                  </a:cubicBezTo>
                  <a:cubicBezTo>
                    <a:pt x="61" y="332"/>
                    <a:pt x="63" y="335"/>
                    <a:pt x="62" y="333"/>
                  </a:cubicBezTo>
                  <a:cubicBezTo>
                    <a:pt x="60" y="330"/>
                    <a:pt x="56" y="324"/>
                    <a:pt x="55" y="321"/>
                  </a:cubicBezTo>
                  <a:cubicBezTo>
                    <a:pt x="55" y="322"/>
                    <a:pt x="57" y="325"/>
                    <a:pt x="57" y="325"/>
                  </a:cubicBezTo>
                  <a:cubicBezTo>
                    <a:pt x="55" y="322"/>
                    <a:pt x="54" y="320"/>
                    <a:pt x="52" y="317"/>
                  </a:cubicBezTo>
                  <a:cubicBezTo>
                    <a:pt x="51" y="314"/>
                    <a:pt x="50" y="312"/>
                    <a:pt x="49" y="310"/>
                  </a:cubicBezTo>
                  <a:cubicBezTo>
                    <a:pt x="49" y="311"/>
                    <a:pt x="50" y="313"/>
                    <a:pt x="51" y="314"/>
                  </a:cubicBezTo>
                  <a:cubicBezTo>
                    <a:pt x="49" y="311"/>
                    <a:pt x="47" y="307"/>
                    <a:pt x="45" y="302"/>
                  </a:cubicBezTo>
                  <a:cubicBezTo>
                    <a:pt x="46" y="303"/>
                    <a:pt x="46" y="303"/>
                    <a:pt x="46" y="303"/>
                  </a:cubicBezTo>
                  <a:cubicBezTo>
                    <a:pt x="44" y="300"/>
                    <a:pt x="44" y="300"/>
                    <a:pt x="43" y="298"/>
                  </a:cubicBezTo>
                  <a:cubicBezTo>
                    <a:pt x="44" y="300"/>
                    <a:pt x="45" y="301"/>
                    <a:pt x="45" y="302"/>
                  </a:cubicBezTo>
                  <a:cubicBezTo>
                    <a:pt x="44" y="301"/>
                    <a:pt x="45" y="302"/>
                    <a:pt x="44" y="301"/>
                  </a:cubicBezTo>
                  <a:cubicBezTo>
                    <a:pt x="43" y="298"/>
                    <a:pt x="41" y="293"/>
                    <a:pt x="41" y="292"/>
                  </a:cubicBezTo>
                  <a:cubicBezTo>
                    <a:pt x="40" y="292"/>
                    <a:pt x="42" y="296"/>
                    <a:pt x="43" y="298"/>
                  </a:cubicBezTo>
                  <a:cubicBezTo>
                    <a:pt x="41" y="294"/>
                    <a:pt x="41" y="293"/>
                    <a:pt x="39" y="290"/>
                  </a:cubicBezTo>
                  <a:cubicBezTo>
                    <a:pt x="39" y="290"/>
                    <a:pt x="41" y="293"/>
                    <a:pt x="40" y="293"/>
                  </a:cubicBezTo>
                  <a:cubicBezTo>
                    <a:pt x="42" y="296"/>
                    <a:pt x="43" y="299"/>
                    <a:pt x="45" y="302"/>
                  </a:cubicBezTo>
                  <a:cubicBezTo>
                    <a:pt x="46" y="305"/>
                    <a:pt x="47" y="308"/>
                    <a:pt x="48" y="310"/>
                  </a:cubicBezTo>
                  <a:cubicBezTo>
                    <a:pt x="46" y="305"/>
                    <a:pt x="47" y="308"/>
                    <a:pt x="46" y="306"/>
                  </a:cubicBezTo>
                  <a:cubicBezTo>
                    <a:pt x="45" y="304"/>
                    <a:pt x="43" y="300"/>
                    <a:pt x="43" y="299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42" y="298"/>
                    <a:pt x="40" y="293"/>
                    <a:pt x="40" y="294"/>
                  </a:cubicBezTo>
                  <a:cubicBezTo>
                    <a:pt x="41" y="295"/>
                    <a:pt x="41" y="296"/>
                    <a:pt x="41" y="297"/>
                  </a:cubicBezTo>
                  <a:cubicBezTo>
                    <a:pt x="38" y="290"/>
                    <a:pt x="37" y="286"/>
                    <a:pt x="35" y="282"/>
                  </a:cubicBezTo>
                  <a:cubicBezTo>
                    <a:pt x="35" y="281"/>
                    <a:pt x="31" y="271"/>
                    <a:pt x="31" y="270"/>
                  </a:cubicBezTo>
                  <a:cubicBezTo>
                    <a:pt x="34" y="277"/>
                    <a:pt x="35" y="281"/>
                    <a:pt x="37" y="286"/>
                  </a:cubicBezTo>
                  <a:cubicBezTo>
                    <a:pt x="37" y="285"/>
                    <a:pt x="38" y="289"/>
                    <a:pt x="39" y="290"/>
                  </a:cubicBezTo>
                  <a:cubicBezTo>
                    <a:pt x="38" y="286"/>
                    <a:pt x="35" y="280"/>
                    <a:pt x="34" y="276"/>
                  </a:cubicBezTo>
                  <a:cubicBezTo>
                    <a:pt x="34" y="276"/>
                    <a:pt x="33" y="275"/>
                    <a:pt x="34" y="275"/>
                  </a:cubicBezTo>
                  <a:cubicBezTo>
                    <a:pt x="35" y="278"/>
                    <a:pt x="35" y="278"/>
                    <a:pt x="36" y="281"/>
                  </a:cubicBezTo>
                  <a:cubicBezTo>
                    <a:pt x="36" y="280"/>
                    <a:pt x="36" y="281"/>
                    <a:pt x="35" y="279"/>
                  </a:cubicBezTo>
                  <a:cubicBezTo>
                    <a:pt x="35" y="279"/>
                    <a:pt x="36" y="280"/>
                    <a:pt x="35" y="280"/>
                  </a:cubicBezTo>
                  <a:cubicBezTo>
                    <a:pt x="35" y="278"/>
                    <a:pt x="34" y="276"/>
                    <a:pt x="33" y="274"/>
                  </a:cubicBezTo>
                  <a:cubicBezTo>
                    <a:pt x="33" y="272"/>
                    <a:pt x="34" y="273"/>
                    <a:pt x="34" y="273"/>
                  </a:cubicBezTo>
                  <a:cubicBezTo>
                    <a:pt x="35" y="274"/>
                    <a:pt x="34" y="274"/>
                    <a:pt x="35" y="276"/>
                  </a:cubicBezTo>
                  <a:cubicBezTo>
                    <a:pt x="35" y="275"/>
                    <a:pt x="37" y="279"/>
                    <a:pt x="38" y="282"/>
                  </a:cubicBezTo>
                  <a:cubicBezTo>
                    <a:pt x="37" y="279"/>
                    <a:pt x="37" y="279"/>
                    <a:pt x="36" y="275"/>
                  </a:cubicBezTo>
                  <a:cubicBezTo>
                    <a:pt x="36" y="275"/>
                    <a:pt x="36" y="276"/>
                    <a:pt x="36" y="275"/>
                  </a:cubicBezTo>
                  <a:cubicBezTo>
                    <a:pt x="36" y="275"/>
                    <a:pt x="34" y="271"/>
                    <a:pt x="34" y="272"/>
                  </a:cubicBezTo>
                  <a:cubicBezTo>
                    <a:pt x="35" y="274"/>
                    <a:pt x="36" y="275"/>
                    <a:pt x="36" y="276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34" y="272"/>
                    <a:pt x="34" y="272"/>
                    <a:pt x="34" y="271"/>
                  </a:cubicBezTo>
                  <a:cubicBezTo>
                    <a:pt x="34" y="270"/>
                    <a:pt x="34" y="271"/>
                    <a:pt x="33" y="270"/>
                  </a:cubicBezTo>
                  <a:cubicBezTo>
                    <a:pt x="33" y="270"/>
                    <a:pt x="34" y="273"/>
                    <a:pt x="34" y="273"/>
                  </a:cubicBezTo>
                  <a:cubicBezTo>
                    <a:pt x="33" y="271"/>
                    <a:pt x="33" y="271"/>
                    <a:pt x="32" y="271"/>
                  </a:cubicBezTo>
                  <a:cubicBezTo>
                    <a:pt x="32" y="270"/>
                    <a:pt x="31" y="269"/>
                    <a:pt x="30" y="266"/>
                  </a:cubicBezTo>
                  <a:cubicBezTo>
                    <a:pt x="30" y="264"/>
                    <a:pt x="29" y="260"/>
                    <a:pt x="28" y="256"/>
                  </a:cubicBezTo>
                  <a:cubicBezTo>
                    <a:pt x="28" y="256"/>
                    <a:pt x="28" y="256"/>
                    <a:pt x="28" y="257"/>
                  </a:cubicBezTo>
                  <a:cubicBezTo>
                    <a:pt x="27" y="255"/>
                    <a:pt x="26" y="248"/>
                    <a:pt x="25" y="248"/>
                  </a:cubicBezTo>
                  <a:cubicBezTo>
                    <a:pt x="25" y="249"/>
                    <a:pt x="26" y="250"/>
                    <a:pt x="27" y="252"/>
                  </a:cubicBezTo>
                  <a:cubicBezTo>
                    <a:pt x="26" y="252"/>
                    <a:pt x="27" y="255"/>
                    <a:pt x="27" y="255"/>
                  </a:cubicBezTo>
                  <a:cubicBezTo>
                    <a:pt x="25" y="248"/>
                    <a:pt x="25" y="247"/>
                    <a:pt x="25" y="246"/>
                  </a:cubicBezTo>
                  <a:cubicBezTo>
                    <a:pt x="24" y="242"/>
                    <a:pt x="23" y="239"/>
                    <a:pt x="23" y="236"/>
                  </a:cubicBezTo>
                  <a:cubicBezTo>
                    <a:pt x="22" y="233"/>
                    <a:pt x="21" y="229"/>
                    <a:pt x="20" y="224"/>
                  </a:cubicBezTo>
                  <a:cubicBezTo>
                    <a:pt x="20" y="223"/>
                    <a:pt x="20" y="226"/>
                    <a:pt x="20" y="224"/>
                  </a:cubicBezTo>
                  <a:cubicBezTo>
                    <a:pt x="19" y="221"/>
                    <a:pt x="19" y="221"/>
                    <a:pt x="19" y="217"/>
                  </a:cubicBezTo>
                  <a:cubicBezTo>
                    <a:pt x="19" y="218"/>
                    <a:pt x="19" y="218"/>
                    <a:pt x="19" y="216"/>
                  </a:cubicBezTo>
                  <a:cubicBezTo>
                    <a:pt x="18" y="214"/>
                    <a:pt x="18" y="212"/>
                    <a:pt x="18" y="211"/>
                  </a:cubicBezTo>
                  <a:cubicBezTo>
                    <a:pt x="17" y="209"/>
                    <a:pt x="18" y="209"/>
                    <a:pt x="18" y="208"/>
                  </a:cubicBezTo>
                  <a:cubicBezTo>
                    <a:pt x="17" y="207"/>
                    <a:pt x="17" y="207"/>
                    <a:pt x="17" y="206"/>
                  </a:cubicBezTo>
                  <a:cubicBezTo>
                    <a:pt x="17" y="210"/>
                    <a:pt x="18" y="214"/>
                    <a:pt x="18" y="213"/>
                  </a:cubicBezTo>
                  <a:cubicBezTo>
                    <a:pt x="18" y="215"/>
                    <a:pt x="19" y="220"/>
                    <a:pt x="19" y="221"/>
                  </a:cubicBezTo>
                  <a:cubicBezTo>
                    <a:pt x="18" y="219"/>
                    <a:pt x="15" y="200"/>
                    <a:pt x="17" y="206"/>
                  </a:cubicBezTo>
                  <a:cubicBezTo>
                    <a:pt x="17" y="205"/>
                    <a:pt x="16" y="203"/>
                    <a:pt x="16" y="202"/>
                  </a:cubicBezTo>
                  <a:cubicBezTo>
                    <a:pt x="16" y="202"/>
                    <a:pt x="16" y="202"/>
                    <a:pt x="16" y="201"/>
                  </a:cubicBezTo>
                  <a:cubicBezTo>
                    <a:pt x="16" y="204"/>
                    <a:pt x="16" y="204"/>
                    <a:pt x="16" y="205"/>
                  </a:cubicBezTo>
                  <a:cubicBezTo>
                    <a:pt x="16" y="208"/>
                    <a:pt x="17" y="208"/>
                    <a:pt x="17" y="210"/>
                  </a:cubicBezTo>
                  <a:cubicBezTo>
                    <a:pt x="17" y="210"/>
                    <a:pt x="17" y="210"/>
                    <a:pt x="17" y="210"/>
                  </a:cubicBezTo>
                  <a:cubicBezTo>
                    <a:pt x="16" y="208"/>
                    <a:pt x="16" y="207"/>
                    <a:pt x="16" y="206"/>
                  </a:cubicBezTo>
                  <a:cubicBezTo>
                    <a:pt x="16" y="210"/>
                    <a:pt x="17" y="212"/>
                    <a:pt x="18" y="218"/>
                  </a:cubicBezTo>
                  <a:cubicBezTo>
                    <a:pt x="17" y="213"/>
                    <a:pt x="18" y="217"/>
                    <a:pt x="17" y="216"/>
                  </a:cubicBezTo>
                  <a:cubicBezTo>
                    <a:pt x="18" y="220"/>
                    <a:pt x="19" y="232"/>
                    <a:pt x="17" y="222"/>
                  </a:cubicBezTo>
                  <a:cubicBezTo>
                    <a:pt x="17" y="222"/>
                    <a:pt x="17" y="224"/>
                    <a:pt x="18" y="225"/>
                  </a:cubicBezTo>
                  <a:cubicBezTo>
                    <a:pt x="18" y="225"/>
                    <a:pt x="18" y="225"/>
                    <a:pt x="18" y="228"/>
                  </a:cubicBezTo>
                  <a:cubicBezTo>
                    <a:pt x="19" y="228"/>
                    <a:pt x="19" y="226"/>
                    <a:pt x="19" y="228"/>
                  </a:cubicBezTo>
                  <a:cubicBezTo>
                    <a:pt x="19" y="230"/>
                    <a:pt x="20" y="233"/>
                    <a:pt x="21" y="234"/>
                  </a:cubicBezTo>
                  <a:cubicBezTo>
                    <a:pt x="21" y="238"/>
                    <a:pt x="22" y="241"/>
                    <a:pt x="23" y="245"/>
                  </a:cubicBezTo>
                  <a:cubicBezTo>
                    <a:pt x="24" y="248"/>
                    <a:pt x="25" y="252"/>
                    <a:pt x="26" y="256"/>
                  </a:cubicBezTo>
                  <a:cubicBezTo>
                    <a:pt x="28" y="263"/>
                    <a:pt x="30" y="270"/>
                    <a:pt x="33" y="277"/>
                  </a:cubicBezTo>
                  <a:cubicBezTo>
                    <a:pt x="32" y="274"/>
                    <a:pt x="32" y="274"/>
                    <a:pt x="31" y="271"/>
                  </a:cubicBezTo>
                  <a:cubicBezTo>
                    <a:pt x="30" y="272"/>
                    <a:pt x="29" y="267"/>
                    <a:pt x="29" y="267"/>
                  </a:cubicBezTo>
                  <a:cubicBezTo>
                    <a:pt x="30" y="269"/>
                    <a:pt x="28" y="264"/>
                    <a:pt x="29" y="267"/>
                  </a:cubicBezTo>
                  <a:cubicBezTo>
                    <a:pt x="27" y="261"/>
                    <a:pt x="25" y="256"/>
                    <a:pt x="24" y="252"/>
                  </a:cubicBezTo>
                  <a:cubicBezTo>
                    <a:pt x="26" y="258"/>
                    <a:pt x="23" y="250"/>
                    <a:pt x="24" y="254"/>
                  </a:cubicBezTo>
                  <a:cubicBezTo>
                    <a:pt x="25" y="257"/>
                    <a:pt x="27" y="262"/>
                    <a:pt x="28" y="267"/>
                  </a:cubicBezTo>
                  <a:cubicBezTo>
                    <a:pt x="28" y="267"/>
                    <a:pt x="28" y="266"/>
                    <a:pt x="28" y="267"/>
                  </a:cubicBezTo>
                  <a:cubicBezTo>
                    <a:pt x="29" y="270"/>
                    <a:pt x="27" y="264"/>
                    <a:pt x="27" y="263"/>
                  </a:cubicBezTo>
                  <a:cubicBezTo>
                    <a:pt x="27" y="266"/>
                    <a:pt x="28" y="269"/>
                    <a:pt x="29" y="272"/>
                  </a:cubicBezTo>
                  <a:cubicBezTo>
                    <a:pt x="29" y="271"/>
                    <a:pt x="28" y="271"/>
                    <a:pt x="28" y="269"/>
                  </a:cubicBezTo>
                  <a:cubicBezTo>
                    <a:pt x="27" y="266"/>
                    <a:pt x="27" y="267"/>
                    <a:pt x="26" y="263"/>
                  </a:cubicBezTo>
                  <a:cubicBezTo>
                    <a:pt x="26" y="263"/>
                    <a:pt x="26" y="264"/>
                    <a:pt x="27" y="264"/>
                  </a:cubicBezTo>
                  <a:cubicBezTo>
                    <a:pt x="26" y="262"/>
                    <a:pt x="26" y="262"/>
                    <a:pt x="25" y="259"/>
                  </a:cubicBezTo>
                  <a:cubicBezTo>
                    <a:pt x="25" y="259"/>
                    <a:pt x="25" y="259"/>
                    <a:pt x="25" y="259"/>
                  </a:cubicBezTo>
                  <a:cubicBezTo>
                    <a:pt x="24" y="257"/>
                    <a:pt x="23" y="254"/>
                    <a:pt x="22" y="250"/>
                  </a:cubicBezTo>
                  <a:cubicBezTo>
                    <a:pt x="22" y="251"/>
                    <a:pt x="23" y="253"/>
                    <a:pt x="23" y="254"/>
                  </a:cubicBezTo>
                  <a:cubicBezTo>
                    <a:pt x="23" y="256"/>
                    <a:pt x="24" y="257"/>
                    <a:pt x="24" y="258"/>
                  </a:cubicBezTo>
                  <a:cubicBezTo>
                    <a:pt x="25" y="261"/>
                    <a:pt x="25" y="264"/>
                    <a:pt x="26" y="266"/>
                  </a:cubicBezTo>
                  <a:cubicBezTo>
                    <a:pt x="26" y="266"/>
                    <a:pt x="26" y="269"/>
                    <a:pt x="26" y="267"/>
                  </a:cubicBezTo>
                  <a:cubicBezTo>
                    <a:pt x="25" y="264"/>
                    <a:pt x="25" y="264"/>
                    <a:pt x="24" y="260"/>
                  </a:cubicBezTo>
                  <a:cubicBezTo>
                    <a:pt x="24" y="260"/>
                    <a:pt x="24" y="261"/>
                    <a:pt x="24" y="260"/>
                  </a:cubicBezTo>
                  <a:cubicBezTo>
                    <a:pt x="22" y="254"/>
                    <a:pt x="24" y="257"/>
                    <a:pt x="22" y="250"/>
                  </a:cubicBezTo>
                  <a:cubicBezTo>
                    <a:pt x="21" y="249"/>
                    <a:pt x="21" y="249"/>
                    <a:pt x="20" y="247"/>
                  </a:cubicBezTo>
                  <a:cubicBezTo>
                    <a:pt x="21" y="249"/>
                    <a:pt x="20" y="247"/>
                    <a:pt x="20" y="246"/>
                  </a:cubicBezTo>
                  <a:cubicBezTo>
                    <a:pt x="20" y="245"/>
                    <a:pt x="19" y="243"/>
                    <a:pt x="19" y="245"/>
                  </a:cubicBezTo>
                  <a:cubicBezTo>
                    <a:pt x="19" y="243"/>
                    <a:pt x="18" y="241"/>
                    <a:pt x="18" y="239"/>
                  </a:cubicBezTo>
                  <a:cubicBezTo>
                    <a:pt x="17" y="236"/>
                    <a:pt x="17" y="234"/>
                    <a:pt x="17" y="233"/>
                  </a:cubicBezTo>
                  <a:cubicBezTo>
                    <a:pt x="17" y="233"/>
                    <a:pt x="17" y="234"/>
                    <a:pt x="18" y="233"/>
                  </a:cubicBezTo>
                  <a:cubicBezTo>
                    <a:pt x="18" y="238"/>
                    <a:pt x="20" y="245"/>
                    <a:pt x="22" y="250"/>
                  </a:cubicBezTo>
                  <a:cubicBezTo>
                    <a:pt x="22" y="250"/>
                    <a:pt x="22" y="249"/>
                    <a:pt x="22" y="248"/>
                  </a:cubicBezTo>
                  <a:cubicBezTo>
                    <a:pt x="22" y="249"/>
                    <a:pt x="21" y="248"/>
                    <a:pt x="21" y="246"/>
                  </a:cubicBezTo>
                  <a:cubicBezTo>
                    <a:pt x="21" y="245"/>
                    <a:pt x="21" y="245"/>
                    <a:pt x="21" y="246"/>
                  </a:cubicBezTo>
                  <a:cubicBezTo>
                    <a:pt x="21" y="244"/>
                    <a:pt x="20" y="242"/>
                    <a:pt x="20" y="242"/>
                  </a:cubicBezTo>
                  <a:cubicBezTo>
                    <a:pt x="21" y="243"/>
                    <a:pt x="21" y="244"/>
                    <a:pt x="21" y="245"/>
                  </a:cubicBezTo>
                  <a:cubicBezTo>
                    <a:pt x="22" y="245"/>
                    <a:pt x="20" y="238"/>
                    <a:pt x="20" y="236"/>
                  </a:cubicBezTo>
                  <a:cubicBezTo>
                    <a:pt x="20" y="238"/>
                    <a:pt x="20" y="238"/>
                    <a:pt x="20" y="239"/>
                  </a:cubicBezTo>
                  <a:cubicBezTo>
                    <a:pt x="20" y="238"/>
                    <a:pt x="19" y="238"/>
                    <a:pt x="19" y="237"/>
                  </a:cubicBezTo>
                  <a:cubicBezTo>
                    <a:pt x="19" y="234"/>
                    <a:pt x="19" y="235"/>
                    <a:pt x="19" y="234"/>
                  </a:cubicBezTo>
                  <a:cubicBezTo>
                    <a:pt x="18" y="232"/>
                    <a:pt x="19" y="233"/>
                    <a:pt x="19" y="232"/>
                  </a:cubicBezTo>
                  <a:cubicBezTo>
                    <a:pt x="19" y="232"/>
                    <a:pt x="18" y="231"/>
                    <a:pt x="18" y="229"/>
                  </a:cubicBezTo>
                  <a:cubicBezTo>
                    <a:pt x="18" y="229"/>
                    <a:pt x="18" y="229"/>
                    <a:pt x="18" y="228"/>
                  </a:cubicBezTo>
                  <a:cubicBezTo>
                    <a:pt x="16" y="221"/>
                    <a:pt x="16" y="215"/>
                    <a:pt x="14" y="206"/>
                  </a:cubicBezTo>
                  <a:cubicBezTo>
                    <a:pt x="14" y="206"/>
                    <a:pt x="14" y="204"/>
                    <a:pt x="14" y="202"/>
                  </a:cubicBezTo>
                  <a:cubicBezTo>
                    <a:pt x="14" y="202"/>
                    <a:pt x="14" y="204"/>
                    <a:pt x="13" y="205"/>
                  </a:cubicBezTo>
                  <a:cubicBezTo>
                    <a:pt x="14" y="209"/>
                    <a:pt x="15" y="216"/>
                    <a:pt x="15" y="218"/>
                  </a:cubicBezTo>
                  <a:cubicBezTo>
                    <a:pt x="15" y="217"/>
                    <a:pt x="14" y="213"/>
                    <a:pt x="14" y="212"/>
                  </a:cubicBezTo>
                  <a:cubicBezTo>
                    <a:pt x="14" y="212"/>
                    <a:pt x="14" y="212"/>
                    <a:pt x="14" y="211"/>
                  </a:cubicBezTo>
                  <a:cubicBezTo>
                    <a:pt x="13" y="209"/>
                    <a:pt x="13" y="206"/>
                    <a:pt x="13" y="204"/>
                  </a:cubicBezTo>
                  <a:cubicBezTo>
                    <a:pt x="12" y="201"/>
                    <a:pt x="12" y="199"/>
                    <a:pt x="12" y="196"/>
                  </a:cubicBezTo>
                  <a:cubicBezTo>
                    <a:pt x="11" y="194"/>
                    <a:pt x="11" y="191"/>
                    <a:pt x="11" y="189"/>
                  </a:cubicBezTo>
                  <a:cubicBezTo>
                    <a:pt x="11" y="186"/>
                    <a:pt x="11" y="184"/>
                    <a:pt x="11" y="182"/>
                  </a:cubicBezTo>
                  <a:cubicBezTo>
                    <a:pt x="11" y="184"/>
                    <a:pt x="10" y="183"/>
                    <a:pt x="10" y="184"/>
                  </a:cubicBezTo>
                  <a:cubicBezTo>
                    <a:pt x="11" y="187"/>
                    <a:pt x="11" y="191"/>
                    <a:pt x="11" y="194"/>
                  </a:cubicBezTo>
                  <a:cubicBezTo>
                    <a:pt x="12" y="197"/>
                    <a:pt x="12" y="200"/>
                    <a:pt x="12" y="204"/>
                  </a:cubicBezTo>
                  <a:cubicBezTo>
                    <a:pt x="13" y="208"/>
                    <a:pt x="14" y="211"/>
                    <a:pt x="14" y="214"/>
                  </a:cubicBezTo>
                  <a:cubicBezTo>
                    <a:pt x="14" y="214"/>
                    <a:pt x="15" y="222"/>
                    <a:pt x="14" y="221"/>
                  </a:cubicBezTo>
                  <a:cubicBezTo>
                    <a:pt x="15" y="223"/>
                    <a:pt x="16" y="227"/>
                    <a:pt x="16" y="229"/>
                  </a:cubicBezTo>
                  <a:cubicBezTo>
                    <a:pt x="15" y="226"/>
                    <a:pt x="15" y="226"/>
                    <a:pt x="14" y="225"/>
                  </a:cubicBezTo>
                  <a:cubicBezTo>
                    <a:pt x="15" y="227"/>
                    <a:pt x="15" y="228"/>
                    <a:pt x="16" y="231"/>
                  </a:cubicBezTo>
                  <a:cubicBezTo>
                    <a:pt x="15" y="231"/>
                    <a:pt x="15" y="230"/>
                    <a:pt x="16" y="233"/>
                  </a:cubicBezTo>
                  <a:cubicBezTo>
                    <a:pt x="17" y="239"/>
                    <a:pt x="19" y="247"/>
                    <a:pt x="20" y="254"/>
                  </a:cubicBezTo>
                  <a:cubicBezTo>
                    <a:pt x="20" y="253"/>
                    <a:pt x="18" y="247"/>
                    <a:pt x="18" y="245"/>
                  </a:cubicBezTo>
                  <a:cubicBezTo>
                    <a:pt x="18" y="248"/>
                    <a:pt x="17" y="241"/>
                    <a:pt x="17" y="241"/>
                  </a:cubicBezTo>
                  <a:cubicBezTo>
                    <a:pt x="17" y="244"/>
                    <a:pt x="17" y="244"/>
                    <a:pt x="16" y="242"/>
                  </a:cubicBezTo>
                  <a:cubicBezTo>
                    <a:pt x="16" y="240"/>
                    <a:pt x="16" y="239"/>
                    <a:pt x="16" y="239"/>
                  </a:cubicBezTo>
                  <a:cubicBezTo>
                    <a:pt x="15" y="237"/>
                    <a:pt x="15" y="235"/>
                    <a:pt x="15" y="235"/>
                  </a:cubicBezTo>
                  <a:cubicBezTo>
                    <a:pt x="16" y="240"/>
                    <a:pt x="15" y="237"/>
                    <a:pt x="15" y="238"/>
                  </a:cubicBezTo>
                  <a:cubicBezTo>
                    <a:pt x="15" y="238"/>
                    <a:pt x="15" y="239"/>
                    <a:pt x="16" y="240"/>
                  </a:cubicBezTo>
                  <a:cubicBezTo>
                    <a:pt x="15" y="241"/>
                    <a:pt x="17" y="245"/>
                    <a:pt x="17" y="246"/>
                  </a:cubicBezTo>
                  <a:cubicBezTo>
                    <a:pt x="18" y="249"/>
                    <a:pt x="21" y="257"/>
                    <a:pt x="21" y="261"/>
                  </a:cubicBezTo>
                  <a:cubicBezTo>
                    <a:pt x="21" y="259"/>
                    <a:pt x="20" y="257"/>
                    <a:pt x="19" y="255"/>
                  </a:cubicBezTo>
                  <a:cubicBezTo>
                    <a:pt x="19" y="255"/>
                    <a:pt x="18" y="252"/>
                    <a:pt x="17" y="249"/>
                  </a:cubicBezTo>
                  <a:cubicBezTo>
                    <a:pt x="17" y="247"/>
                    <a:pt x="17" y="249"/>
                    <a:pt x="18" y="250"/>
                  </a:cubicBezTo>
                  <a:cubicBezTo>
                    <a:pt x="17" y="247"/>
                    <a:pt x="16" y="245"/>
                    <a:pt x="16" y="243"/>
                  </a:cubicBezTo>
                  <a:cubicBezTo>
                    <a:pt x="16" y="244"/>
                    <a:pt x="17" y="247"/>
                    <a:pt x="17" y="246"/>
                  </a:cubicBezTo>
                  <a:cubicBezTo>
                    <a:pt x="16" y="243"/>
                    <a:pt x="15" y="241"/>
                    <a:pt x="15" y="239"/>
                  </a:cubicBezTo>
                  <a:cubicBezTo>
                    <a:pt x="14" y="237"/>
                    <a:pt x="13" y="235"/>
                    <a:pt x="13" y="233"/>
                  </a:cubicBezTo>
                  <a:cubicBezTo>
                    <a:pt x="13" y="233"/>
                    <a:pt x="13" y="234"/>
                    <a:pt x="13" y="234"/>
                  </a:cubicBezTo>
                  <a:cubicBezTo>
                    <a:pt x="12" y="231"/>
                    <a:pt x="11" y="227"/>
                    <a:pt x="10" y="224"/>
                  </a:cubicBezTo>
                  <a:cubicBezTo>
                    <a:pt x="9" y="220"/>
                    <a:pt x="9" y="217"/>
                    <a:pt x="9" y="215"/>
                  </a:cubicBezTo>
                  <a:cubicBezTo>
                    <a:pt x="9" y="213"/>
                    <a:pt x="8" y="208"/>
                    <a:pt x="7" y="206"/>
                  </a:cubicBezTo>
                  <a:cubicBezTo>
                    <a:pt x="8" y="209"/>
                    <a:pt x="8" y="210"/>
                    <a:pt x="8" y="212"/>
                  </a:cubicBezTo>
                  <a:cubicBezTo>
                    <a:pt x="7" y="209"/>
                    <a:pt x="7" y="207"/>
                    <a:pt x="6" y="206"/>
                  </a:cubicBezTo>
                  <a:cubicBezTo>
                    <a:pt x="6" y="204"/>
                    <a:pt x="6" y="199"/>
                    <a:pt x="6" y="198"/>
                  </a:cubicBezTo>
                  <a:cubicBezTo>
                    <a:pt x="6" y="197"/>
                    <a:pt x="6" y="202"/>
                    <a:pt x="6" y="201"/>
                  </a:cubicBezTo>
                  <a:cubicBezTo>
                    <a:pt x="6" y="199"/>
                    <a:pt x="6" y="196"/>
                    <a:pt x="6" y="193"/>
                  </a:cubicBezTo>
                  <a:cubicBezTo>
                    <a:pt x="5" y="190"/>
                    <a:pt x="5" y="187"/>
                    <a:pt x="5" y="184"/>
                  </a:cubicBezTo>
                  <a:cubicBezTo>
                    <a:pt x="5" y="181"/>
                    <a:pt x="5" y="178"/>
                    <a:pt x="4" y="175"/>
                  </a:cubicBezTo>
                  <a:cubicBezTo>
                    <a:pt x="4" y="174"/>
                    <a:pt x="4" y="173"/>
                    <a:pt x="4" y="171"/>
                  </a:cubicBezTo>
                  <a:cubicBezTo>
                    <a:pt x="4" y="170"/>
                    <a:pt x="4" y="169"/>
                    <a:pt x="4" y="168"/>
                  </a:cubicBezTo>
                  <a:cubicBezTo>
                    <a:pt x="5" y="169"/>
                    <a:pt x="4" y="175"/>
                    <a:pt x="5" y="176"/>
                  </a:cubicBezTo>
                  <a:cubicBezTo>
                    <a:pt x="5" y="174"/>
                    <a:pt x="5" y="172"/>
                    <a:pt x="5" y="170"/>
                  </a:cubicBezTo>
                  <a:cubicBezTo>
                    <a:pt x="5" y="168"/>
                    <a:pt x="5" y="166"/>
                    <a:pt x="5" y="164"/>
                  </a:cubicBezTo>
                  <a:cubicBezTo>
                    <a:pt x="5" y="163"/>
                    <a:pt x="5" y="165"/>
                    <a:pt x="5" y="168"/>
                  </a:cubicBezTo>
                  <a:cubicBezTo>
                    <a:pt x="5" y="168"/>
                    <a:pt x="6" y="179"/>
                    <a:pt x="5" y="176"/>
                  </a:cubicBezTo>
                  <a:cubicBezTo>
                    <a:pt x="5" y="180"/>
                    <a:pt x="6" y="185"/>
                    <a:pt x="5" y="188"/>
                  </a:cubicBezTo>
                  <a:cubicBezTo>
                    <a:pt x="6" y="190"/>
                    <a:pt x="6" y="188"/>
                    <a:pt x="6" y="191"/>
                  </a:cubicBezTo>
                  <a:cubicBezTo>
                    <a:pt x="6" y="191"/>
                    <a:pt x="6" y="190"/>
                    <a:pt x="6" y="190"/>
                  </a:cubicBezTo>
                  <a:cubicBezTo>
                    <a:pt x="6" y="192"/>
                    <a:pt x="7" y="197"/>
                    <a:pt x="7" y="202"/>
                  </a:cubicBezTo>
                  <a:cubicBezTo>
                    <a:pt x="7" y="204"/>
                    <a:pt x="8" y="207"/>
                    <a:pt x="8" y="209"/>
                  </a:cubicBezTo>
                  <a:cubicBezTo>
                    <a:pt x="9" y="212"/>
                    <a:pt x="9" y="214"/>
                    <a:pt x="9" y="215"/>
                  </a:cubicBezTo>
                  <a:cubicBezTo>
                    <a:pt x="9" y="215"/>
                    <a:pt x="9" y="216"/>
                    <a:pt x="9" y="217"/>
                  </a:cubicBezTo>
                  <a:cubicBezTo>
                    <a:pt x="10" y="217"/>
                    <a:pt x="10" y="220"/>
                    <a:pt x="10" y="220"/>
                  </a:cubicBezTo>
                  <a:cubicBezTo>
                    <a:pt x="10" y="217"/>
                    <a:pt x="10" y="217"/>
                    <a:pt x="10" y="216"/>
                  </a:cubicBezTo>
                  <a:cubicBezTo>
                    <a:pt x="10" y="215"/>
                    <a:pt x="9" y="212"/>
                    <a:pt x="9" y="211"/>
                  </a:cubicBezTo>
                  <a:cubicBezTo>
                    <a:pt x="9" y="210"/>
                    <a:pt x="9" y="213"/>
                    <a:pt x="10" y="213"/>
                  </a:cubicBezTo>
                  <a:cubicBezTo>
                    <a:pt x="10" y="212"/>
                    <a:pt x="9" y="211"/>
                    <a:pt x="9" y="211"/>
                  </a:cubicBezTo>
                  <a:cubicBezTo>
                    <a:pt x="10" y="212"/>
                    <a:pt x="10" y="213"/>
                    <a:pt x="10" y="213"/>
                  </a:cubicBezTo>
                  <a:cubicBezTo>
                    <a:pt x="9" y="209"/>
                    <a:pt x="8" y="205"/>
                    <a:pt x="8" y="202"/>
                  </a:cubicBezTo>
                  <a:cubicBezTo>
                    <a:pt x="8" y="205"/>
                    <a:pt x="9" y="204"/>
                    <a:pt x="9" y="205"/>
                  </a:cubicBezTo>
                  <a:cubicBezTo>
                    <a:pt x="9" y="209"/>
                    <a:pt x="11" y="215"/>
                    <a:pt x="11" y="217"/>
                  </a:cubicBezTo>
                  <a:cubicBezTo>
                    <a:pt x="10" y="211"/>
                    <a:pt x="11" y="212"/>
                    <a:pt x="10" y="209"/>
                  </a:cubicBezTo>
                  <a:cubicBezTo>
                    <a:pt x="11" y="212"/>
                    <a:pt x="10" y="210"/>
                    <a:pt x="11" y="213"/>
                  </a:cubicBezTo>
                  <a:cubicBezTo>
                    <a:pt x="11" y="213"/>
                    <a:pt x="11" y="211"/>
                    <a:pt x="11" y="208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1" y="208"/>
                    <a:pt x="10" y="204"/>
                    <a:pt x="11" y="206"/>
                  </a:cubicBezTo>
                  <a:cubicBezTo>
                    <a:pt x="11" y="203"/>
                    <a:pt x="10" y="200"/>
                    <a:pt x="11" y="199"/>
                  </a:cubicBezTo>
                  <a:cubicBezTo>
                    <a:pt x="11" y="201"/>
                    <a:pt x="11" y="206"/>
                    <a:pt x="12" y="205"/>
                  </a:cubicBezTo>
                  <a:cubicBezTo>
                    <a:pt x="10" y="199"/>
                    <a:pt x="10" y="193"/>
                    <a:pt x="10" y="188"/>
                  </a:cubicBezTo>
                  <a:cubicBezTo>
                    <a:pt x="10" y="183"/>
                    <a:pt x="10" y="178"/>
                    <a:pt x="9" y="171"/>
                  </a:cubicBezTo>
                  <a:cubicBezTo>
                    <a:pt x="10" y="172"/>
                    <a:pt x="10" y="169"/>
                    <a:pt x="10" y="167"/>
                  </a:cubicBezTo>
                  <a:cubicBezTo>
                    <a:pt x="10" y="169"/>
                    <a:pt x="10" y="171"/>
                    <a:pt x="11" y="173"/>
                  </a:cubicBezTo>
                  <a:cubicBezTo>
                    <a:pt x="11" y="174"/>
                    <a:pt x="11" y="175"/>
                    <a:pt x="11" y="177"/>
                  </a:cubicBezTo>
                  <a:cubicBezTo>
                    <a:pt x="11" y="179"/>
                    <a:pt x="11" y="177"/>
                    <a:pt x="11" y="180"/>
                  </a:cubicBezTo>
                  <a:cubicBezTo>
                    <a:pt x="11" y="179"/>
                    <a:pt x="11" y="179"/>
                    <a:pt x="11" y="178"/>
                  </a:cubicBezTo>
                  <a:cubicBezTo>
                    <a:pt x="11" y="182"/>
                    <a:pt x="11" y="184"/>
                    <a:pt x="12" y="189"/>
                  </a:cubicBezTo>
                  <a:cubicBezTo>
                    <a:pt x="12" y="190"/>
                    <a:pt x="12" y="193"/>
                    <a:pt x="13" y="191"/>
                  </a:cubicBezTo>
                  <a:cubicBezTo>
                    <a:pt x="12" y="189"/>
                    <a:pt x="12" y="187"/>
                    <a:pt x="12" y="185"/>
                  </a:cubicBezTo>
                  <a:cubicBezTo>
                    <a:pt x="12" y="183"/>
                    <a:pt x="12" y="181"/>
                    <a:pt x="11" y="178"/>
                  </a:cubicBezTo>
                  <a:cubicBezTo>
                    <a:pt x="12" y="180"/>
                    <a:pt x="12" y="175"/>
                    <a:pt x="11" y="174"/>
                  </a:cubicBezTo>
                  <a:cubicBezTo>
                    <a:pt x="12" y="175"/>
                    <a:pt x="12" y="177"/>
                    <a:pt x="12" y="177"/>
                  </a:cubicBezTo>
                  <a:cubicBezTo>
                    <a:pt x="11" y="177"/>
                    <a:pt x="11" y="178"/>
                    <a:pt x="11" y="177"/>
                  </a:cubicBezTo>
                  <a:cubicBezTo>
                    <a:pt x="11" y="173"/>
                    <a:pt x="11" y="171"/>
                    <a:pt x="11" y="171"/>
                  </a:cubicBezTo>
                  <a:cubicBezTo>
                    <a:pt x="11" y="172"/>
                    <a:pt x="11" y="174"/>
                    <a:pt x="11" y="174"/>
                  </a:cubicBezTo>
                  <a:cubicBezTo>
                    <a:pt x="11" y="171"/>
                    <a:pt x="11" y="174"/>
                    <a:pt x="11" y="171"/>
                  </a:cubicBezTo>
                  <a:cubicBezTo>
                    <a:pt x="11" y="169"/>
                    <a:pt x="11" y="163"/>
                    <a:pt x="11" y="161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1" y="164"/>
                    <a:pt x="12" y="166"/>
                    <a:pt x="12" y="164"/>
                  </a:cubicBezTo>
                  <a:cubicBezTo>
                    <a:pt x="12" y="158"/>
                    <a:pt x="11" y="156"/>
                    <a:pt x="11" y="155"/>
                  </a:cubicBezTo>
                  <a:cubicBezTo>
                    <a:pt x="11" y="153"/>
                    <a:pt x="11" y="154"/>
                    <a:pt x="11" y="152"/>
                  </a:cubicBezTo>
                  <a:cubicBezTo>
                    <a:pt x="11" y="152"/>
                    <a:pt x="11" y="148"/>
                    <a:pt x="11" y="146"/>
                  </a:cubicBezTo>
                  <a:cubicBezTo>
                    <a:pt x="11" y="147"/>
                    <a:pt x="10" y="149"/>
                    <a:pt x="10" y="147"/>
                  </a:cubicBezTo>
                  <a:cubicBezTo>
                    <a:pt x="11" y="145"/>
                    <a:pt x="11" y="141"/>
                    <a:pt x="11" y="137"/>
                  </a:cubicBezTo>
                  <a:cubicBezTo>
                    <a:pt x="11" y="134"/>
                    <a:pt x="12" y="130"/>
                    <a:pt x="12" y="128"/>
                  </a:cubicBezTo>
                  <a:cubicBezTo>
                    <a:pt x="12" y="129"/>
                    <a:pt x="12" y="131"/>
                    <a:pt x="12" y="128"/>
                  </a:cubicBezTo>
                  <a:cubicBezTo>
                    <a:pt x="12" y="128"/>
                    <a:pt x="13" y="121"/>
                    <a:pt x="13" y="119"/>
                  </a:cubicBezTo>
                  <a:cubicBezTo>
                    <a:pt x="13" y="118"/>
                    <a:pt x="13" y="122"/>
                    <a:pt x="12" y="122"/>
                  </a:cubicBezTo>
                  <a:cubicBezTo>
                    <a:pt x="13" y="117"/>
                    <a:pt x="12" y="119"/>
                    <a:pt x="13" y="116"/>
                  </a:cubicBezTo>
                  <a:cubicBezTo>
                    <a:pt x="13" y="112"/>
                    <a:pt x="15" y="102"/>
                    <a:pt x="15" y="99"/>
                  </a:cubicBezTo>
                  <a:cubicBezTo>
                    <a:pt x="15" y="100"/>
                    <a:pt x="15" y="103"/>
                    <a:pt x="14" y="105"/>
                  </a:cubicBezTo>
                  <a:cubicBezTo>
                    <a:pt x="14" y="103"/>
                    <a:pt x="13" y="104"/>
                    <a:pt x="14" y="103"/>
                  </a:cubicBezTo>
                  <a:cubicBezTo>
                    <a:pt x="14" y="101"/>
                    <a:pt x="15" y="97"/>
                    <a:pt x="15" y="95"/>
                  </a:cubicBezTo>
                  <a:cubicBezTo>
                    <a:pt x="14" y="98"/>
                    <a:pt x="14" y="99"/>
                    <a:pt x="14" y="96"/>
                  </a:cubicBezTo>
                  <a:cubicBezTo>
                    <a:pt x="13" y="100"/>
                    <a:pt x="13" y="102"/>
                    <a:pt x="13" y="105"/>
                  </a:cubicBezTo>
                  <a:cubicBezTo>
                    <a:pt x="12" y="108"/>
                    <a:pt x="12" y="111"/>
                    <a:pt x="11" y="114"/>
                  </a:cubicBezTo>
                  <a:cubicBezTo>
                    <a:pt x="12" y="114"/>
                    <a:pt x="12" y="115"/>
                    <a:pt x="12" y="116"/>
                  </a:cubicBezTo>
                  <a:cubicBezTo>
                    <a:pt x="11" y="116"/>
                    <a:pt x="11" y="120"/>
                    <a:pt x="11" y="120"/>
                  </a:cubicBezTo>
                  <a:cubicBezTo>
                    <a:pt x="10" y="120"/>
                    <a:pt x="11" y="115"/>
                    <a:pt x="11" y="115"/>
                  </a:cubicBezTo>
                  <a:cubicBezTo>
                    <a:pt x="11" y="116"/>
                    <a:pt x="10" y="119"/>
                    <a:pt x="10" y="121"/>
                  </a:cubicBezTo>
                  <a:cubicBezTo>
                    <a:pt x="10" y="123"/>
                    <a:pt x="10" y="125"/>
                    <a:pt x="10" y="124"/>
                  </a:cubicBezTo>
                  <a:cubicBezTo>
                    <a:pt x="10" y="126"/>
                    <a:pt x="9" y="127"/>
                    <a:pt x="9" y="129"/>
                  </a:cubicBezTo>
                  <a:cubicBezTo>
                    <a:pt x="10" y="128"/>
                    <a:pt x="9" y="139"/>
                    <a:pt x="9" y="136"/>
                  </a:cubicBezTo>
                  <a:cubicBezTo>
                    <a:pt x="8" y="140"/>
                    <a:pt x="8" y="146"/>
                    <a:pt x="8" y="146"/>
                  </a:cubicBezTo>
                  <a:cubicBezTo>
                    <a:pt x="8" y="141"/>
                    <a:pt x="8" y="137"/>
                    <a:pt x="8" y="133"/>
                  </a:cubicBezTo>
                  <a:cubicBezTo>
                    <a:pt x="8" y="135"/>
                    <a:pt x="8" y="135"/>
                    <a:pt x="8" y="137"/>
                  </a:cubicBezTo>
                  <a:cubicBezTo>
                    <a:pt x="8" y="137"/>
                    <a:pt x="8" y="139"/>
                    <a:pt x="8" y="140"/>
                  </a:cubicBezTo>
                  <a:cubicBezTo>
                    <a:pt x="8" y="140"/>
                    <a:pt x="8" y="143"/>
                    <a:pt x="7" y="144"/>
                  </a:cubicBezTo>
                  <a:cubicBezTo>
                    <a:pt x="7" y="144"/>
                    <a:pt x="7" y="146"/>
                    <a:pt x="7" y="146"/>
                  </a:cubicBezTo>
                  <a:cubicBezTo>
                    <a:pt x="7" y="142"/>
                    <a:pt x="7" y="138"/>
                    <a:pt x="8" y="134"/>
                  </a:cubicBezTo>
                  <a:cubicBezTo>
                    <a:pt x="7" y="134"/>
                    <a:pt x="7" y="139"/>
                    <a:pt x="7" y="139"/>
                  </a:cubicBezTo>
                  <a:cubicBezTo>
                    <a:pt x="7" y="140"/>
                    <a:pt x="7" y="137"/>
                    <a:pt x="7" y="137"/>
                  </a:cubicBezTo>
                  <a:cubicBezTo>
                    <a:pt x="7" y="138"/>
                    <a:pt x="7" y="143"/>
                    <a:pt x="7" y="144"/>
                  </a:cubicBezTo>
                  <a:cubicBezTo>
                    <a:pt x="6" y="142"/>
                    <a:pt x="7" y="138"/>
                    <a:pt x="6" y="138"/>
                  </a:cubicBezTo>
                  <a:cubicBezTo>
                    <a:pt x="7" y="135"/>
                    <a:pt x="7" y="133"/>
                    <a:pt x="7" y="130"/>
                  </a:cubicBezTo>
                  <a:cubicBezTo>
                    <a:pt x="7" y="132"/>
                    <a:pt x="7" y="127"/>
                    <a:pt x="7" y="126"/>
                  </a:cubicBezTo>
                  <a:cubicBezTo>
                    <a:pt x="7" y="130"/>
                    <a:pt x="7" y="135"/>
                    <a:pt x="6" y="139"/>
                  </a:cubicBezTo>
                  <a:cubicBezTo>
                    <a:pt x="6" y="143"/>
                    <a:pt x="6" y="150"/>
                    <a:pt x="5" y="153"/>
                  </a:cubicBezTo>
                  <a:cubicBezTo>
                    <a:pt x="5" y="151"/>
                    <a:pt x="5" y="149"/>
                    <a:pt x="5" y="148"/>
                  </a:cubicBezTo>
                  <a:cubicBezTo>
                    <a:pt x="5" y="150"/>
                    <a:pt x="5" y="155"/>
                    <a:pt x="5" y="157"/>
                  </a:cubicBezTo>
                  <a:cubicBezTo>
                    <a:pt x="5" y="156"/>
                    <a:pt x="5" y="155"/>
                    <a:pt x="5" y="156"/>
                  </a:cubicBezTo>
                  <a:cubicBezTo>
                    <a:pt x="5" y="158"/>
                    <a:pt x="5" y="159"/>
                    <a:pt x="5" y="160"/>
                  </a:cubicBezTo>
                  <a:cubicBezTo>
                    <a:pt x="5" y="161"/>
                    <a:pt x="5" y="164"/>
                    <a:pt x="4" y="162"/>
                  </a:cubicBezTo>
                  <a:cubicBezTo>
                    <a:pt x="4" y="159"/>
                    <a:pt x="4" y="157"/>
                    <a:pt x="4" y="154"/>
                  </a:cubicBezTo>
                  <a:cubicBezTo>
                    <a:pt x="5" y="152"/>
                    <a:pt x="5" y="149"/>
                    <a:pt x="5" y="147"/>
                  </a:cubicBezTo>
                  <a:cubicBezTo>
                    <a:pt x="5" y="142"/>
                    <a:pt x="5" y="137"/>
                    <a:pt x="6" y="131"/>
                  </a:cubicBezTo>
                  <a:cubicBezTo>
                    <a:pt x="5" y="138"/>
                    <a:pt x="5" y="145"/>
                    <a:pt x="5" y="148"/>
                  </a:cubicBezTo>
                  <a:cubicBezTo>
                    <a:pt x="5" y="144"/>
                    <a:pt x="6" y="142"/>
                    <a:pt x="5" y="140"/>
                  </a:cubicBezTo>
                  <a:cubicBezTo>
                    <a:pt x="6" y="137"/>
                    <a:pt x="6" y="136"/>
                    <a:pt x="6" y="133"/>
                  </a:cubicBezTo>
                  <a:cubicBezTo>
                    <a:pt x="6" y="136"/>
                    <a:pt x="6" y="134"/>
                    <a:pt x="6" y="133"/>
                  </a:cubicBezTo>
                  <a:cubicBezTo>
                    <a:pt x="6" y="130"/>
                    <a:pt x="6" y="130"/>
                    <a:pt x="7" y="127"/>
                  </a:cubicBezTo>
                  <a:cubicBezTo>
                    <a:pt x="6" y="127"/>
                    <a:pt x="7" y="119"/>
                    <a:pt x="7" y="119"/>
                  </a:cubicBezTo>
                  <a:cubicBezTo>
                    <a:pt x="6" y="123"/>
                    <a:pt x="6" y="127"/>
                    <a:pt x="6" y="131"/>
                  </a:cubicBezTo>
                  <a:cubicBezTo>
                    <a:pt x="5" y="133"/>
                    <a:pt x="5" y="135"/>
                    <a:pt x="5" y="137"/>
                  </a:cubicBezTo>
                  <a:cubicBezTo>
                    <a:pt x="5" y="139"/>
                    <a:pt x="4" y="141"/>
                    <a:pt x="4" y="143"/>
                  </a:cubicBezTo>
                  <a:cubicBezTo>
                    <a:pt x="4" y="145"/>
                    <a:pt x="5" y="141"/>
                    <a:pt x="5" y="143"/>
                  </a:cubicBezTo>
                  <a:cubicBezTo>
                    <a:pt x="5" y="145"/>
                    <a:pt x="5" y="145"/>
                    <a:pt x="4" y="146"/>
                  </a:cubicBezTo>
                  <a:cubicBezTo>
                    <a:pt x="4" y="144"/>
                    <a:pt x="4" y="147"/>
                    <a:pt x="3" y="149"/>
                  </a:cubicBezTo>
                  <a:cubicBezTo>
                    <a:pt x="3" y="144"/>
                    <a:pt x="4" y="146"/>
                    <a:pt x="4" y="143"/>
                  </a:cubicBezTo>
                  <a:cubicBezTo>
                    <a:pt x="4" y="141"/>
                    <a:pt x="4" y="138"/>
                    <a:pt x="4" y="136"/>
                  </a:cubicBezTo>
                  <a:cubicBezTo>
                    <a:pt x="4" y="136"/>
                    <a:pt x="4" y="138"/>
                    <a:pt x="4" y="138"/>
                  </a:cubicBezTo>
                  <a:cubicBezTo>
                    <a:pt x="4" y="137"/>
                    <a:pt x="5" y="136"/>
                    <a:pt x="5" y="134"/>
                  </a:cubicBezTo>
                  <a:cubicBezTo>
                    <a:pt x="4" y="135"/>
                    <a:pt x="4" y="134"/>
                    <a:pt x="4" y="133"/>
                  </a:cubicBezTo>
                  <a:cubicBezTo>
                    <a:pt x="5" y="132"/>
                    <a:pt x="5" y="130"/>
                    <a:pt x="6" y="126"/>
                  </a:cubicBezTo>
                  <a:cubicBezTo>
                    <a:pt x="6" y="125"/>
                    <a:pt x="5" y="127"/>
                    <a:pt x="6" y="126"/>
                  </a:cubicBezTo>
                  <a:cubicBezTo>
                    <a:pt x="6" y="124"/>
                    <a:pt x="6" y="122"/>
                    <a:pt x="6" y="121"/>
                  </a:cubicBezTo>
                  <a:cubicBezTo>
                    <a:pt x="6" y="119"/>
                    <a:pt x="7" y="117"/>
                    <a:pt x="7" y="116"/>
                  </a:cubicBezTo>
                  <a:cubicBezTo>
                    <a:pt x="7" y="114"/>
                    <a:pt x="8" y="112"/>
                    <a:pt x="8" y="109"/>
                  </a:cubicBezTo>
                  <a:cubicBezTo>
                    <a:pt x="8" y="109"/>
                    <a:pt x="9" y="102"/>
                    <a:pt x="9" y="101"/>
                  </a:cubicBezTo>
                  <a:cubicBezTo>
                    <a:pt x="9" y="101"/>
                    <a:pt x="9" y="101"/>
                    <a:pt x="10" y="100"/>
                  </a:cubicBezTo>
                  <a:cubicBezTo>
                    <a:pt x="9" y="99"/>
                    <a:pt x="8" y="102"/>
                    <a:pt x="8" y="105"/>
                  </a:cubicBezTo>
                  <a:cubicBezTo>
                    <a:pt x="8" y="109"/>
                    <a:pt x="7" y="112"/>
                    <a:pt x="7" y="113"/>
                  </a:cubicBezTo>
                  <a:cubicBezTo>
                    <a:pt x="7" y="109"/>
                    <a:pt x="7" y="110"/>
                    <a:pt x="6" y="113"/>
                  </a:cubicBezTo>
                  <a:cubicBezTo>
                    <a:pt x="7" y="110"/>
                    <a:pt x="7" y="106"/>
                    <a:pt x="8" y="103"/>
                  </a:cubicBezTo>
                  <a:cubicBezTo>
                    <a:pt x="9" y="101"/>
                    <a:pt x="9" y="99"/>
                    <a:pt x="9" y="99"/>
                  </a:cubicBezTo>
                  <a:cubicBezTo>
                    <a:pt x="9" y="96"/>
                    <a:pt x="11" y="91"/>
                    <a:pt x="10" y="92"/>
                  </a:cubicBezTo>
                  <a:cubicBezTo>
                    <a:pt x="9" y="96"/>
                    <a:pt x="10" y="93"/>
                    <a:pt x="10" y="93"/>
                  </a:cubicBezTo>
                  <a:cubicBezTo>
                    <a:pt x="9" y="94"/>
                    <a:pt x="9" y="98"/>
                    <a:pt x="8" y="99"/>
                  </a:cubicBezTo>
                  <a:cubicBezTo>
                    <a:pt x="8" y="99"/>
                    <a:pt x="9" y="94"/>
                    <a:pt x="9" y="96"/>
                  </a:cubicBezTo>
                  <a:cubicBezTo>
                    <a:pt x="8" y="100"/>
                    <a:pt x="8" y="100"/>
                    <a:pt x="8" y="102"/>
                  </a:cubicBezTo>
                  <a:cubicBezTo>
                    <a:pt x="8" y="103"/>
                    <a:pt x="7" y="103"/>
                    <a:pt x="7" y="105"/>
                  </a:cubicBezTo>
                  <a:cubicBezTo>
                    <a:pt x="7" y="106"/>
                    <a:pt x="8" y="104"/>
                    <a:pt x="7" y="107"/>
                  </a:cubicBezTo>
                  <a:cubicBezTo>
                    <a:pt x="6" y="108"/>
                    <a:pt x="6" y="111"/>
                    <a:pt x="5" y="114"/>
                  </a:cubicBezTo>
                  <a:cubicBezTo>
                    <a:pt x="5" y="116"/>
                    <a:pt x="5" y="118"/>
                    <a:pt x="5" y="120"/>
                  </a:cubicBezTo>
                  <a:cubicBezTo>
                    <a:pt x="4" y="121"/>
                    <a:pt x="4" y="123"/>
                    <a:pt x="4" y="124"/>
                  </a:cubicBezTo>
                  <a:cubicBezTo>
                    <a:pt x="5" y="113"/>
                    <a:pt x="7" y="101"/>
                    <a:pt x="9" y="93"/>
                  </a:cubicBezTo>
                  <a:cubicBezTo>
                    <a:pt x="8" y="94"/>
                    <a:pt x="8" y="94"/>
                    <a:pt x="8" y="93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1"/>
                    <a:pt x="9" y="91"/>
                    <a:pt x="9" y="90"/>
                  </a:cubicBezTo>
                  <a:cubicBezTo>
                    <a:pt x="10" y="87"/>
                    <a:pt x="10" y="86"/>
                    <a:pt x="11" y="83"/>
                  </a:cubicBezTo>
                  <a:cubicBezTo>
                    <a:pt x="12" y="80"/>
                    <a:pt x="13" y="74"/>
                    <a:pt x="14" y="69"/>
                  </a:cubicBezTo>
                  <a:cubicBezTo>
                    <a:pt x="16" y="64"/>
                    <a:pt x="18" y="59"/>
                    <a:pt x="19" y="56"/>
                  </a:cubicBezTo>
                  <a:cubicBezTo>
                    <a:pt x="19" y="54"/>
                    <a:pt x="21" y="50"/>
                    <a:pt x="22" y="45"/>
                  </a:cubicBezTo>
                  <a:cubicBezTo>
                    <a:pt x="24" y="41"/>
                    <a:pt x="25" y="36"/>
                    <a:pt x="27" y="34"/>
                  </a:cubicBezTo>
                  <a:cubicBezTo>
                    <a:pt x="26" y="34"/>
                    <a:pt x="26" y="35"/>
                    <a:pt x="26" y="34"/>
                  </a:cubicBezTo>
                  <a:cubicBezTo>
                    <a:pt x="27" y="32"/>
                    <a:pt x="29" y="28"/>
                    <a:pt x="31" y="24"/>
                  </a:cubicBezTo>
                  <a:cubicBezTo>
                    <a:pt x="31" y="22"/>
                    <a:pt x="32" y="21"/>
                    <a:pt x="33" y="20"/>
                  </a:cubicBezTo>
                  <a:cubicBezTo>
                    <a:pt x="33" y="19"/>
                    <a:pt x="33" y="18"/>
                    <a:pt x="33" y="18"/>
                  </a:cubicBezTo>
                  <a:cubicBezTo>
                    <a:pt x="34" y="17"/>
                    <a:pt x="33" y="18"/>
                    <a:pt x="33" y="17"/>
                  </a:cubicBezTo>
                  <a:cubicBezTo>
                    <a:pt x="34" y="16"/>
                    <a:pt x="35" y="15"/>
                    <a:pt x="35" y="14"/>
                  </a:cubicBezTo>
                  <a:cubicBezTo>
                    <a:pt x="37" y="10"/>
                    <a:pt x="40" y="5"/>
                    <a:pt x="42" y="0"/>
                  </a:cubicBezTo>
                  <a:cubicBezTo>
                    <a:pt x="41" y="1"/>
                    <a:pt x="40" y="4"/>
                    <a:pt x="40" y="3"/>
                  </a:cubicBezTo>
                  <a:close/>
                  <a:moveTo>
                    <a:pt x="6" y="194"/>
                  </a:moveTo>
                  <a:cubicBezTo>
                    <a:pt x="5" y="196"/>
                    <a:pt x="5" y="187"/>
                    <a:pt x="5" y="190"/>
                  </a:cubicBezTo>
                  <a:cubicBezTo>
                    <a:pt x="4" y="189"/>
                    <a:pt x="5" y="189"/>
                    <a:pt x="5" y="188"/>
                  </a:cubicBezTo>
                  <a:cubicBezTo>
                    <a:pt x="5" y="188"/>
                    <a:pt x="5" y="192"/>
                    <a:pt x="6" y="194"/>
                  </a:cubicBezTo>
                  <a:close/>
                  <a:moveTo>
                    <a:pt x="32" y="279"/>
                  </a:moveTo>
                  <a:cubicBezTo>
                    <a:pt x="33" y="281"/>
                    <a:pt x="34" y="283"/>
                    <a:pt x="34" y="284"/>
                  </a:cubicBezTo>
                  <a:cubicBezTo>
                    <a:pt x="34" y="285"/>
                    <a:pt x="32" y="281"/>
                    <a:pt x="31" y="278"/>
                  </a:cubicBezTo>
                  <a:cubicBezTo>
                    <a:pt x="32" y="281"/>
                    <a:pt x="35" y="288"/>
                    <a:pt x="37" y="291"/>
                  </a:cubicBezTo>
                  <a:cubicBezTo>
                    <a:pt x="37" y="292"/>
                    <a:pt x="36" y="291"/>
                    <a:pt x="37" y="292"/>
                  </a:cubicBezTo>
                  <a:cubicBezTo>
                    <a:pt x="36" y="292"/>
                    <a:pt x="36" y="289"/>
                    <a:pt x="36" y="290"/>
                  </a:cubicBezTo>
                  <a:cubicBezTo>
                    <a:pt x="35" y="289"/>
                    <a:pt x="32" y="281"/>
                    <a:pt x="32" y="282"/>
                  </a:cubicBezTo>
                  <a:cubicBezTo>
                    <a:pt x="31" y="280"/>
                    <a:pt x="31" y="277"/>
                    <a:pt x="30" y="275"/>
                  </a:cubicBezTo>
                  <a:cubicBezTo>
                    <a:pt x="29" y="274"/>
                    <a:pt x="27" y="270"/>
                    <a:pt x="27" y="268"/>
                  </a:cubicBezTo>
                  <a:cubicBezTo>
                    <a:pt x="28" y="271"/>
                    <a:pt x="30" y="275"/>
                    <a:pt x="32" y="279"/>
                  </a:cubicBezTo>
                  <a:close/>
                  <a:moveTo>
                    <a:pt x="19" y="221"/>
                  </a:moveTo>
                  <a:cubicBezTo>
                    <a:pt x="19" y="224"/>
                    <a:pt x="19" y="224"/>
                    <a:pt x="20" y="229"/>
                  </a:cubicBezTo>
                  <a:cubicBezTo>
                    <a:pt x="20" y="227"/>
                    <a:pt x="20" y="226"/>
                    <a:pt x="20" y="229"/>
                  </a:cubicBezTo>
                  <a:cubicBezTo>
                    <a:pt x="19" y="228"/>
                    <a:pt x="19" y="228"/>
                    <a:pt x="19" y="225"/>
                  </a:cubicBezTo>
                  <a:cubicBezTo>
                    <a:pt x="19" y="224"/>
                    <a:pt x="19" y="224"/>
                    <a:pt x="18" y="220"/>
                  </a:cubicBezTo>
                  <a:cubicBezTo>
                    <a:pt x="18" y="220"/>
                    <a:pt x="18" y="221"/>
                    <a:pt x="19" y="221"/>
                  </a:cubicBezTo>
                  <a:close/>
                  <a:moveTo>
                    <a:pt x="45" y="305"/>
                  </a:moveTo>
                  <a:cubicBezTo>
                    <a:pt x="43" y="302"/>
                    <a:pt x="43" y="301"/>
                    <a:pt x="41" y="297"/>
                  </a:cubicBezTo>
                  <a:cubicBezTo>
                    <a:pt x="42" y="297"/>
                    <a:pt x="43" y="299"/>
                    <a:pt x="43" y="301"/>
                  </a:cubicBezTo>
                  <a:cubicBezTo>
                    <a:pt x="44" y="303"/>
                    <a:pt x="45" y="304"/>
                    <a:pt x="45" y="305"/>
                  </a:cubicBezTo>
                  <a:close/>
                  <a:moveTo>
                    <a:pt x="174" y="450"/>
                  </a:moveTo>
                  <a:cubicBezTo>
                    <a:pt x="174" y="450"/>
                    <a:pt x="173" y="449"/>
                    <a:pt x="170" y="448"/>
                  </a:cubicBezTo>
                  <a:cubicBezTo>
                    <a:pt x="170" y="448"/>
                    <a:pt x="170" y="448"/>
                    <a:pt x="170" y="448"/>
                  </a:cubicBezTo>
                  <a:cubicBezTo>
                    <a:pt x="172" y="449"/>
                    <a:pt x="173" y="449"/>
                    <a:pt x="174" y="450"/>
                  </a:cubicBezTo>
                  <a:close/>
                  <a:moveTo>
                    <a:pt x="192" y="459"/>
                  </a:moveTo>
                  <a:cubicBezTo>
                    <a:pt x="193" y="459"/>
                    <a:pt x="193" y="459"/>
                    <a:pt x="195" y="460"/>
                  </a:cubicBezTo>
                  <a:cubicBezTo>
                    <a:pt x="196" y="461"/>
                    <a:pt x="199" y="463"/>
                    <a:pt x="202" y="464"/>
                  </a:cubicBezTo>
                  <a:cubicBezTo>
                    <a:pt x="200" y="464"/>
                    <a:pt x="197" y="462"/>
                    <a:pt x="193" y="460"/>
                  </a:cubicBezTo>
                  <a:cubicBezTo>
                    <a:pt x="192" y="459"/>
                    <a:pt x="192" y="459"/>
                    <a:pt x="192" y="459"/>
                  </a:cubicBezTo>
                  <a:close/>
                  <a:moveTo>
                    <a:pt x="165" y="440"/>
                  </a:moveTo>
                  <a:cubicBezTo>
                    <a:pt x="168" y="443"/>
                    <a:pt x="167" y="442"/>
                    <a:pt x="170" y="444"/>
                  </a:cubicBezTo>
                  <a:cubicBezTo>
                    <a:pt x="168" y="443"/>
                    <a:pt x="165" y="441"/>
                    <a:pt x="165" y="440"/>
                  </a:cubicBezTo>
                  <a:close/>
                  <a:moveTo>
                    <a:pt x="93" y="367"/>
                  </a:moveTo>
                  <a:cubicBezTo>
                    <a:pt x="93" y="367"/>
                    <a:pt x="95" y="369"/>
                    <a:pt x="96" y="370"/>
                  </a:cubicBezTo>
                  <a:cubicBezTo>
                    <a:pt x="97" y="371"/>
                    <a:pt x="95" y="369"/>
                    <a:pt x="96" y="371"/>
                  </a:cubicBezTo>
                  <a:cubicBezTo>
                    <a:pt x="95" y="369"/>
                    <a:pt x="95" y="369"/>
                    <a:pt x="93" y="367"/>
                  </a:cubicBezTo>
                  <a:close/>
                  <a:moveTo>
                    <a:pt x="85" y="346"/>
                  </a:moveTo>
                  <a:cubicBezTo>
                    <a:pt x="85" y="347"/>
                    <a:pt x="87" y="349"/>
                    <a:pt x="85" y="348"/>
                  </a:cubicBezTo>
                  <a:cubicBezTo>
                    <a:pt x="87" y="350"/>
                    <a:pt x="88" y="351"/>
                    <a:pt x="88" y="352"/>
                  </a:cubicBezTo>
                  <a:cubicBezTo>
                    <a:pt x="89" y="353"/>
                    <a:pt x="89" y="352"/>
                    <a:pt x="89" y="352"/>
                  </a:cubicBezTo>
                  <a:cubicBezTo>
                    <a:pt x="90" y="354"/>
                    <a:pt x="90" y="354"/>
                    <a:pt x="91" y="356"/>
                  </a:cubicBezTo>
                  <a:cubicBezTo>
                    <a:pt x="91" y="356"/>
                    <a:pt x="90" y="356"/>
                    <a:pt x="89" y="354"/>
                  </a:cubicBezTo>
                  <a:cubicBezTo>
                    <a:pt x="91" y="356"/>
                    <a:pt x="92" y="358"/>
                    <a:pt x="94" y="361"/>
                  </a:cubicBezTo>
                  <a:cubicBezTo>
                    <a:pt x="95" y="362"/>
                    <a:pt x="93" y="360"/>
                    <a:pt x="95" y="361"/>
                  </a:cubicBezTo>
                  <a:cubicBezTo>
                    <a:pt x="96" y="363"/>
                    <a:pt x="96" y="364"/>
                    <a:pt x="97" y="365"/>
                  </a:cubicBezTo>
                  <a:cubicBezTo>
                    <a:pt x="96" y="363"/>
                    <a:pt x="93" y="361"/>
                    <a:pt x="93" y="359"/>
                  </a:cubicBezTo>
                  <a:cubicBezTo>
                    <a:pt x="91" y="357"/>
                    <a:pt x="91" y="357"/>
                    <a:pt x="90" y="356"/>
                  </a:cubicBezTo>
                  <a:cubicBezTo>
                    <a:pt x="90" y="356"/>
                    <a:pt x="86" y="350"/>
                    <a:pt x="87" y="352"/>
                  </a:cubicBezTo>
                  <a:cubicBezTo>
                    <a:pt x="88" y="354"/>
                    <a:pt x="86" y="350"/>
                    <a:pt x="88" y="353"/>
                  </a:cubicBezTo>
                  <a:cubicBezTo>
                    <a:pt x="87" y="353"/>
                    <a:pt x="88" y="354"/>
                    <a:pt x="88" y="355"/>
                  </a:cubicBezTo>
                  <a:cubicBezTo>
                    <a:pt x="91" y="358"/>
                    <a:pt x="94" y="363"/>
                    <a:pt x="96" y="366"/>
                  </a:cubicBezTo>
                  <a:cubicBezTo>
                    <a:pt x="97" y="367"/>
                    <a:pt x="97" y="366"/>
                    <a:pt x="97" y="366"/>
                  </a:cubicBezTo>
                  <a:cubicBezTo>
                    <a:pt x="99" y="370"/>
                    <a:pt x="102" y="372"/>
                    <a:pt x="104" y="374"/>
                  </a:cubicBezTo>
                  <a:cubicBezTo>
                    <a:pt x="106" y="377"/>
                    <a:pt x="107" y="379"/>
                    <a:pt x="109" y="381"/>
                  </a:cubicBezTo>
                  <a:cubicBezTo>
                    <a:pt x="110" y="382"/>
                    <a:pt x="107" y="379"/>
                    <a:pt x="106" y="379"/>
                  </a:cubicBezTo>
                  <a:cubicBezTo>
                    <a:pt x="105" y="377"/>
                    <a:pt x="108" y="380"/>
                    <a:pt x="109" y="381"/>
                  </a:cubicBezTo>
                  <a:cubicBezTo>
                    <a:pt x="107" y="379"/>
                    <a:pt x="104" y="376"/>
                    <a:pt x="104" y="376"/>
                  </a:cubicBezTo>
                  <a:cubicBezTo>
                    <a:pt x="103" y="374"/>
                    <a:pt x="103" y="375"/>
                    <a:pt x="102" y="373"/>
                  </a:cubicBezTo>
                  <a:cubicBezTo>
                    <a:pt x="101" y="371"/>
                    <a:pt x="103" y="374"/>
                    <a:pt x="102" y="373"/>
                  </a:cubicBezTo>
                  <a:cubicBezTo>
                    <a:pt x="100" y="371"/>
                    <a:pt x="99" y="370"/>
                    <a:pt x="96" y="366"/>
                  </a:cubicBezTo>
                  <a:cubicBezTo>
                    <a:pt x="96" y="367"/>
                    <a:pt x="98" y="368"/>
                    <a:pt x="99" y="370"/>
                  </a:cubicBezTo>
                  <a:cubicBezTo>
                    <a:pt x="97" y="369"/>
                    <a:pt x="95" y="366"/>
                    <a:pt x="95" y="365"/>
                  </a:cubicBezTo>
                  <a:cubicBezTo>
                    <a:pt x="94" y="363"/>
                    <a:pt x="95" y="366"/>
                    <a:pt x="94" y="364"/>
                  </a:cubicBezTo>
                  <a:cubicBezTo>
                    <a:pt x="92" y="362"/>
                    <a:pt x="91" y="360"/>
                    <a:pt x="89" y="357"/>
                  </a:cubicBezTo>
                  <a:cubicBezTo>
                    <a:pt x="87" y="355"/>
                    <a:pt x="90" y="359"/>
                    <a:pt x="90" y="359"/>
                  </a:cubicBezTo>
                  <a:cubicBezTo>
                    <a:pt x="89" y="358"/>
                    <a:pt x="89" y="357"/>
                    <a:pt x="87" y="355"/>
                  </a:cubicBezTo>
                  <a:cubicBezTo>
                    <a:pt x="87" y="355"/>
                    <a:pt x="88" y="356"/>
                    <a:pt x="88" y="356"/>
                  </a:cubicBezTo>
                  <a:cubicBezTo>
                    <a:pt x="87" y="355"/>
                    <a:pt x="86" y="354"/>
                    <a:pt x="85" y="352"/>
                  </a:cubicBezTo>
                  <a:cubicBezTo>
                    <a:pt x="86" y="353"/>
                    <a:pt x="88" y="355"/>
                    <a:pt x="90" y="357"/>
                  </a:cubicBezTo>
                  <a:cubicBezTo>
                    <a:pt x="88" y="355"/>
                    <a:pt x="87" y="354"/>
                    <a:pt x="85" y="351"/>
                  </a:cubicBezTo>
                  <a:cubicBezTo>
                    <a:pt x="85" y="351"/>
                    <a:pt x="86" y="353"/>
                    <a:pt x="84" y="350"/>
                  </a:cubicBezTo>
                  <a:cubicBezTo>
                    <a:pt x="84" y="350"/>
                    <a:pt x="84" y="351"/>
                    <a:pt x="85" y="352"/>
                  </a:cubicBezTo>
                  <a:cubicBezTo>
                    <a:pt x="83" y="349"/>
                    <a:pt x="81" y="346"/>
                    <a:pt x="79" y="343"/>
                  </a:cubicBezTo>
                  <a:cubicBezTo>
                    <a:pt x="80" y="344"/>
                    <a:pt x="82" y="348"/>
                    <a:pt x="83" y="349"/>
                  </a:cubicBezTo>
                  <a:cubicBezTo>
                    <a:pt x="83" y="348"/>
                    <a:pt x="81" y="346"/>
                    <a:pt x="81" y="346"/>
                  </a:cubicBezTo>
                  <a:cubicBezTo>
                    <a:pt x="81" y="345"/>
                    <a:pt x="81" y="345"/>
                    <a:pt x="81" y="345"/>
                  </a:cubicBezTo>
                  <a:cubicBezTo>
                    <a:pt x="81" y="345"/>
                    <a:pt x="81" y="345"/>
                    <a:pt x="80" y="344"/>
                  </a:cubicBezTo>
                  <a:cubicBezTo>
                    <a:pt x="81" y="345"/>
                    <a:pt x="82" y="347"/>
                    <a:pt x="84" y="349"/>
                  </a:cubicBezTo>
                  <a:cubicBezTo>
                    <a:pt x="84" y="349"/>
                    <a:pt x="83" y="348"/>
                    <a:pt x="83" y="347"/>
                  </a:cubicBezTo>
                  <a:cubicBezTo>
                    <a:pt x="82" y="347"/>
                    <a:pt x="80" y="344"/>
                    <a:pt x="78" y="340"/>
                  </a:cubicBezTo>
                  <a:cubicBezTo>
                    <a:pt x="77" y="341"/>
                    <a:pt x="80" y="344"/>
                    <a:pt x="79" y="343"/>
                  </a:cubicBezTo>
                  <a:cubicBezTo>
                    <a:pt x="78" y="342"/>
                    <a:pt x="78" y="342"/>
                    <a:pt x="77" y="340"/>
                  </a:cubicBezTo>
                  <a:cubicBezTo>
                    <a:pt x="77" y="340"/>
                    <a:pt x="79" y="343"/>
                    <a:pt x="78" y="342"/>
                  </a:cubicBezTo>
                  <a:cubicBezTo>
                    <a:pt x="77" y="341"/>
                    <a:pt x="77" y="340"/>
                    <a:pt x="76" y="339"/>
                  </a:cubicBezTo>
                  <a:cubicBezTo>
                    <a:pt x="76" y="339"/>
                    <a:pt x="77" y="340"/>
                    <a:pt x="77" y="339"/>
                  </a:cubicBezTo>
                  <a:cubicBezTo>
                    <a:pt x="76" y="337"/>
                    <a:pt x="76" y="338"/>
                    <a:pt x="76" y="338"/>
                  </a:cubicBezTo>
                  <a:cubicBezTo>
                    <a:pt x="74" y="336"/>
                    <a:pt x="74" y="336"/>
                    <a:pt x="73" y="334"/>
                  </a:cubicBezTo>
                  <a:cubicBezTo>
                    <a:pt x="73" y="334"/>
                    <a:pt x="74" y="335"/>
                    <a:pt x="73" y="334"/>
                  </a:cubicBezTo>
                  <a:cubicBezTo>
                    <a:pt x="73" y="334"/>
                    <a:pt x="75" y="336"/>
                    <a:pt x="75" y="337"/>
                  </a:cubicBezTo>
                  <a:cubicBezTo>
                    <a:pt x="75" y="336"/>
                    <a:pt x="75" y="336"/>
                    <a:pt x="75" y="335"/>
                  </a:cubicBezTo>
                  <a:cubicBezTo>
                    <a:pt x="77" y="339"/>
                    <a:pt x="78" y="340"/>
                    <a:pt x="78" y="340"/>
                  </a:cubicBezTo>
                  <a:cubicBezTo>
                    <a:pt x="79" y="341"/>
                    <a:pt x="79" y="342"/>
                    <a:pt x="80" y="343"/>
                  </a:cubicBezTo>
                  <a:cubicBezTo>
                    <a:pt x="82" y="347"/>
                    <a:pt x="82" y="345"/>
                    <a:pt x="84" y="349"/>
                  </a:cubicBezTo>
                  <a:cubicBezTo>
                    <a:pt x="84" y="348"/>
                    <a:pt x="84" y="348"/>
                    <a:pt x="83" y="346"/>
                  </a:cubicBezTo>
                  <a:cubicBezTo>
                    <a:pt x="85" y="348"/>
                    <a:pt x="85" y="350"/>
                    <a:pt x="87" y="353"/>
                  </a:cubicBezTo>
                  <a:cubicBezTo>
                    <a:pt x="86" y="351"/>
                    <a:pt x="83" y="345"/>
                    <a:pt x="80" y="342"/>
                  </a:cubicBezTo>
                  <a:cubicBezTo>
                    <a:pt x="79" y="340"/>
                    <a:pt x="78" y="338"/>
                    <a:pt x="78" y="337"/>
                  </a:cubicBezTo>
                  <a:cubicBezTo>
                    <a:pt x="79" y="340"/>
                    <a:pt x="81" y="342"/>
                    <a:pt x="82" y="344"/>
                  </a:cubicBezTo>
                  <a:cubicBezTo>
                    <a:pt x="84" y="346"/>
                    <a:pt x="85" y="347"/>
                    <a:pt x="85" y="347"/>
                  </a:cubicBezTo>
                  <a:cubicBezTo>
                    <a:pt x="86" y="349"/>
                    <a:pt x="87" y="351"/>
                    <a:pt x="89" y="354"/>
                  </a:cubicBezTo>
                  <a:cubicBezTo>
                    <a:pt x="88" y="352"/>
                    <a:pt x="86" y="349"/>
                    <a:pt x="85" y="346"/>
                  </a:cubicBezTo>
                  <a:close/>
                  <a:moveTo>
                    <a:pt x="105" y="378"/>
                  </a:moveTo>
                  <a:cubicBezTo>
                    <a:pt x="105" y="377"/>
                    <a:pt x="104" y="376"/>
                    <a:pt x="103" y="375"/>
                  </a:cubicBezTo>
                  <a:cubicBezTo>
                    <a:pt x="104" y="376"/>
                    <a:pt x="103" y="375"/>
                    <a:pt x="103" y="375"/>
                  </a:cubicBezTo>
                  <a:cubicBezTo>
                    <a:pt x="105" y="377"/>
                    <a:pt x="105" y="377"/>
                    <a:pt x="105" y="378"/>
                  </a:cubicBezTo>
                  <a:close/>
                  <a:moveTo>
                    <a:pt x="44" y="266"/>
                  </a:moveTo>
                  <a:cubicBezTo>
                    <a:pt x="44" y="266"/>
                    <a:pt x="44" y="266"/>
                    <a:pt x="44" y="265"/>
                  </a:cubicBezTo>
                  <a:cubicBezTo>
                    <a:pt x="44" y="266"/>
                    <a:pt x="44" y="267"/>
                    <a:pt x="44" y="267"/>
                  </a:cubicBezTo>
                  <a:cubicBezTo>
                    <a:pt x="45" y="269"/>
                    <a:pt x="45" y="269"/>
                    <a:pt x="44" y="266"/>
                  </a:cubicBezTo>
                  <a:close/>
                  <a:moveTo>
                    <a:pt x="661" y="302"/>
                  </a:moveTo>
                  <a:cubicBezTo>
                    <a:pt x="661" y="303"/>
                    <a:pt x="660" y="304"/>
                    <a:pt x="660" y="306"/>
                  </a:cubicBezTo>
                  <a:cubicBezTo>
                    <a:pt x="659" y="306"/>
                    <a:pt x="661" y="303"/>
                    <a:pt x="660" y="304"/>
                  </a:cubicBezTo>
                  <a:cubicBezTo>
                    <a:pt x="660" y="303"/>
                    <a:pt x="660" y="303"/>
                    <a:pt x="661" y="302"/>
                  </a:cubicBezTo>
                  <a:close/>
                  <a:moveTo>
                    <a:pt x="694" y="237"/>
                  </a:moveTo>
                  <a:cubicBezTo>
                    <a:pt x="694" y="237"/>
                    <a:pt x="692" y="245"/>
                    <a:pt x="693" y="242"/>
                  </a:cubicBezTo>
                  <a:cubicBezTo>
                    <a:pt x="693" y="243"/>
                    <a:pt x="692" y="245"/>
                    <a:pt x="692" y="246"/>
                  </a:cubicBezTo>
                  <a:cubicBezTo>
                    <a:pt x="692" y="245"/>
                    <a:pt x="693" y="242"/>
                    <a:pt x="693" y="242"/>
                  </a:cubicBezTo>
                  <a:cubicBezTo>
                    <a:pt x="693" y="241"/>
                    <a:pt x="693" y="241"/>
                    <a:pt x="693" y="241"/>
                  </a:cubicBezTo>
                  <a:cubicBezTo>
                    <a:pt x="693" y="239"/>
                    <a:pt x="694" y="239"/>
                    <a:pt x="694" y="237"/>
                  </a:cubicBezTo>
                  <a:close/>
                  <a:moveTo>
                    <a:pt x="696" y="240"/>
                  </a:moveTo>
                  <a:cubicBezTo>
                    <a:pt x="696" y="241"/>
                    <a:pt x="695" y="245"/>
                    <a:pt x="695" y="244"/>
                  </a:cubicBezTo>
                  <a:cubicBezTo>
                    <a:pt x="695" y="242"/>
                    <a:pt x="695" y="242"/>
                    <a:pt x="696" y="240"/>
                  </a:cubicBezTo>
                  <a:close/>
                  <a:moveTo>
                    <a:pt x="709" y="190"/>
                  </a:moveTo>
                  <a:cubicBezTo>
                    <a:pt x="709" y="192"/>
                    <a:pt x="709" y="192"/>
                    <a:pt x="709" y="194"/>
                  </a:cubicBezTo>
                  <a:cubicBezTo>
                    <a:pt x="709" y="194"/>
                    <a:pt x="709" y="193"/>
                    <a:pt x="709" y="192"/>
                  </a:cubicBezTo>
                  <a:cubicBezTo>
                    <a:pt x="709" y="192"/>
                    <a:pt x="709" y="192"/>
                    <a:pt x="709" y="193"/>
                  </a:cubicBezTo>
                  <a:cubicBezTo>
                    <a:pt x="709" y="193"/>
                    <a:pt x="709" y="192"/>
                    <a:pt x="709" y="192"/>
                  </a:cubicBezTo>
                  <a:cubicBezTo>
                    <a:pt x="709" y="190"/>
                    <a:pt x="709" y="190"/>
                    <a:pt x="709" y="190"/>
                  </a:cubicBezTo>
                  <a:cubicBezTo>
                    <a:pt x="709" y="192"/>
                    <a:pt x="709" y="190"/>
                    <a:pt x="709" y="190"/>
                  </a:cubicBezTo>
                  <a:close/>
                  <a:moveTo>
                    <a:pt x="731" y="233"/>
                  </a:moveTo>
                  <a:cubicBezTo>
                    <a:pt x="730" y="236"/>
                    <a:pt x="730" y="238"/>
                    <a:pt x="729" y="242"/>
                  </a:cubicBezTo>
                  <a:cubicBezTo>
                    <a:pt x="729" y="242"/>
                    <a:pt x="728" y="246"/>
                    <a:pt x="728" y="243"/>
                  </a:cubicBezTo>
                  <a:cubicBezTo>
                    <a:pt x="729" y="240"/>
                    <a:pt x="729" y="240"/>
                    <a:pt x="729" y="239"/>
                  </a:cubicBezTo>
                  <a:cubicBezTo>
                    <a:pt x="730" y="237"/>
                    <a:pt x="730" y="236"/>
                    <a:pt x="730" y="234"/>
                  </a:cubicBezTo>
                  <a:cubicBezTo>
                    <a:pt x="730" y="234"/>
                    <a:pt x="731" y="233"/>
                    <a:pt x="731" y="233"/>
                  </a:cubicBezTo>
                  <a:close/>
                  <a:moveTo>
                    <a:pt x="637" y="434"/>
                  </a:moveTo>
                  <a:cubicBezTo>
                    <a:pt x="634" y="436"/>
                    <a:pt x="634" y="436"/>
                    <a:pt x="634" y="436"/>
                  </a:cubicBezTo>
                  <a:cubicBezTo>
                    <a:pt x="634" y="436"/>
                    <a:pt x="632" y="438"/>
                    <a:pt x="631" y="438"/>
                  </a:cubicBezTo>
                  <a:cubicBezTo>
                    <a:pt x="633" y="436"/>
                    <a:pt x="632" y="437"/>
                    <a:pt x="635" y="434"/>
                  </a:cubicBezTo>
                  <a:cubicBezTo>
                    <a:pt x="635" y="435"/>
                    <a:pt x="636" y="434"/>
                    <a:pt x="637" y="434"/>
                  </a:cubicBezTo>
                  <a:close/>
                  <a:moveTo>
                    <a:pt x="23" y="285"/>
                  </a:moveTo>
                  <a:cubicBezTo>
                    <a:pt x="22" y="284"/>
                    <a:pt x="21" y="280"/>
                    <a:pt x="22" y="281"/>
                  </a:cubicBezTo>
                  <a:cubicBezTo>
                    <a:pt x="23" y="284"/>
                    <a:pt x="22" y="283"/>
                    <a:pt x="23" y="285"/>
                  </a:cubicBezTo>
                  <a:close/>
                  <a:moveTo>
                    <a:pt x="20" y="49"/>
                  </a:moveTo>
                  <a:cubicBezTo>
                    <a:pt x="20" y="49"/>
                    <a:pt x="19" y="52"/>
                    <a:pt x="19" y="54"/>
                  </a:cubicBezTo>
                  <a:cubicBezTo>
                    <a:pt x="18" y="54"/>
                    <a:pt x="19" y="51"/>
                    <a:pt x="20" y="49"/>
                  </a:cubicBezTo>
                  <a:close/>
                  <a:moveTo>
                    <a:pt x="11" y="80"/>
                  </a:moveTo>
                  <a:cubicBezTo>
                    <a:pt x="11" y="83"/>
                    <a:pt x="10" y="84"/>
                    <a:pt x="9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10" y="84"/>
                    <a:pt x="10" y="82"/>
                    <a:pt x="11" y="80"/>
                  </a:cubicBezTo>
                  <a:close/>
                  <a:moveTo>
                    <a:pt x="7" y="115"/>
                  </a:moveTo>
                  <a:cubicBezTo>
                    <a:pt x="6" y="119"/>
                    <a:pt x="6" y="117"/>
                    <a:pt x="6" y="122"/>
                  </a:cubicBezTo>
                  <a:cubicBezTo>
                    <a:pt x="6" y="123"/>
                    <a:pt x="6" y="119"/>
                    <a:pt x="6" y="119"/>
                  </a:cubicBezTo>
                  <a:cubicBezTo>
                    <a:pt x="6" y="119"/>
                    <a:pt x="6" y="125"/>
                    <a:pt x="5" y="124"/>
                  </a:cubicBezTo>
                  <a:cubicBezTo>
                    <a:pt x="6" y="120"/>
                    <a:pt x="6" y="118"/>
                    <a:pt x="6" y="115"/>
                  </a:cubicBezTo>
                  <a:cubicBezTo>
                    <a:pt x="7" y="113"/>
                    <a:pt x="7" y="115"/>
                    <a:pt x="7" y="115"/>
                  </a:cubicBezTo>
                  <a:close/>
                  <a:moveTo>
                    <a:pt x="5" y="126"/>
                  </a:moveTo>
                  <a:cubicBezTo>
                    <a:pt x="5" y="127"/>
                    <a:pt x="5" y="129"/>
                    <a:pt x="5" y="131"/>
                  </a:cubicBezTo>
                  <a:cubicBezTo>
                    <a:pt x="5" y="131"/>
                    <a:pt x="5" y="125"/>
                    <a:pt x="5" y="126"/>
                  </a:cubicBezTo>
                  <a:close/>
                  <a:moveTo>
                    <a:pt x="3" y="133"/>
                  </a:moveTo>
                  <a:cubicBezTo>
                    <a:pt x="3" y="132"/>
                    <a:pt x="3" y="138"/>
                    <a:pt x="3" y="138"/>
                  </a:cubicBezTo>
                  <a:cubicBezTo>
                    <a:pt x="2" y="139"/>
                    <a:pt x="3" y="135"/>
                    <a:pt x="3" y="133"/>
                  </a:cubicBezTo>
                  <a:close/>
                  <a:moveTo>
                    <a:pt x="1" y="147"/>
                  </a:moveTo>
                  <a:cubicBezTo>
                    <a:pt x="2" y="148"/>
                    <a:pt x="1" y="153"/>
                    <a:pt x="1" y="155"/>
                  </a:cubicBezTo>
                  <a:cubicBezTo>
                    <a:pt x="1" y="155"/>
                    <a:pt x="1" y="148"/>
                    <a:pt x="1" y="147"/>
                  </a:cubicBezTo>
                  <a:close/>
                  <a:moveTo>
                    <a:pt x="6" y="147"/>
                  </a:moveTo>
                  <a:cubicBezTo>
                    <a:pt x="6" y="148"/>
                    <a:pt x="6" y="153"/>
                    <a:pt x="6" y="153"/>
                  </a:cubicBezTo>
                  <a:cubicBezTo>
                    <a:pt x="6" y="151"/>
                    <a:pt x="6" y="148"/>
                    <a:pt x="6" y="147"/>
                  </a:cubicBezTo>
                  <a:close/>
                  <a:moveTo>
                    <a:pt x="10" y="154"/>
                  </a:moveTo>
                  <a:cubicBezTo>
                    <a:pt x="10" y="156"/>
                    <a:pt x="10" y="155"/>
                    <a:pt x="10" y="154"/>
                  </a:cubicBezTo>
                  <a:cubicBezTo>
                    <a:pt x="11" y="159"/>
                    <a:pt x="10" y="160"/>
                    <a:pt x="11" y="162"/>
                  </a:cubicBezTo>
                  <a:cubicBezTo>
                    <a:pt x="11" y="165"/>
                    <a:pt x="10" y="169"/>
                    <a:pt x="10" y="163"/>
                  </a:cubicBezTo>
                  <a:cubicBezTo>
                    <a:pt x="10" y="164"/>
                    <a:pt x="10" y="156"/>
                    <a:pt x="10" y="154"/>
                  </a:cubicBezTo>
                  <a:close/>
                  <a:moveTo>
                    <a:pt x="6" y="161"/>
                  </a:moveTo>
                  <a:cubicBezTo>
                    <a:pt x="6" y="161"/>
                    <a:pt x="6" y="165"/>
                    <a:pt x="6" y="167"/>
                  </a:cubicBezTo>
                  <a:cubicBezTo>
                    <a:pt x="6" y="167"/>
                    <a:pt x="6" y="162"/>
                    <a:pt x="6" y="161"/>
                  </a:cubicBezTo>
                  <a:close/>
                  <a:moveTo>
                    <a:pt x="9" y="159"/>
                  </a:moveTo>
                  <a:cubicBezTo>
                    <a:pt x="9" y="158"/>
                    <a:pt x="9" y="163"/>
                    <a:pt x="9" y="161"/>
                  </a:cubicBezTo>
                  <a:cubicBezTo>
                    <a:pt x="9" y="162"/>
                    <a:pt x="9" y="163"/>
                    <a:pt x="9" y="165"/>
                  </a:cubicBezTo>
                  <a:cubicBezTo>
                    <a:pt x="9" y="167"/>
                    <a:pt x="9" y="160"/>
                    <a:pt x="9" y="159"/>
                  </a:cubicBezTo>
                  <a:close/>
                  <a:moveTo>
                    <a:pt x="4" y="168"/>
                  </a:moveTo>
                  <a:cubicBezTo>
                    <a:pt x="4" y="166"/>
                    <a:pt x="4" y="173"/>
                    <a:pt x="4" y="170"/>
                  </a:cubicBezTo>
                  <a:cubicBezTo>
                    <a:pt x="4" y="173"/>
                    <a:pt x="4" y="174"/>
                    <a:pt x="4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4" y="180"/>
                    <a:pt x="4" y="181"/>
                    <a:pt x="4" y="184"/>
                  </a:cubicBezTo>
                  <a:cubicBezTo>
                    <a:pt x="4" y="185"/>
                    <a:pt x="5" y="185"/>
                    <a:pt x="5" y="185"/>
                  </a:cubicBezTo>
                  <a:cubicBezTo>
                    <a:pt x="5" y="188"/>
                    <a:pt x="4" y="184"/>
                    <a:pt x="4" y="185"/>
                  </a:cubicBezTo>
                  <a:cubicBezTo>
                    <a:pt x="4" y="181"/>
                    <a:pt x="4" y="177"/>
                    <a:pt x="4" y="174"/>
                  </a:cubicBezTo>
                  <a:cubicBezTo>
                    <a:pt x="4" y="174"/>
                    <a:pt x="4" y="171"/>
                    <a:pt x="4" y="168"/>
                  </a:cubicBezTo>
                  <a:close/>
                  <a:moveTo>
                    <a:pt x="6" y="169"/>
                  </a:moveTo>
                  <a:cubicBezTo>
                    <a:pt x="6" y="171"/>
                    <a:pt x="6" y="172"/>
                    <a:pt x="6" y="173"/>
                  </a:cubicBezTo>
                  <a:cubicBezTo>
                    <a:pt x="6" y="174"/>
                    <a:pt x="6" y="172"/>
                    <a:pt x="6" y="170"/>
                  </a:cubicBezTo>
                  <a:cubicBezTo>
                    <a:pt x="6" y="170"/>
                    <a:pt x="6" y="169"/>
                    <a:pt x="6" y="169"/>
                  </a:cubicBezTo>
                  <a:close/>
                  <a:moveTo>
                    <a:pt x="6" y="176"/>
                  </a:moveTo>
                  <a:cubicBezTo>
                    <a:pt x="7" y="179"/>
                    <a:pt x="7" y="189"/>
                    <a:pt x="8" y="193"/>
                  </a:cubicBezTo>
                  <a:cubicBezTo>
                    <a:pt x="8" y="196"/>
                    <a:pt x="8" y="196"/>
                    <a:pt x="8" y="200"/>
                  </a:cubicBezTo>
                  <a:cubicBezTo>
                    <a:pt x="8" y="199"/>
                    <a:pt x="8" y="196"/>
                    <a:pt x="8" y="195"/>
                  </a:cubicBezTo>
                  <a:cubicBezTo>
                    <a:pt x="7" y="193"/>
                    <a:pt x="7" y="191"/>
                    <a:pt x="7" y="189"/>
                  </a:cubicBezTo>
                  <a:cubicBezTo>
                    <a:pt x="6" y="186"/>
                    <a:pt x="6" y="184"/>
                    <a:pt x="6" y="181"/>
                  </a:cubicBezTo>
                  <a:cubicBezTo>
                    <a:pt x="7" y="180"/>
                    <a:pt x="6" y="178"/>
                    <a:pt x="6" y="176"/>
                  </a:cubicBezTo>
                  <a:close/>
                  <a:moveTo>
                    <a:pt x="7" y="188"/>
                  </a:moveTo>
                  <a:cubicBezTo>
                    <a:pt x="8" y="187"/>
                    <a:pt x="8" y="194"/>
                    <a:pt x="8" y="195"/>
                  </a:cubicBezTo>
                  <a:cubicBezTo>
                    <a:pt x="8" y="194"/>
                    <a:pt x="8" y="191"/>
                    <a:pt x="7" y="188"/>
                  </a:cubicBezTo>
                  <a:close/>
                  <a:moveTo>
                    <a:pt x="10" y="198"/>
                  </a:moveTo>
                  <a:cubicBezTo>
                    <a:pt x="11" y="202"/>
                    <a:pt x="10" y="199"/>
                    <a:pt x="10" y="202"/>
                  </a:cubicBezTo>
                  <a:cubicBezTo>
                    <a:pt x="10" y="200"/>
                    <a:pt x="10" y="198"/>
                    <a:pt x="10" y="196"/>
                  </a:cubicBezTo>
                  <a:cubicBezTo>
                    <a:pt x="10" y="197"/>
                    <a:pt x="10" y="198"/>
                    <a:pt x="10" y="198"/>
                  </a:cubicBezTo>
                  <a:cubicBezTo>
                    <a:pt x="10" y="199"/>
                    <a:pt x="10" y="199"/>
                    <a:pt x="10" y="198"/>
                  </a:cubicBezTo>
                  <a:close/>
                  <a:moveTo>
                    <a:pt x="10" y="202"/>
                  </a:moveTo>
                  <a:cubicBezTo>
                    <a:pt x="10" y="201"/>
                    <a:pt x="10" y="205"/>
                    <a:pt x="10" y="206"/>
                  </a:cubicBezTo>
                  <a:cubicBezTo>
                    <a:pt x="10" y="206"/>
                    <a:pt x="10" y="206"/>
                    <a:pt x="10" y="205"/>
                  </a:cubicBezTo>
                  <a:cubicBezTo>
                    <a:pt x="11" y="209"/>
                    <a:pt x="10" y="205"/>
                    <a:pt x="10" y="202"/>
                  </a:cubicBezTo>
                  <a:close/>
                  <a:moveTo>
                    <a:pt x="10" y="210"/>
                  </a:moveTo>
                  <a:cubicBezTo>
                    <a:pt x="10" y="213"/>
                    <a:pt x="9" y="206"/>
                    <a:pt x="10" y="209"/>
                  </a:cubicBezTo>
                  <a:cubicBezTo>
                    <a:pt x="9" y="208"/>
                    <a:pt x="9" y="205"/>
                    <a:pt x="9" y="203"/>
                  </a:cubicBezTo>
                  <a:cubicBezTo>
                    <a:pt x="9" y="203"/>
                    <a:pt x="9" y="205"/>
                    <a:pt x="9" y="206"/>
                  </a:cubicBezTo>
                  <a:cubicBezTo>
                    <a:pt x="10" y="207"/>
                    <a:pt x="10" y="206"/>
                    <a:pt x="10" y="207"/>
                  </a:cubicBezTo>
                  <a:cubicBezTo>
                    <a:pt x="10" y="208"/>
                    <a:pt x="9" y="207"/>
                    <a:pt x="10" y="210"/>
                  </a:cubicBezTo>
                  <a:close/>
                  <a:moveTo>
                    <a:pt x="7" y="211"/>
                  </a:moveTo>
                  <a:cubicBezTo>
                    <a:pt x="7" y="210"/>
                    <a:pt x="7" y="211"/>
                    <a:pt x="8" y="212"/>
                  </a:cubicBezTo>
                  <a:cubicBezTo>
                    <a:pt x="8" y="214"/>
                    <a:pt x="8" y="216"/>
                    <a:pt x="8" y="216"/>
                  </a:cubicBezTo>
                  <a:cubicBezTo>
                    <a:pt x="8" y="215"/>
                    <a:pt x="7" y="213"/>
                    <a:pt x="7" y="211"/>
                  </a:cubicBezTo>
                  <a:close/>
                  <a:moveTo>
                    <a:pt x="9" y="216"/>
                  </a:moveTo>
                  <a:cubicBezTo>
                    <a:pt x="9" y="221"/>
                    <a:pt x="10" y="228"/>
                    <a:pt x="11" y="234"/>
                  </a:cubicBezTo>
                  <a:cubicBezTo>
                    <a:pt x="10" y="229"/>
                    <a:pt x="9" y="222"/>
                    <a:pt x="8" y="218"/>
                  </a:cubicBezTo>
                  <a:cubicBezTo>
                    <a:pt x="9" y="220"/>
                    <a:pt x="8" y="215"/>
                    <a:pt x="9" y="216"/>
                  </a:cubicBezTo>
                  <a:close/>
                  <a:moveTo>
                    <a:pt x="19" y="222"/>
                  </a:moveTo>
                  <a:cubicBezTo>
                    <a:pt x="19" y="223"/>
                    <a:pt x="19" y="223"/>
                    <a:pt x="19" y="223"/>
                  </a:cubicBezTo>
                  <a:cubicBezTo>
                    <a:pt x="20" y="226"/>
                    <a:pt x="20" y="227"/>
                    <a:pt x="20" y="227"/>
                  </a:cubicBezTo>
                  <a:cubicBezTo>
                    <a:pt x="20" y="226"/>
                    <a:pt x="19" y="224"/>
                    <a:pt x="19" y="222"/>
                  </a:cubicBezTo>
                  <a:close/>
                  <a:moveTo>
                    <a:pt x="12" y="235"/>
                  </a:moveTo>
                  <a:cubicBezTo>
                    <a:pt x="12" y="238"/>
                    <a:pt x="12" y="237"/>
                    <a:pt x="13" y="240"/>
                  </a:cubicBezTo>
                  <a:cubicBezTo>
                    <a:pt x="13" y="241"/>
                    <a:pt x="12" y="235"/>
                    <a:pt x="12" y="235"/>
                  </a:cubicBezTo>
                  <a:close/>
                  <a:moveTo>
                    <a:pt x="13" y="235"/>
                  </a:moveTo>
                  <a:cubicBezTo>
                    <a:pt x="13" y="235"/>
                    <a:pt x="14" y="239"/>
                    <a:pt x="14" y="240"/>
                  </a:cubicBezTo>
                  <a:cubicBezTo>
                    <a:pt x="14" y="239"/>
                    <a:pt x="13" y="238"/>
                    <a:pt x="13" y="235"/>
                  </a:cubicBezTo>
                  <a:close/>
                  <a:moveTo>
                    <a:pt x="20" y="228"/>
                  </a:moveTo>
                  <a:cubicBezTo>
                    <a:pt x="21" y="231"/>
                    <a:pt x="21" y="232"/>
                    <a:pt x="22" y="234"/>
                  </a:cubicBezTo>
                  <a:cubicBezTo>
                    <a:pt x="21" y="234"/>
                    <a:pt x="21" y="233"/>
                    <a:pt x="21" y="233"/>
                  </a:cubicBezTo>
                  <a:cubicBezTo>
                    <a:pt x="21" y="234"/>
                    <a:pt x="22" y="236"/>
                    <a:pt x="22" y="237"/>
                  </a:cubicBezTo>
                  <a:cubicBezTo>
                    <a:pt x="22" y="239"/>
                    <a:pt x="22" y="240"/>
                    <a:pt x="22" y="239"/>
                  </a:cubicBezTo>
                  <a:cubicBezTo>
                    <a:pt x="21" y="237"/>
                    <a:pt x="22" y="237"/>
                    <a:pt x="22" y="236"/>
                  </a:cubicBezTo>
                  <a:cubicBezTo>
                    <a:pt x="21" y="234"/>
                    <a:pt x="21" y="233"/>
                    <a:pt x="20" y="230"/>
                  </a:cubicBezTo>
                  <a:cubicBezTo>
                    <a:pt x="20" y="229"/>
                    <a:pt x="21" y="231"/>
                    <a:pt x="21" y="232"/>
                  </a:cubicBezTo>
                  <a:cubicBezTo>
                    <a:pt x="21" y="232"/>
                    <a:pt x="20" y="227"/>
                    <a:pt x="20" y="228"/>
                  </a:cubicBezTo>
                  <a:close/>
                  <a:moveTo>
                    <a:pt x="21" y="231"/>
                  </a:moveTo>
                  <a:cubicBezTo>
                    <a:pt x="21" y="231"/>
                    <a:pt x="21" y="231"/>
                    <a:pt x="22" y="232"/>
                  </a:cubicBezTo>
                  <a:cubicBezTo>
                    <a:pt x="23" y="236"/>
                    <a:pt x="22" y="236"/>
                    <a:pt x="23" y="240"/>
                  </a:cubicBezTo>
                  <a:cubicBezTo>
                    <a:pt x="23" y="240"/>
                    <a:pt x="22" y="238"/>
                    <a:pt x="22" y="238"/>
                  </a:cubicBezTo>
                  <a:cubicBezTo>
                    <a:pt x="21" y="234"/>
                    <a:pt x="22" y="237"/>
                    <a:pt x="21" y="231"/>
                  </a:cubicBezTo>
                  <a:close/>
                  <a:moveTo>
                    <a:pt x="30" y="227"/>
                  </a:moveTo>
                  <a:cubicBezTo>
                    <a:pt x="30" y="227"/>
                    <a:pt x="31" y="229"/>
                    <a:pt x="31" y="227"/>
                  </a:cubicBezTo>
                  <a:cubicBezTo>
                    <a:pt x="31" y="228"/>
                    <a:pt x="31" y="228"/>
                    <a:pt x="31" y="229"/>
                  </a:cubicBezTo>
                  <a:cubicBezTo>
                    <a:pt x="31" y="229"/>
                    <a:pt x="31" y="229"/>
                    <a:pt x="31" y="230"/>
                  </a:cubicBezTo>
                  <a:cubicBezTo>
                    <a:pt x="31" y="229"/>
                    <a:pt x="30" y="229"/>
                    <a:pt x="30" y="227"/>
                  </a:cubicBezTo>
                  <a:close/>
                  <a:moveTo>
                    <a:pt x="23" y="242"/>
                  </a:moveTo>
                  <a:cubicBezTo>
                    <a:pt x="24" y="244"/>
                    <a:pt x="25" y="252"/>
                    <a:pt x="26" y="255"/>
                  </a:cubicBezTo>
                  <a:cubicBezTo>
                    <a:pt x="25" y="252"/>
                    <a:pt x="24" y="247"/>
                    <a:pt x="23" y="242"/>
                  </a:cubicBezTo>
                  <a:close/>
                  <a:moveTo>
                    <a:pt x="18" y="253"/>
                  </a:moveTo>
                  <a:cubicBezTo>
                    <a:pt x="19" y="253"/>
                    <a:pt x="21" y="262"/>
                    <a:pt x="23" y="267"/>
                  </a:cubicBezTo>
                  <a:cubicBezTo>
                    <a:pt x="22" y="267"/>
                    <a:pt x="22" y="264"/>
                    <a:pt x="21" y="263"/>
                  </a:cubicBezTo>
                  <a:cubicBezTo>
                    <a:pt x="20" y="258"/>
                    <a:pt x="19" y="256"/>
                    <a:pt x="18" y="253"/>
                  </a:cubicBezTo>
                  <a:close/>
                  <a:moveTo>
                    <a:pt x="32" y="239"/>
                  </a:moveTo>
                  <a:cubicBezTo>
                    <a:pt x="33" y="240"/>
                    <a:pt x="35" y="248"/>
                    <a:pt x="35" y="250"/>
                  </a:cubicBezTo>
                  <a:cubicBezTo>
                    <a:pt x="35" y="248"/>
                    <a:pt x="33" y="240"/>
                    <a:pt x="32" y="239"/>
                  </a:cubicBezTo>
                  <a:close/>
                  <a:moveTo>
                    <a:pt x="27" y="258"/>
                  </a:moveTo>
                  <a:cubicBezTo>
                    <a:pt x="27" y="258"/>
                    <a:pt x="27" y="257"/>
                    <a:pt x="26" y="255"/>
                  </a:cubicBezTo>
                  <a:cubicBezTo>
                    <a:pt x="27" y="256"/>
                    <a:pt x="28" y="259"/>
                    <a:pt x="28" y="261"/>
                  </a:cubicBezTo>
                  <a:cubicBezTo>
                    <a:pt x="29" y="262"/>
                    <a:pt x="28" y="260"/>
                    <a:pt x="27" y="258"/>
                  </a:cubicBezTo>
                  <a:close/>
                  <a:moveTo>
                    <a:pt x="23" y="268"/>
                  </a:moveTo>
                  <a:cubicBezTo>
                    <a:pt x="23" y="267"/>
                    <a:pt x="23" y="267"/>
                    <a:pt x="23" y="267"/>
                  </a:cubicBezTo>
                  <a:cubicBezTo>
                    <a:pt x="24" y="270"/>
                    <a:pt x="24" y="270"/>
                    <a:pt x="24" y="271"/>
                  </a:cubicBezTo>
                  <a:cubicBezTo>
                    <a:pt x="23" y="270"/>
                    <a:pt x="23" y="269"/>
                    <a:pt x="23" y="268"/>
                  </a:cubicBezTo>
                  <a:close/>
                  <a:moveTo>
                    <a:pt x="28" y="262"/>
                  </a:moveTo>
                  <a:cubicBezTo>
                    <a:pt x="29" y="263"/>
                    <a:pt x="30" y="267"/>
                    <a:pt x="31" y="269"/>
                  </a:cubicBezTo>
                  <a:cubicBezTo>
                    <a:pt x="30" y="267"/>
                    <a:pt x="30" y="265"/>
                    <a:pt x="28" y="262"/>
                  </a:cubicBezTo>
                  <a:close/>
                  <a:moveTo>
                    <a:pt x="36" y="254"/>
                  </a:moveTo>
                  <a:cubicBezTo>
                    <a:pt x="36" y="254"/>
                    <a:pt x="37" y="256"/>
                    <a:pt x="38" y="258"/>
                  </a:cubicBezTo>
                  <a:cubicBezTo>
                    <a:pt x="38" y="259"/>
                    <a:pt x="37" y="255"/>
                    <a:pt x="36" y="254"/>
                  </a:cubicBezTo>
                  <a:close/>
                  <a:moveTo>
                    <a:pt x="27" y="269"/>
                  </a:moveTo>
                  <a:cubicBezTo>
                    <a:pt x="27" y="269"/>
                    <a:pt x="27" y="269"/>
                    <a:pt x="28" y="271"/>
                  </a:cubicBezTo>
                  <a:cubicBezTo>
                    <a:pt x="29" y="274"/>
                    <a:pt x="28" y="274"/>
                    <a:pt x="27" y="269"/>
                  </a:cubicBezTo>
                  <a:close/>
                  <a:moveTo>
                    <a:pt x="33" y="280"/>
                  </a:moveTo>
                  <a:cubicBezTo>
                    <a:pt x="32" y="278"/>
                    <a:pt x="30" y="275"/>
                    <a:pt x="30" y="273"/>
                  </a:cubicBezTo>
                  <a:cubicBezTo>
                    <a:pt x="29" y="271"/>
                    <a:pt x="30" y="272"/>
                    <a:pt x="29" y="269"/>
                  </a:cubicBezTo>
                  <a:cubicBezTo>
                    <a:pt x="30" y="271"/>
                    <a:pt x="31" y="275"/>
                    <a:pt x="32" y="275"/>
                  </a:cubicBezTo>
                  <a:cubicBezTo>
                    <a:pt x="31" y="272"/>
                    <a:pt x="30" y="272"/>
                    <a:pt x="29" y="267"/>
                  </a:cubicBezTo>
                  <a:cubicBezTo>
                    <a:pt x="29" y="267"/>
                    <a:pt x="29" y="268"/>
                    <a:pt x="29" y="268"/>
                  </a:cubicBezTo>
                  <a:cubicBezTo>
                    <a:pt x="30" y="270"/>
                    <a:pt x="30" y="270"/>
                    <a:pt x="31" y="272"/>
                  </a:cubicBezTo>
                  <a:cubicBezTo>
                    <a:pt x="30" y="269"/>
                    <a:pt x="34" y="279"/>
                    <a:pt x="34" y="282"/>
                  </a:cubicBezTo>
                  <a:cubicBezTo>
                    <a:pt x="34" y="282"/>
                    <a:pt x="33" y="280"/>
                    <a:pt x="33" y="278"/>
                  </a:cubicBezTo>
                  <a:cubicBezTo>
                    <a:pt x="32" y="277"/>
                    <a:pt x="32" y="278"/>
                    <a:pt x="32" y="276"/>
                  </a:cubicBezTo>
                  <a:cubicBezTo>
                    <a:pt x="32" y="277"/>
                    <a:pt x="33" y="280"/>
                    <a:pt x="33" y="281"/>
                  </a:cubicBezTo>
                  <a:cubicBezTo>
                    <a:pt x="34" y="283"/>
                    <a:pt x="33" y="281"/>
                    <a:pt x="34" y="284"/>
                  </a:cubicBezTo>
                  <a:cubicBezTo>
                    <a:pt x="34" y="284"/>
                    <a:pt x="33" y="280"/>
                    <a:pt x="33" y="280"/>
                  </a:cubicBezTo>
                  <a:close/>
                  <a:moveTo>
                    <a:pt x="49" y="257"/>
                  </a:moveTo>
                  <a:cubicBezTo>
                    <a:pt x="49" y="258"/>
                    <a:pt x="50" y="259"/>
                    <a:pt x="49" y="258"/>
                  </a:cubicBezTo>
                  <a:cubicBezTo>
                    <a:pt x="50" y="259"/>
                    <a:pt x="50" y="261"/>
                    <a:pt x="51" y="262"/>
                  </a:cubicBezTo>
                  <a:cubicBezTo>
                    <a:pt x="51" y="264"/>
                    <a:pt x="49" y="258"/>
                    <a:pt x="50" y="260"/>
                  </a:cubicBezTo>
                  <a:cubicBezTo>
                    <a:pt x="50" y="260"/>
                    <a:pt x="49" y="258"/>
                    <a:pt x="49" y="257"/>
                  </a:cubicBezTo>
                  <a:close/>
                  <a:moveTo>
                    <a:pt x="36" y="286"/>
                  </a:moveTo>
                  <a:cubicBezTo>
                    <a:pt x="36" y="285"/>
                    <a:pt x="36" y="285"/>
                    <a:pt x="35" y="284"/>
                  </a:cubicBezTo>
                  <a:cubicBezTo>
                    <a:pt x="35" y="285"/>
                    <a:pt x="36" y="287"/>
                    <a:pt x="36" y="286"/>
                  </a:cubicBezTo>
                  <a:cubicBezTo>
                    <a:pt x="34" y="282"/>
                    <a:pt x="35" y="283"/>
                    <a:pt x="33" y="279"/>
                  </a:cubicBezTo>
                  <a:cubicBezTo>
                    <a:pt x="36" y="286"/>
                    <a:pt x="40" y="295"/>
                    <a:pt x="44" y="303"/>
                  </a:cubicBezTo>
                  <a:cubicBezTo>
                    <a:pt x="44" y="303"/>
                    <a:pt x="44" y="304"/>
                    <a:pt x="44" y="305"/>
                  </a:cubicBezTo>
                  <a:cubicBezTo>
                    <a:pt x="43" y="303"/>
                    <a:pt x="43" y="302"/>
                    <a:pt x="43" y="302"/>
                  </a:cubicBezTo>
                  <a:cubicBezTo>
                    <a:pt x="42" y="301"/>
                    <a:pt x="42" y="301"/>
                    <a:pt x="42" y="300"/>
                  </a:cubicBezTo>
                  <a:cubicBezTo>
                    <a:pt x="41" y="299"/>
                    <a:pt x="41" y="298"/>
                    <a:pt x="40" y="295"/>
                  </a:cubicBezTo>
                  <a:cubicBezTo>
                    <a:pt x="39" y="293"/>
                    <a:pt x="36" y="288"/>
                    <a:pt x="36" y="286"/>
                  </a:cubicBezTo>
                  <a:close/>
                  <a:moveTo>
                    <a:pt x="35" y="286"/>
                  </a:moveTo>
                  <a:cubicBezTo>
                    <a:pt x="35" y="287"/>
                    <a:pt x="35" y="286"/>
                    <a:pt x="35" y="286"/>
                  </a:cubicBezTo>
                  <a:cubicBezTo>
                    <a:pt x="36" y="289"/>
                    <a:pt x="40" y="298"/>
                    <a:pt x="41" y="300"/>
                  </a:cubicBezTo>
                  <a:cubicBezTo>
                    <a:pt x="39" y="296"/>
                    <a:pt x="36" y="289"/>
                    <a:pt x="35" y="286"/>
                  </a:cubicBezTo>
                  <a:close/>
                  <a:moveTo>
                    <a:pt x="36" y="295"/>
                  </a:moveTo>
                  <a:cubicBezTo>
                    <a:pt x="36" y="294"/>
                    <a:pt x="37" y="298"/>
                    <a:pt x="39" y="301"/>
                  </a:cubicBezTo>
                  <a:cubicBezTo>
                    <a:pt x="38" y="301"/>
                    <a:pt x="37" y="297"/>
                    <a:pt x="36" y="295"/>
                  </a:cubicBezTo>
                  <a:close/>
                  <a:moveTo>
                    <a:pt x="37" y="293"/>
                  </a:moveTo>
                  <a:cubicBezTo>
                    <a:pt x="37" y="293"/>
                    <a:pt x="37" y="293"/>
                    <a:pt x="37" y="293"/>
                  </a:cubicBezTo>
                  <a:cubicBezTo>
                    <a:pt x="39" y="297"/>
                    <a:pt x="39" y="298"/>
                    <a:pt x="37" y="293"/>
                  </a:cubicBezTo>
                  <a:close/>
                  <a:moveTo>
                    <a:pt x="54" y="274"/>
                  </a:moveTo>
                  <a:cubicBezTo>
                    <a:pt x="55" y="275"/>
                    <a:pt x="55" y="276"/>
                    <a:pt x="56" y="278"/>
                  </a:cubicBezTo>
                  <a:cubicBezTo>
                    <a:pt x="57" y="280"/>
                    <a:pt x="56" y="279"/>
                    <a:pt x="56" y="278"/>
                  </a:cubicBezTo>
                  <a:cubicBezTo>
                    <a:pt x="55" y="277"/>
                    <a:pt x="55" y="275"/>
                    <a:pt x="54" y="274"/>
                  </a:cubicBezTo>
                  <a:close/>
                  <a:moveTo>
                    <a:pt x="41" y="300"/>
                  </a:moveTo>
                  <a:cubicBezTo>
                    <a:pt x="40" y="298"/>
                    <a:pt x="41" y="301"/>
                    <a:pt x="40" y="300"/>
                  </a:cubicBezTo>
                  <a:cubicBezTo>
                    <a:pt x="39" y="298"/>
                    <a:pt x="39" y="296"/>
                    <a:pt x="41" y="300"/>
                  </a:cubicBezTo>
                  <a:close/>
                  <a:moveTo>
                    <a:pt x="39" y="302"/>
                  </a:moveTo>
                  <a:cubicBezTo>
                    <a:pt x="39" y="302"/>
                    <a:pt x="41" y="307"/>
                    <a:pt x="41" y="306"/>
                  </a:cubicBezTo>
                  <a:cubicBezTo>
                    <a:pt x="40" y="305"/>
                    <a:pt x="39" y="303"/>
                    <a:pt x="39" y="302"/>
                  </a:cubicBezTo>
                  <a:close/>
                  <a:moveTo>
                    <a:pt x="57" y="282"/>
                  </a:moveTo>
                  <a:cubicBezTo>
                    <a:pt x="57" y="280"/>
                    <a:pt x="58" y="283"/>
                    <a:pt x="57" y="281"/>
                  </a:cubicBezTo>
                  <a:cubicBezTo>
                    <a:pt x="57" y="280"/>
                    <a:pt x="59" y="285"/>
                    <a:pt x="59" y="284"/>
                  </a:cubicBezTo>
                  <a:cubicBezTo>
                    <a:pt x="60" y="286"/>
                    <a:pt x="59" y="286"/>
                    <a:pt x="60" y="287"/>
                  </a:cubicBezTo>
                  <a:cubicBezTo>
                    <a:pt x="61" y="289"/>
                    <a:pt x="60" y="286"/>
                    <a:pt x="60" y="288"/>
                  </a:cubicBezTo>
                  <a:cubicBezTo>
                    <a:pt x="61" y="288"/>
                    <a:pt x="61" y="289"/>
                    <a:pt x="61" y="290"/>
                  </a:cubicBezTo>
                  <a:cubicBezTo>
                    <a:pt x="61" y="289"/>
                    <a:pt x="61" y="289"/>
                    <a:pt x="61" y="290"/>
                  </a:cubicBezTo>
                  <a:cubicBezTo>
                    <a:pt x="62" y="292"/>
                    <a:pt x="61" y="290"/>
                    <a:pt x="63" y="294"/>
                  </a:cubicBezTo>
                  <a:cubicBezTo>
                    <a:pt x="63" y="295"/>
                    <a:pt x="62" y="292"/>
                    <a:pt x="61" y="290"/>
                  </a:cubicBezTo>
                  <a:cubicBezTo>
                    <a:pt x="61" y="291"/>
                    <a:pt x="61" y="292"/>
                    <a:pt x="62" y="293"/>
                  </a:cubicBezTo>
                  <a:cubicBezTo>
                    <a:pt x="61" y="291"/>
                    <a:pt x="61" y="289"/>
                    <a:pt x="59" y="286"/>
                  </a:cubicBezTo>
                  <a:cubicBezTo>
                    <a:pt x="60" y="287"/>
                    <a:pt x="58" y="284"/>
                    <a:pt x="57" y="282"/>
                  </a:cubicBezTo>
                  <a:close/>
                  <a:moveTo>
                    <a:pt x="50" y="294"/>
                  </a:moveTo>
                  <a:cubicBezTo>
                    <a:pt x="51" y="294"/>
                    <a:pt x="51" y="296"/>
                    <a:pt x="52" y="298"/>
                  </a:cubicBezTo>
                  <a:cubicBezTo>
                    <a:pt x="52" y="299"/>
                    <a:pt x="51" y="295"/>
                    <a:pt x="50" y="294"/>
                  </a:cubicBezTo>
                  <a:close/>
                  <a:moveTo>
                    <a:pt x="44" y="305"/>
                  </a:moveTo>
                  <a:cubicBezTo>
                    <a:pt x="44" y="304"/>
                    <a:pt x="45" y="308"/>
                    <a:pt x="46" y="309"/>
                  </a:cubicBezTo>
                  <a:cubicBezTo>
                    <a:pt x="46" y="309"/>
                    <a:pt x="44" y="307"/>
                    <a:pt x="44" y="305"/>
                  </a:cubicBezTo>
                  <a:close/>
                  <a:moveTo>
                    <a:pt x="46" y="306"/>
                  </a:moveTo>
                  <a:cubicBezTo>
                    <a:pt x="47" y="308"/>
                    <a:pt x="47" y="308"/>
                    <a:pt x="48" y="312"/>
                  </a:cubicBezTo>
                  <a:cubicBezTo>
                    <a:pt x="48" y="312"/>
                    <a:pt x="45" y="306"/>
                    <a:pt x="46" y="306"/>
                  </a:cubicBezTo>
                  <a:close/>
                  <a:moveTo>
                    <a:pt x="54" y="293"/>
                  </a:moveTo>
                  <a:cubicBezTo>
                    <a:pt x="54" y="293"/>
                    <a:pt x="55" y="294"/>
                    <a:pt x="55" y="295"/>
                  </a:cubicBezTo>
                  <a:cubicBezTo>
                    <a:pt x="55" y="295"/>
                    <a:pt x="55" y="294"/>
                    <a:pt x="55" y="294"/>
                  </a:cubicBezTo>
                  <a:cubicBezTo>
                    <a:pt x="55" y="294"/>
                    <a:pt x="56" y="296"/>
                    <a:pt x="56" y="297"/>
                  </a:cubicBezTo>
                  <a:cubicBezTo>
                    <a:pt x="55" y="296"/>
                    <a:pt x="55" y="294"/>
                    <a:pt x="54" y="293"/>
                  </a:cubicBezTo>
                  <a:close/>
                  <a:moveTo>
                    <a:pt x="57" y="338"/>
                  </a:moveTo>
                  <a:cubicBezTo>
                    <a:pt x="55" y="336"/>
                    <a:pt x="61" y="344"/>
                    <a:pt x="58" y="340"/>
                  </a:cubicBezTo>
                  <a:cubicBezTo>
                    <a:pt x="59" y="342"/>
                    <a:pt x="59" y="342"/>
                    <a:pt x="60" y="343"/>
                  </a:cubicBezTo>
                  <a:cubicBezTo>
                    <a:pt x="60" y="343"/>
                    <a:pt x="59" y="342"/>
                    <a:pt x="60" y="342"/>
                  </a:cubicBezTo>
                  <a:cubicBezTo>
                    <a:pt x="61" y="345"/>
                    <a:pt x="63" y="348"/>
                    <a:pt x="63" y="348"/>
                  </a:cubicBezTo>
                  <a:cubicBezTo>
                    <a:pt x="64" y="349"/>
                    <a:pt x="65" y="350"/>
                    <a:pt x="66" y="352"/>
                  </a:cubicBezTo>
                  <a:cubicBezTo>
                    <a:pt x="67" y="353"/>
                    <a:pt x="64" y="349"/>
                    <a:pt x="63" y="349"/>
                  </a:cubicBezTo>
                  <a:cubicBezTo>
                    <a:pt x="64" y="351"/>
                    <a:pt x="66" y="352"/>
                    <a:pt x="67" y="354"/>
                  </a:cubicBezTo>
                  <a:cubicBezTo>
                    <a:pt x="68" y="355"/>
                    <a:pt x="66" y="352"/>
                    <a:pt x="66" y="353"/>
                  </a:cubicBezTo>
                  <a:cubicBezTo>
                    <a:pt x="68" y="355"/>
                    <a:pt x="68" y="356"/>
                    <a:pt x="70" y="358"/>
                  </a:cubicBezTo>
                  <a:cubicBezTo>
                    <a:pt x="71" y="360"/>
                    <a:pt x="68" y="356"/>
                    <a:pt x="68" y="357"/>
                  </a:cubicBezTo>
                  <a:cubicBezTo>
                    <a:pt x="69" y="358"/>
                    <a:pt x="70" y="359"/>
                    <a:pt x="71" y="360"/>
                  </a:cubicBezTo>
                  <a:cubicBezTo>
                    <a:pt x="72" y="362"/>
                    <a:pt x="69" y="358"/>
                    <a:pt x="71" y="360"/>
                  </a:cubicBezTo>
                  <a:cubicBezTo>
                    <a:pt x="72" y="362"/>
                    <a:pt x="72" y="362"/>
                    <a:pt x="75" y="365"/>
                  </a:cubicBezTo>
                  <a:cubicBezTo>
                    <a:pt x="74" y="365"/>
                    <a:pt x="74" y="365"/>
                    <a:pt x="74" y="365"/>
                  </a:cubicBezTo>
                  <a:cubicBezTo>
                    <a:pt x="76" y="367"/>
                    <a:pt x="75" y="366"/>
                    <a:pt x="76" y="367"/>
                  </a:cubicBezTo>
                  <a:cubicBezTo>
                    <a:pt x="80" y="374"/>
                    <a:pt x="86" y="380"/>
                    <a:pt x="91" y="387"/>
                  </a:cubicBezTo>
                  <a:cubicBezTo>
                    <a:pt x="92" y="387"/>
                    <a:pt x="96" y="392"/>
                    <a:pt x="95" y="392"/>
                  </a:cubicBezTo>
                  <a:cubicBezTo>
                    <a:pt x="97" y="394"/>
                    <a:pt x="97" y="393"/>
                    <a:pt x="99" y="396"/>
                  </a:cubicBezTo>
                  <a:cubicBezTo>
                    <a:pt x="100" y="397"/>
                    <a:pt x="103" y="401"/>
                    <a:pt x="107" y="404"/>
                  </a:cubicBezTo>
                  <a:cubicBezTo>
                    <a:pt x="110" y="408"/>
                    <a:pt x="114" y="411"/>
                    <a:pt x="116" y="414"/>
                  </a:cubicBezTo>
                  <a:cubicBezTo>
                    <a:pt x="116" y="414"/>
                    <a:pt x="115" y="413"/>
                    <a:pt x="114" y="412"/>
                  </a:cubicBezTo>
                  <a:cubicBezTo>
                    <a:pt x="114" y="412"/>
                    <a:pt x="115" y="413"/>
                    <a:pt x="115" y="413"/>
                  </a:cubicBezTo>
                  <a:cubicBezTo>
                    <a:pt x="117" y="414"/>
                    <a:pt x="123" y="420"/>
                    <a:pt x="125" y="423"/>
                  </a:cubicBezTo>
                  <a:cubicBezTo>
                    <a:pt x="129" y="425"/>
                    <a:pt x="131" y="428"/>
                    <a:pt x="135" y="431"/>
                  </a:cubicBezTo>
                  <a:cubicBezTo>
                    <a:pt x="135" y="431"/>
                    <a:pt x="134" y="430"/>
                    <a:pt x="133" y="430"/>
                  </a:cubicBezTo>
                  <a:cubicBezTo>
                    <a:pt x="133" y="429"/>
                    <a:pt x="131" y="427"/>
                    <a:pt x="130" y="427"/>
                  </a:cubicBezTo>
                  <a:cubicBezTo>
                    <a:pt x="130" y="427"/>
                    <a:pt x="131" y="428"/>
                    <a:pt x="132" y="429"/>
                  </a:cubicBezTo>
                  <a:cubicBezTo>
                    <a:pt x="130" y="427"/>
                    <a:pt x="126" y="424"/>
                    <a:pt x="122" y="420"/>
                  </a:cubicBezTo>
                  <a:cubicBezTo>
                    <a:pt x="123" y="421"/>
                    <a:pt x="122" y="421"/>
                    <a:pt x="122" y="420"/>
                  </a:cubicBezTo>
                  <a:cubicBezTo>
                    <a:pt x="121" y="419"/>
                    <a:pt x="120" y="418"/>
                    <a:pt x="119" y="417"/>
                  </a:cubicBezTo>
                  <a:cubicBezTo>
                    <a:pt x="118" y="416"/>
                    <a:pt x="114" y="412"/>
                    <a:pt x="111" y="410"/>
                  </a:cubicBezTo>
                  <a:cubicBezTo>
                    <a:pt x="108" y="407"/>
                    <a:pt x="105" y="404"/>
                    <a:pt x="106" y="405"/>
                  </a:cubicBezTo>
                  <a:cubicBezTo>
                    <a:pt x="101" y="401"/>
                    <a:pt x="100" y="399"/>
                    <a:pt x="95" y="395"/>
                  </a:cubicBezTo>
                  <a:cubicBezTo>
                    <a:pt x="95" y="394"/>
                    <a:pt x="93" y="392"/>
                    <a:pt x="93" y="391"/>
                  </a:cubicBezTo>
                  <a:cubicBezTo>
                    <a:pt x="92" y="390"/>
                    <a:pt x="86" y="384"/>
                    <a:pt x="83" y="380"/>
                  </a:cubicBezTo>
                  <a:cubicBezTo>
                    <a:pt x="82" y="378"/>
                    <a:pt x="82" y="378"/>
                    <a:pt x="81" y="377"/>
                  </a:cubicBezTo>
                  <a:cubicBezTo>
                    <a:pt x="79" y="374"/>
                    <a:pt x="76" y="371"/>
                    <a:pt x="73" y="367"/>
                  </a:cubicBezTo>
                  <a:cubicBezTo>
                    <a:pt x="71" y="364"/>
                    <a:pt x="69" y="360"/>
                    <a:pt x="67" y="357"/>
                  </a:cubicBezTo>
                  <a:cubicBezTo>
                    <a:pt x="67" y="357"/>
                    <a:pt x="64" y="353"/>
                    <a:pt x="62" y="349"/>
                  </a:cubicBezTo>
                  <a:cubicBezTo>
                    <a:pt x="60" y="347"/>
                    <a:pt x="54" y="337"/>
                    <a:pt x="52" y="334"/>
                  </a:cubicBezTo>
                  <a:cubicBezTo>
                    <a:pt x="50" y="331"/>
                    <a:pt x="52" y="334"/>
                    <a:pt x="52" y="332"/>
                  </a:cubicBezTo>
                  <a:cubicBezTo>
                    <a:pt x="50" y="330"/>
                    <a:pt x="47" y="324"/>
                    <a:pt x="46" y="322"/>
                  </a:cubicBezTo>
                  <a:cubicBezTo>
                    <a:pt x="47" y="323"/>
                    <a:pt x="46" y="322"/>
                    <a:pt x="45" y="320"/>
                  </a:cubicBezTo>
                  <a:cubicBezTo>
                    <a:pt x="45" y="318"/>
                    <a:pt x="43" y="316"/>
                    <a:pt x="43" y="314"/>
                  </a:cubicBezTo>
                  <a:cubicBezTo>
                    <a:pt x="44" y="317"/>
                    <a:pt x="46" y="321"/>
                    <a:pt x="47" y="323"/>
                  </a:cubicBezTo>
                  <a:cubicBezTo>
                    <a:pt x="48" y="324"/>
                    <a:pt x="48" y="324"/>
                    <a:pt x="49" y="327"/>
                  </a:cubicBezTo>
                  <a:cubicBezTo>
                    <a:pt x="49" y="327"/>
                    <a:pt x="49" y="326"/>
                    <a:pt x="49" y="326"/>
                  </a:cubicBezTo>
                  <a:cubicBezTo>
                    <a:pt x="52" y="331"/>
                    <a:pt x="55" y="336"/>
                    <a:pt x="58" y="341"/>
                  </a:cubicBezTo>
                  <a:cubicBezTo>
                    <a:pt x="61" y="345"/>
                    <a:pt x="63" y="350"/>
                    <a:pt x="66" y="354"/>
                  </a:cubicBezTo>
                  <a:cubicBezTo>
                    <a:pt x="67" y="356"/>
                    <a:pt x="70" y="360"/>
                    <a:pt x="71" y="360"/>
                  </a:cubicBezTo>
                  <a:cubicBezTo>
                    <a:pt x="69" y="357"/>
                    <a:pt x="66" y="354"/>
                    <a:pt x="64" y="350"/>
                  </a:cubicBezTo>
                  <a:cubicBezTo>
                    <a:pt x="62" y="347"/>
                    <a:pt x="59" y="343"/>
                    <a:pt x="57" y="340"/>
                  </a:cubicBezTo>
                  <a:cubicBezTo>
                    <a:pt x="58" y="341"/>
                    <a:pt x="58" y="341"/>
                    <a:pt x="58" y="341"/>
                  </a:cubicBezTo>
                  <a:cubicBezTo>
                    <a:pt x="58" y="340"/>
                    <a:pt x="53" y="334"/>
                    <a:pt x="55" y="335"/>
                  </a:cubicBezTo>
                  <a:cubicBezTo>
                    <a:pt x="53" y="332"/>
                    <a:pt x="52" y="330"/>
                    <a:pt x="51" y="329"/>
                  </a:cubicBezTo>
                  <a:cubicBezTo>
                    <a:pt x="49" y="325"/>
                    <a:pt x="47" y="322"/>
                    <a:pt x="47" y="322"/>
                  </a:cubicBezTo>
                  <a:cubicBezTo>
                    <a:pt x="48" y="324"/>
                    <a:pt x="49" y="325"/>
                    <a:pt x="50" y="326"/>
                  </a:cubicBezTo>
                  <a:cubicBezTo>
                    <a:pt x="48" y="324"/>
                    <a:pt x="48" y="322"/>
                    <a:pt x="47" y="320"/>
                  </a:cubicBezTo>
                  <a:cubicBezTo>
                    <a:pt x="47" y="320"/>
                    <a:pt x="47" y="321"/>
                    <a:pt x="46" y="320"/>
                  </a:cubicBezTo>
                  <a:cubicBezTo>
                    <a:pt x="44" y="316"/>
                    <a:pt x="44" y="315"/>
                    <a:pt x="43" y="312"/>
                  </a:cubicBezTo>
                  <a:cubicBezTo>
                    <a:pt x="44" y="314"/>
                    <a:pt x="45" y="317"/>
                    <a:pt x="46" y="318"/>
                  </a:cubicBezTo>
                  <a:cubicBezTo>
                    <a:pt x="47" y="319"/>
                    <a:pt x="47" y="319"/>
                    <a:pt x="47" y="320"/>
                  </a:cubicBezTo>
                  <a:cubicBezTo>
                    <a:pt x="49" y="324"/>
                    <a:pt x="49" y="324"/>
                    <a:pt x="52" y="330"/>
                  </a:cubicBezTo>
                  <a:cubicBezTo>
                    <a:pt x="52" y="329"/>
                    <a:pt x="52" y="327"/>
                    <a:pt x="53" y="329"/>
                  </a:cubicBezTo>
                  <a:cubicBezTo>
                    <a:pt x="55" y="333"/>
                    <a:pt x="54" y="332"/>
                    <a:pt x="55" y="335"/>
                  </a:cubicBezTo>
                  <a:cubicBezTo>
                    <a:pt x="54" y="333"/>
                    <a:pt x="55" y="333"/>
                    <a:pt x="53" y="331"/>
                  </a:cubicBezTo>
                  <a:cubicBezTo>
                    <a:pt x="53" y="330"/>
                    <a:pt x="54" y="332"/>
                    <a:pt x="53" y="330"/>
                  </a:cubicBezTo>
                  <a:cubicBezTo>
                    <a:pt x="54" y="332"/>
                    <a:pt x="55" y="334"/>
                    <a:pt x="56" y="335"/>
                  </a:cubicBezTo>
                  <a:cubicBezTo>
                    <a:pt x="57" y="337"/>
                    <a:pt x="58" y="338"/>
                    <a:pt x="59" y="340"/>
                  </a:cubicBezTo>
                  <a:cubicBezTo>
                    <a:pt x="59" y="341"/>
                    <a:pt x="57" y="337"/>
                    <a:pt x="57" y="338"/>
                  </a:cubicBezTo>
                  <a:close/>
                  <a:moveTo>
                    <a:pt x="45" y="315"/>
                  </a:moveTo>
                  <a:cubicBezTo>
                    <a:pt x="46" y="316"/>
                    <a:pt x="47" y="318"/>
                    <a:pt x="48" y="320"/>
                  </a:cubicBezTo>
                  <a:cubicBezTo>
                    <a:pt x="47" y="319"/>
                    <a:pt x="46" y="317"/>
                    <a:pt x="45" y="315"/>
                  </a:cubicBezTo>
                  <a:close/>
                  <a:moveTo>
                    <a:pt x="49" y="312"/>
                  </a:moveTo>
                  <a:cubicBezTo>
                    <a:pt x="50" y="313"/>
                    <a:pt x="50" y="314"/>
                    <a:pt x="49" y="314"/>
                  </a:cubicBezTo>
                  <a:cubicBezTo>
                    <a:pt x="50" y="315"/>
                    <a:pt x="50" y="315"/>
                    <a:pt x="50" y="315"/>
                  </a:cubicBezTo>
                  <a:cubicBezTo>
                    <a:pt x="51" y="316"/>
                    <a:pt x="50" y="315"/>
                    <a:pt x="50" y="315"/>
                  </a:cubicBezTo>
                  <a:cubicBezTo>
                    <a:pt x="51" y="316"/>
                    <a:pt x="51" y="317"/>
                    <a:pt x="52" y="319"/>
                  </a:cubicBezTo>
                  <a:cubicBezTo>
                    <a:pt x="52" y="319"/>
                    <a:pt x="51" y="317"/>
                    <a:pt x="51" y="317"/>
                  </a:cubicBezTo>
                  <a:cubicBezTo>
                    <a:pt x="51" y="318"/>
                    <a:pt x="53" y="320"/>
                    <a:pt x="54" y="322"/>
                  </a:cubicBezTo>
                  <a:cubicBezTo>
                    <a:pt x="53" y="321"/>
                    <a:pt x="52" y="319"/>
                    <a:pt x="51" y="318"/>
                  </a:cubicBezTo>
                  <a:cubicBezTo>
                    <a:pt x="50" y="316"/>
                    <a:pt x="49" y="314"/>
                    <a:pt x="48" y="312"/>
                  </a:cubicBezTo>
                  <a:cubicBezTo>
                    <a:pt x="50" y="314"/>
                    <a:pt x="48" y="311"/>
                    <a:pt x="49" y="312"/>
                  </a:cubicBezTo>
                  <a:close/>
                  <a:moveTo>
                    <a:pt x="48" y="314"/>
                  </a:moveTo>
                  <a:cubicBezTo>
                    <a:pt x="49" y="314"/>
                    <a:pt x="50" y="316"/>
                    <a:pt x="51" y="318"/>
                  </a:cubicBezTo>
                  <a:cubicBezTo>
                    <a:pt x="52" y="320"/>
                    <a:pt x="53" y="321"/>
                    <a:pt x="53" y="322"/>
                  </a:cubicBezTo>
                  <a:cubicBezTo>
                    <a:pt x="52" y="320"/>
                    <a:pt x="51" y="319"/>
                    <a:pt x="50" y="318"/>
                  </a:cubicBezTo>
                  <a:cubicBezTo>
                    <a:pt x="50" y="317"/>
                    <a:pt x="49" y="315"/>
                    <a:pt x="48" y="314"/>
                  </a:cubicBezTo>
                  <a:close/>
                  <a:moveTo>
                    <a:pt x="47" y="319"/>
                  </a:moveTo>
                  <a:cubicBezTo>
                    <a:pt x="47" y="318"/>
                    <a:pt x="50" y="323"/>
                    <a:pt x="49" y="323"/>
                  </a:cubicBezTo>
                  <a:cubicBezTo>
                    <a:pt x="47" y="320"/>
                    <a:pt x="48" y="321"/>
                    <a:pt x="47" y="319"/>
                  </a:cubicBezTo>
                  <a:close/>
                  <a:moveTo>
                    <a:pt x="64" y="297"/>
                  </a:moveTo>
                  <a:cubicBezTo>
                    <a:pt x="63" y="296"/>
                    <a:pt x="63" y="295"/>
                    <a:pt x="62" y="294"/>
                  </a:cubicBezTo>
                  <a:cubicBezTo>
                    <a:pt x="62" y="294"/>
                    <a:pt x="63" y="295"/>
                    <a:pt x="63" y="296"/>
                  </a:cubicBezTo>
                  <a:cubicBezTo>
                    <a:pt x="64" y="297"/>
                    <a:pt x="64" y="296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4" y="297"/>
                    <a:pt x="64" y="297"/>
                    <a:pt x="64" y="297"/>
                  </a:cubicBezTo>
                  <a:close/>
                  <a:moveTo>
                    <a:pt x="49" y="321"/>
                  </a:moveTo>
                  <a:cubicBezTo>
                    <a:pt x="49" y="320"/>
                    <a:pt x="50" y="324"/>
                    <a:pt x="51" y="325"/>
                  </a:cubicBezTo>
                  <a:cubicBezTo>
                    <a:pt x="51" y="326"/>
                    <a:pt x="50" y="325"/>
                    <a:pt x="50" y="325"/>
                  </a:cubicBezTo>
                  <a:cubicBezTo>
                    <a:pt x="49" y="323"/>
                    <a:pt x="50" y="324"/>
                    <a:pt x="49" y="321"/>
                  </a:cubicBezTo>
                  <a:close/>
                  <a:moveTo>
                    <a:pt x="61" y="317"/>
                  </a:moveTo>
                  <a:cubicBezTo>
                    <a:pt x="61" y="316"/>
                    <a:pt x="59" y="313"/>
                    <a:pt x="59" y="312"/>
                  </a:cubicBezTo>
                  <a:cubicBezTo>
                    <a:pt x="59" y="312"/>
                    <a:pt x="61" y="315"/>
                    <a:pt x="61" y="316"/>
                  </a:cubicBezTo>
                  <a:cubicBezTo>
                    <a:pt x="61" y="316"/>
                    <a:pt x="62" y="318"/>
                    <a:pt x="62" y="318"/>
                  </a:cubicBezTo>
                  <a:cubicBezTo>
                    <a:pt x="63" y="319"/>
                    <a:pt x="64" y="320"/>
                    <a:pt x="65" y="322"/>
                  </a:cubicBezTo>
                  <a:cubicBezTo>
                    <a:pt x="65" y="323"/>
                    <a:pt x="63" y="319"/>
                    <a:pt x="64" y="322"/>
                  </a:cubicBezTo>
                  <a:cubicBezTo>
                    <a:pt x="64" y="322"/>
                    <a:pt x="63" y="321"/>
                    <a:pt x="62" y="319"/>
                  </a:cubicBezTo>
                  <a:cubicBezTo>
                    <a:pt x="62" y="319"/>
                    <a:pt x="63" y="320"/>
                    <a:pt x="63" y="319"/>
                  </a:cubicBezTo>
                  <a:cubicBezTo>
                    <a:pt x="61" y="317"/>
                    <a:pt x="61" y="317"/>
                    <a:pt x="59" y="314"/>
                  </a:cubicBezTo>
                  <a:cubicBezTo>
                    <a:pt x="61" y="317"/>
                    <a:pt x="60" y="314"/>
                    <a:pt x="61" y="317"/>
                  </a:cubicBezTo>
                  <a:close/>
                  <a:moveTo>
                    <a:pt x="55" y="333"/>
                  </a:moveTo>
                  <a:cubicBezTo>
                    <a:pt x="55" y="332"/>
                    <a:pt x="55" y="333"/>
                    <a:pt x="56" y="334"/>
                  </a:cubicBezTo>
                  <a:cubicBezTo>
                    <a:pt x="56" y="335"/>
                    <a:pt x="57" y="337"/>
                    <a:pt x="58" y="338"/>
                  </a:cubicBezTo>
                  <a:cubicBezTo>
                    <a:pt x="58" y="338"/>
                    <a:pt x="56" y="335"/>
                    <a:pt x="55" y="333"/>
                  </a:cubicBezTo>
                  <a:close/>
                  <a:moveTo>
                    <a:pt x="65" y="323"/>
                  </a:moveTo>
                  <a:cubicBezTo>
                    <a:pt x="65" y="324"/>
                    <a:pt x="65" y="324"/>
                    <a:pt x="66" y="324"/>
                  </a:cubicBezTo>
                  <a:cubicBezTo>
                    <a:pt x="67" y="326"/>
                    <a:pt x="67" y="326"/>
                    <a:pt x="67" y="327"/>
                  </a:cubicBezTo>
                  <a:cubicBezTo>
                    <a:pt x="67" y="328"/>
                    <a:pt x="65" y="323"/>
                    <a:pt x="66" y="326"/>
                  </a:cubicBezTo>
                  <a:cubicBezTo>
                    <a:pt x="66" y="326"/>
                    <a:pt x="65" y="324"/>
                    <a:pt x="65" y="323"/>
                  </a:cubicBezTo>
                  <a:close/>
                  <a:moveTo>
                    <a:pt x="68" y="329"/>
                  </a:moveTo>
                  <a:cubicBezTo>
                    <a:pt x="68" y="329"/>
                    <a:pt x="70" y="332"/>
                    <a:pt x="70" y="331"/>
                  </a:cubicBezTo>
                  <a:cubicBezTo>
                    <a:pt x="70" y="332"/>
                    <a:pt x="69" y="331"/>
                    <a:pt x="71" y="334"/>
                  </a:cubicBezTo>
                  <a:cubicBezTo>
                    <a:pt x="70" y="331"/>
                    <a:pt x="72" y="334"/>
                    <a:pt x="72" y="335"/>
                  </a:cubicBezTo>
                  <a:cubicBezTo>
                    <a:pt x="71" y="334"/>
                    <a:pt x="69" y="331"/>
                    <a:pt x="68" y="329"/>
                  </a:cubicBezTo>
                  <a:close/>
                  <a:moveTo>
                    <a:pt x="71" y="335"/>
                  </a:moveTo>
                  <a:cubicBezTo>
                    <a:pt x="71" y="335"/>
                    <a:pt x="70" y="333"/>
                    <a:pt x="69" y="332"/>
                  </a:cubicBezTo>
                  <a:cubicBezTo>
                    <a:pt x="69" y="331"/>
                    <a:pt x="69" y="331"/>
                    <a:pt x="69" y="331"/>
                  </a:cubicBezTo>
                  <a:cubicBezTo>
                    <a:pt x="70" y="332"/>
                    <a:pt x="70" y="333"/>
                    <a:pt x="71" y="333"/>
                  </a:cubicBezTo>
                  <a:cubicBezTo>
                    <a:pt x="70" y="333"/>
                    <a:pt x="70" y="333"/>
                    <a:pt x="71" y="335"/>
                  </a:cubicBezTo>
                  <a:close/>
                  <a:moveTo>
                    <a:pt x="63" y="347"/>
                  </a:moveTo>
                  <a:cubicBezTo>
                    <a:pt x="63" y="346"/>
                    <a:pt x="65" y="350"/>
                    <a:pt x="66" y="351"/>
                  </a:cubicBezTo>
                  <a:cubicBezTo>
                    <a:pt x="66" y="352"/>
                    <a:pt x="64" y="349"/>
                    <a:pt x="63" y="347"/>
                  </a:cubicBezTo>
                  <a:close/>
                  <a:moveTo>
                    <a:pt x="77" y="322"/>
                  </a:moveTo>
                  <a:cubicBezTo>
                    <a:pt x="77" y="321"/>
                    <a:pt x="78" y="322"/>
                    <a:pt x="78" y="322"/>
                  </a:cubicBezTo>
                  <a:cubicBezTo>
                    <a:pt x="79" y="324"/>
                    <a:pt x="82" y="327"/>
                    <a:pt x="82" y="328"/>
                  </a:cubicBezTo>
                  <a:cubicBezTo>
                    <a:pt x="78" y="322"/>
                    <a:pt x="79" y="324"/>
                    <a:pt x="77" y="322"/>
                  </a:cubicBezTo>
                  <a:close/>
                  <a:moveTo>
                    <a:pt x="74" y="332"/>
                  </a:moveTo>
                  <a:cubicBezTo>
                    <a:pt x="74" y="333"/>
                    <a:pt x="75" y="333"/>
                    <a:pt x="74" y="332"/>
                  </a:cubicBezTo>
                  <a:cubicBezTo>
                    <a:pt x="76" y="335"/>
                    <a:pt x="75" y="334"/>
                    <a:pt x="76" y="336"/>
                  </a:cubicBezTo>
                  <a:cubicBezTo>
                    <a:pt x="76" y="336"/>
                    <a:pt x="76" y="335"/>
                    <a:pt x="74" y="332"/>
                  </a:cubicBezTo>
                  <a:close/>
                  <a:moveTo>
                    <a:pt x="75" y="340"/>
                  </a:moveTo>
                  <a:cubicBezTo>
                    <a:pt x="75" y="339"/>
                    <a:pt x="77" y="343"/>
                    <a:pt x="77" y="343"/>
                  </a:cubicBezTo>
                  <a:cubicBezTo>
                    <a:pt x="79" y="345"/>
                    <a:pt x="77" y="343"/>
                    <a:pt x="78" y="345"/>
                  </a:cubicBezTo>
                  <a:cubicBezTo>
                    <a:pt x="79" y="346"/>
                    <a:pt x="81" y="349"/>
                    <a:pt x="82" y="351"/>
                  </a:cubicBezTo>
                  <a:cubicBezTo>
                    <a:pt x="79" y="347"/>
                    <a:pt x="77" y="344"/>
                    <a:pt x="75" y="340"/>
                  </a:cubicBezTo>
                  <a:close/>
                  <a:moveTo>
                    <a:pt x="77" y="342"/>
                  </a:moveTo>
                  <a:cubicBezTo>
                    <a:pt x="79" y="345"/>
                    <a:pt x="81" y="349"/>
                    <a:pt x="83" y="351"/>
                  </a:cubicBezTo>
                  <a:cubicBezTo>
                    <a:pt x="82" y="350"/>
                    <a:pt x="79" y="345"/>
                    <a:pt x="77" y="342"/>
                  </a:cubicBezTo>
                  <a:close/>
                  <a:moveTo>
                    <a:pt x="84" y="331"/>
                  </a:moveTo>
                  <a:cubicBezTo>
                    <a:pt x="85" y="332"/>
                    <a:pt x="84" y="332"/>
                    <a:pt x="85" y="334"/>
                  </a:cubicBezTo>
                  <a:cubicBezTo>
                    <a:pt x="84" y="333"/>
                    <a:pt x="82" y="329"/>
                    <a:pt x="84" y="331"/>
                  </a:cubicBezTo>
                  <a:close/>
                  <a:moveTo>
                    <a:pt x="85" y="345"/>
                  </a:moveTo>
                  <a:cubicBezTo>
                    <a:pt x="88" y="349"/>
                    <a:pt x="86" y="347"/>
                    <a:pt x="89" y="351"/>
                  </a:cubicBezTo>
                  <a:cubicBezTo>
                    <a:pt x="87" y="347"/>
                    <a:pt x="85" y="344"/>
                    <a:pt x="85" y="345"/>
                  </a:cubicBezTo>
                  <a:close/>
                  <a:moveTo>
                    <a:pt x="84" y="354"/>
                  </a:moveTo>
                  <a:cubicBezTo>
                    <a:pt x="85" y="354"/>
                    <a:pt x="85" y="355"/>
                    <a:pt x="86" y="357"/>
                  </a:cubicBezTo>
                  <a:cubicBezTo>
                    <a:pt x="87" y="358"/>
                    <a:pt x="88" y="359"/>
                    <a:pt x="89" y="360"/>
                  </a:cubicBezTo>
                  <a:cubicBezTo>
                    <a:pt x="88" y="360"/>
                    <a:pt x="91" y="364"/>
                    <a:pt x="94" y="367"/>
                  </a:cubicBezTo>
                  <a:cubicBezTo>
                    <a:pt x="94" y="367"/>
                    <a:pt x="94" y="367"/>
                    <a:pt x="94" y="367"/>
                  </a:cubicBezTo>
                  <a:cubicBezTo>
                    <a:pt x="92" y="365"/>
                    <a:pt x="92" y="365"/>
                    <a:pt x="91" y="364"/>
                  </a:cubicBezTo>
                  <a:cubicBezTo>
                    <a:pt x="91" y="364"/>
                    <a:pt x="89" y="361"/>
                    <a:pt x="88" y="360"/>
                  </a:cubicBezTo>
                  <a:cubicBezTo>
                    <a:pt x="88" y="360"/>
                    <a:pt x="86" y="357"/>
                    <a:pt x="86" y="357"/>
                  </a:cubicBezTo>
                  <a:cubicBezTo>
                    <a:pt x="85" y="356"/>
                    <a:pt x="85" y="355"/>
                    <a:pt x="84" y="354"/>
                  </a:cubicBezTo>
                  <a:close/>
                  <a:moveTo>
                    <a:pt x="88" y="354"/>
                  </a:moveTo>
                  <a:cubicBezTo>
                    <a:pt x="89" y="355"/>
                    <a:pt x="89" y="355"/>
                    <a:pt x="90" y="356"/>
                  </a:cubicBezTo>
                  <a:cubicBezTo>
                    <a:pt x="90" y="357"/>
                    <a:pt x="87" y="354"/>
                    <a:pt x="88" y="354"/>
                  </a:cubicBezTo>
                  <a:close/>
                  <a:moveTo>
                    <a:pt x="92" y="357"/>
                  </a:moveTo>
                  <a:cubicBezTo>
                    <a:pt x="92" y="357"/>
                    <a:pt x="95" y="361"/>
                    <a:pt x="97" y="364"/>
                  </a:cubicBezTo>
                  <a:cubicBezTo>
                    <a:pt x="96" y="362"/>
                    <a:pt x="94" y="360"/>
                    <a:pt x="92" y="357"/>
                  </a:cubicBezTo>
                  <a:close/>
                  <a:moveTo>
                    <a:pt x="92" y="359"/>
                  </a:moveTo>
                  <a:cubicBezTo>
                    <a:pt x="91" y="358"/>
                    <a:pt x="94" y="361"/>
                    <a:pt x="95" y="362"/>
                  </a:cubicBezTo>
                  <a:cubicBezTo>
                    <a:pt x="95" y="363"/>
                    <a:pt x="93" y="361"/>
                    <a:pt x="92" y="359"/>
                  </a:cubicBezTo>
                  <a:close/>
                  <a:moveTo>
                    <a:pt x="97" y="371"/>
                  </a:moveTo>
                  <a:cubicBezTo>
                    <a:pt x="98" y="371"/>
                    <a:pt x="98" y="372"/>
                    <a:pt x="98" y="372"/>
                  </a:cubicBezTo>
                  <a:cubicBezTo>
                    <a:pt x="100" y="375"/>
                    <a:pt x="96" y="371"/>
                    <a:pt x="97" y="371"/>
                  </a:cubicBezTo>
                  <a:close/>
                  <a:moveTo>
                    <a:pt x="99" y="369"/>
                  </a:moveTo>
                  <a:cubicBezTo>
                    <a:pt x="100" y="370"/>
                    <a:pt x="101" y="372"/>
                    <a:pt x="101" y="373"/>
                  </a:cubicBezTo>
                  <a:cubicBezTo>
                    <a:pt x="100" y="371"/>
                    <a:pt x="100" y="371"/>
                    <a:pt x="99" y="369"/>
                  </a:cubicBezTo>
                  <a:close/>
                  <a:moveTo>
                    <a:pt x="100" y="366"/>
                  </a:moveTo>
                  <a:cubicBezTo>
                    <a:pt x="102" y="368"/>
                    <a:pt x="105" y="371"/>
                    <a:pt x="108" y="374"/>
                  </a:cubicBezTo>
                  <a:cubicBezTo>
                    <a:pt x="107" y="374"/>
                    <a:pt x="104" y="370"/>
                    <a:pt x="104" y="371"/>
                  </a:cubicBezTo>
                  <a:cubicBezTo>
                    <a:pt x="103" y="370"/>
                    <a:pt x="101" y="368"/>
                    <a:pt x="100" y="366"/>
                  </a:cubicBezTo>
                  <a:close/>
                  <a:moveTo>
                    <a:pt x="105" y="373"/>
                  </a:moveTo>
                  <a:cubicBezTo>
                    <a:pt x="107" y="374"/>
                    <a:pt x="110" y="377"/>
                    <a:pt x="110" y="378"/>
                  </a:cubicBezTo>
                  <a:cubicBezTo>
                    <a:pt x="108" y="375"/>
                    <a:pt x="108" y="375"/>
                    <a:pt x="105" y="373"/>
                  </a:cubicBezTo>
                  <a:close/>
                  <a:moveTo>
                    <a:pt x="111" y="383"/>
                  </a:moveTo>
                  <a:cubicBezTo>
                    <a:pt x="112" y="385"/>
                    <a:pt x="113" y="385"/>
                    <a:pt x="115" y="387"/>
                  </a:cubicBezTo>
                  <a:cubicBezTo>
                    <a:pt x="115" y="388"/>
                    <a:pt x="114" y="387"/>
                    <a:pt x="113" y="386"/>
                  </a:cubicBezTo>
                  <a:cubicBezTo>
                    <a:pt x="111" y="384"/>
                    <a:pt x="111" y="384"/>
                    <a:pt x="111" y="384"/>
                  </a:cubicBezTo>
                  <a:cubicBezTo>
                    <a:pt x="110" y="383"/>
                    <a:pt x="110" y="383"/>
                    <a:pt x="111" y="383"/>
                  </a:cubicBezTo>
                  <a:close/>
                  <a:moveTo>
                    <a:pt x="107" y="396"/>
                  </a:moveTo>
                  <a:cubicBezTo>
                    <a:pt x="106" y="395"/>
                    <a:pt x="109" y="398"/>
                    <a:pt x="108" y="397"/>
                  </a:cubicBezTo>
                  <a:cubicBezTo>
                    <a:pt x="110" y="399"/>
                    <a:pt x="109" y="398"/>
                    <a:pt x="107" y="396"/>
                  </a:cubicBezTo>
                  <a:close/>
                  <a:moveTo>
                    <a:pt x="110" y="399"/>
                  </a:moveTo>
                  <a:cubicBezTo>
                    <a:pt x="114" y="403"/>
                    <a:pt x="112" y="402"/>
                    <a:pt x="117" y="406"/>
                  </a:cubicBezTo>
                  <a:cubicBezTo>
                    <a:pt x="117" y="406"/>
                    <a:pt x="118" y="407"/>
                    <a:pt x="118" y="407"/>
                  </a:cubicBezTo>
                  <a:cubicBezTo>
                    <a:pt x="116" y="405"/>
                    <a:pt x="115" y="404"/>
                    <a:pt x="113" y="403"/>
                  </a:cubicBezTo>
                  <a:cubicBezTo>
                    <a:pt x="112" y="402"/>
                    <a:pt x="111" y="400"/>
                    <a:pt x="109" y="399"/>
                  </a:cubicBezTo>
                  <a:cubicBezTo>
                    <a:pt x="110" y="399"/>
                    <a:pt x="110" y="399"/>
                    <a:pt x="112" y="401"/>
                  </a:cubicBezTo>
                  <a:cubicBezTo>
                    <a:pt x="112" y="401"/>
                    <a:pt x="111" y="400"/>
                    <a:pt x="110" y="399"/>
                  </a:cubicBezTo>
                  <a:close/>
                  <a:moveTo>
                    <a:pt x="117" y="390"/>
                  </a:moveTo>
                  <a:cubicBezTo>
                    <a:pt x="117" y="389"/>
                    <a:pt x="117" y="389"/>
                    <a:pt x="117" y="389"/>
                  </a:cubicBezTo>
                  <a:cubicBezTo>
                    <a:pt x="118" y="390"/>
                    <a:pt x="119" y="391"/>
                    <a:pt x="119" y="392"/>
                  </a:cubicBezTo>
                  <a:cubicBezTo>
                    <a:pt x="119" y="392"/>
                    <a:pt x="117" y="390"/>
                    <a:pt x="117" y="390"/>
                  </a:cubicBezTo>
                  <a:close/>
                  <a:moveTo>
                    <a:pt x="116" y="393"/>
                  </a:moveTo>
                  <a:cubicBezTo>
                    <a:pt x="116" y="392"/>
                    <a:pt x="118" y="395"/>
                    <a:pt x="118" y="395"/>
                  </a:cubicBezTo>
                  <a:cubicBezTo>
                    <a:pt x="120" y="396"/>
                    <a:pt x="117" y="394"/>
                    <a:pt x="119" y="395"/>
                  </a:cubicBezTo>
                  <a:cubicBezTo>
                    <a:pt x="120" y="396"/>
                    <a:pt x="120" y="397"/>
                    <a:pt x="120" y="397"/>
                  </a:cubicBezTo>
                  <a:cubicBezTo>
                    <a:pt x="119" y="396"/>
                    <a:pt x="118" y="395"/>
                    <a:pt x="116" y="393"/>
                  </a:cubicBezTo>
                  <a:close/>
                  <a:moveTo>
                    <a:pt x="121" y="398"/>
                  </a:moveTo>
                  <a:cubicBezTo>
                    <a:pt x="120" y="396"/>
                    <a:pt x="123" y="399"/>
                    <a:pt x="123" y="400"/>
                  </a:cubicBezTo>
                  <a:cubicBezTo>
                    <a:pt x="123" y="400"/>
                    <a:pt x="123" y="400"/>
                    <a:pt x="122" y="399"/>
                  </a:cubicBezTo>
                  <a:cubicBezTo>
                    <a:pt x="123" y="400"/>
                    <a:pt x="124" y="401"/>
                    <a:pt x="124" y="401"/>
                  </a:cubicBezTo>
                  <a:cubicBezTo>
                    <a:pt x="124" y="401"/>
                    <a:pt x="124" y="401"/>
                    <a:pt x="124" y="400"/>
                  </a:cubicBezTo>
                  <a:cubicBezTo>
                    <a:pt x="124" y="400"/>
                    <a:pt x="129" y="406"/>
                    <a:pt x="126" y="403"/>
                  </a:cubicBezTo>
                  <a:cubicBezTo>
                    <a:pt x="126" y="403"/>
                    <a:pt x="129" y="406"/>
                    <a:pt x="128" y="405"/>
                  </a:cubicBezTo>
                  <a:cubicBezTo>
                    <a:pt x="129" y="405"/>
                    <a:pt x="129" y="406"/>
                    <a:pt x="130" y="406"/>
                  </a:cubicBezTo>
                  <a:cubicBezTo>
                    <a:pt x="130" y="407"/>
                    <a:pt x="129" y="406"/>
                    <a:pt x="129" y="406"/>
                  </a:cubicBezTo>
                  <a:cubicBezTo>
                    <a:pt x="126" y="403"/>
                    <a:pt x="124" y="401"/>
                    <a:pt x="121" y="398"/>
                  </a:cubicBezTo>
                  <a:cubicBezTo>
                    <a:pt x="121" y="398"/>
                    <a:pt x="123" y="399"/>
                    <a:pt x="121" y="398"/>
                  </a:cubicBezTo>
                  <a:close/>
                  <a:moveTo>
                    <a:pt x="120" y="418"/>
                  </a:moveTo>
                  <a:cubicBezTo>
                    <a:pt x="120" y="419"/>
                    <a:pt x="120" y="419"/>
                    <a:pt x="120" y="419"/>
                  </a:cubicBezTo>
                  <a:cubicBezTo>
                    <a:pt x="117" y="417"/>
                    <a:pt x="117" y="416"/>
                    <a:pt x="120" y="418"/>
                  </a:cubicBezTo>
                  <a:close/>
                  <a:moveTo>
                    <a:pt x="120" y="419"/>
                  </a:moveTo>
                  <a:cubicBezTo>
                    <a:pt x="121" y="421"/>
                    <a:pt x="122" y="421"/>
                    <a:pt x="124" y="423"/>
                  </a:cubicBezTo>
                  <a:cubicBezTo>
                    <a:pt x="123" y="423"/>
                    <a:pt x="125" y="423"/>
                    <a:pt x="124" y="424"/>
                  </a:cubicBezTo>
                  <a:cubicBezTo>
                    <a:pt x="122" y="422"/>
                    <a:pt x="120" y="420"/>
                    <a:pt x="120" y="419"/>
                  </a:cubicBezTo>
                  <a:close/>
                  <a:moveTo>
                    <a:pt x="127" y="405"/>
                  </a:moveTo>
                  <a:cubicBezTo>
                    <a:pt x="127" y="405"/>
                    <a:pt x="128" y="405"/>
                    <a:pt x="128" y="405"/>
                  </a:cubicBezTo>
                  <a:cubicBezTo>
                    <a:pt x="129" y="407"/>
                    <a:pt x="129" y="407"/>
                    <a:pt x="130" y="408"/>
                  </a:cubicBezTo>
                  <a:cubicBezTo>
                    <a:pt x="130" y="408"/>
                    <a:pt x="128" y="406"/>
                    <a:pt x="127" y="405"/>
                  </a:cubicBezTo>
                  <a:close/>
                  <a:moveTo>
                    <a:pt x="141" y="417"/>
                  </a:moveTo>
                  <a:cubicBezTo>
                    <a:pt x="142" y="417"/>
                    <a:pt x="145" y="420"/>
                    <a:pt x="144" y="420"/>
                  </a:cubicBezTo>
                  <a:cubicBezTo>
                    <a:pt x="142" y="418"/>
                    <a:pt x="142" y="418"/>
                    <a:pt x="141" y="417"/>
                  </a:cubicBezTo>
                  <a:close/>
                  <a:moveTo>
                    <a:pt x="146" y="423"/>
                  </a:moveTo>
                  <a:cubicBezTo>
                    <a:pt x="148" y="424"/>
                    <a:pt x="150" y="426"/>
                    <a:pt x="150" y="427"/>
                  </a:cubicBezTo>
                  <a:cubicBezTo>
                    <a:pt x="148" y="424"/>
                    <a:pt x="146" y="423"/>
                    <a:pt x="146" y="423"/>
                  </a:cubicBezTo>
                  <a:close/>
                  <a:moveTo>
                    <a:pt x="152" y="427"/>
                  </a:moveTo>
                  <a:cubicBezTo>
                    <a:pt x="153" y="428"/>
                    <a:pt x="153" y="428"/>
                    <a:pt x="155" y="430"/>
                  </a:cubicBezTo>
                  <a:cubicBezTo>
                    <a:pt x="154" y="429"/>
                    <a:pt x="153" y="429"/>
                    <a:pt x="152" y="428"/>
                  </a:cubicBezTo>
                  <a:cubicBezTo>
                    <a:pt x="151" y="427"/>
                    <a:pt x="152" y="428"/>
                    <a:pt x="152" y="427"/>
                  </a:cubicBezTo>
                  <a:close/>
                  <a:moveTo>
                    <a:pt x="154" y="455"/>
                  </a:moveTo>
                  <a:cubicBezTo>
                    <a:pt x="155" y="456"/>
                    <a:pt x="156" y="456"/>
                    <a:pt x="156" y="456"/>
                  </a:cubicBezTo>
                  <a:cubicBezTo>
                    <a:pt x="158" y="458"/>
                    <a:pt x="157" y="457"/>
                    <a:pt x="159" y="459"/>
                  </a:cubicBezTo>
                  <a:cubicBezTo>
                    <a:pt x="158" y="459"/>
                    <a:pt x="154" y="456"/>
                    <a:pt x="154" y="455"/>
                  </a:cubicBezTo>
                  <a:close/>
                  <a:moveTo>
                    <a:pt x="163" y="434"/>
                  </a:moveTo>
                  <a:cubicBezTo>
                    <a:pt x="164" y="434"/>
                    <a:pt x="167" y="437"/>
                    <a:pt x="166" y="437"/>
                  </a:cubicBezTo>
                  <a:cubicBezTo>
                    <a:pt x="165" y="436"/>
                    <a:pt x="166" y="436"/>
                    <a:pt x="163" y="434"/>
                  </a:cubicBezTo>
                  <a:close/>
                  <a:moveTo>
                    <a:pt x="164" y="437"/>
                  </a:moveTo>
                  <a:cubicBezTo>
                    <a:pt x="166" y="438"/>
                    <a:pt x="167" y="439"/>
                    <a:pt x="169" y="440"/>
                  </a:cubicBezTo>
                  <a:cubicBezTo>
                    <a:pt x="169" y="441"/>
                    <a:pt x="166" y="438"/>
                    <a:pt x="167" y="439"/>
                  </a:cubicBezTo>
                  <a:cubicBezTo>
                    <a:pt x="166" y="439"/>
                    <a:pt x="164" y="437"/>
                    <a:pt x="164" y="437"/>
                  </a:cubicBezTo>
                  <a:close/>
                  <a:moveTo>
                    <a:pt x="169" y="466"/>
                  </a:moveTo>
                  <a:cubicBezTo>
                    <a:pt x="169" y="466"/>
                    <a:pt x="173" y="469"/>
                    <a:pt x="173" y="469"/>
                  </a:cubicBezTo>
                  <a:cubicBezTo>
                    <a:pt x="171" y="468"/>
                    <a:pt x="171" y="467"/>
                    <a:pt x="169" y="466"/>
                  </a:cubicBezTo>
                  <a:close/>
                  <a:moveTo>
                    <a:pt x="169" y="442"/>
                  </a:moveTo>
                  <a:cubicBezTo>
                    <a:pt x="170" y="442"/>
                    <a:pt x="170" y="442"/>
                    <a:pt x="170" y="442"/>
                  </a:cubicBezTo>
                  <a:cubicBezTo>
                    <a:pt x="173" y="444"/>
                    <a:pt x="172" y="444"/>
                    <a:pt x="169" y="442"/>
                  </a:cubicBezTo>
                  <a:close/>
                  <a:moveTo>
                    <a:pt x="170" y="444"/>
                  </a:moveTo>
                  <a:cubicBezTo>
                    <a:pt x="171" y="444"/>
                    <a:pt x="173" y="445"/>
                    <a:pt x="174" y="446"/>
                  </a:cubicBezTo>
                  <a:cubicBezTo>
                    <a:pt x="174" y="446"/>
                    <a:pt x="171" y="444"/>
                    <a:pt x="170" y="444"/>
                  </a:cubicBezTo>
                  <a:close/>
                  <a:moveTo>
                    <a:pt x="175" y="451"/>
                  </a:moveTo>
                  <a:cubicBezTo>
                    <a:pt x="177" y="452"/>
                    <a:pt x="181" y="454"/>
                    <a:pt x="180" y="455"/>
                  </a:cubicBezTo>
                  <a:cubicBezTo>
                    <a:pt x="179" y="453"/>
                    <a:pt x="175" y="452"/>
                    <a:pt x="175" y="451"/>
                  </a:cubicBezTo>
                  <a:close/>
                  <a:moveTo>
                    <a:pt x="176" y="470"/>
                  </a:moveTo>
                  <a:cubicBezTo>
                    <a:pt x="178" y="471"/>
                    <a:pt x="181" y="473"/>
                    <a:pt x="181" y="473"/>
                  </a:cubicBezTo>
                  <a:cubicBezTo>
                    <a:pt x="178" y="471"/>
                    <a:pt x="176" y="470"/>
                    <a:pt x="176" y="470"/>
                  </a:cubicBezTo>
                  <a:close/>
                  <a:moveTo>
                    <a:pt x="178" y="447"/>
                  </a:moveTo>
                  <a:cubicBezTo>
                    <a:pt x="181" y="449"/>
                    <a:pt x="180" y="449"/>
                    <a:pt x="181" y="450"/>
                  </a:cubicBezTo>
                  <a:cubicBezTo>
                    <a:pt x="181" y="450"/>
                    <a:pt x="179" y="449"/>
                    <a:pt x="178" y="448"/>
                  </a:cubicBezTo>
                  <a:cubicBezTo>
                    <a:pt x="177" y="447"/>
                    <a:pt x="178" y="448"/>
                    <a:pt x="178" y="447"/>
                  </a:cubicBezTo>
                  <a:close/>
                  <a:moveTo>
                    <a:pt x="183" y="451"/>
                  </a:moveTo>
                  <a:cubicBezTo>
                    <a:pt x="184" y="451"/>
                    <a:pt x="187" y="453"/>
                    <a:pt x="189" y="454"/>
                  </a:cubicBezTo>
                  <a:cubicBezTo>
                    <a:pt x="188" y="454"/>
                    <a:pt x="185" y="452"/>
                    <a:pt x="183" y="451"/>
                  </a:cubicBezTo>
                  <a:close/>
                  <a:moveTo>
                    <a:pt x="186" y="458"/>
                  </a:moveTo>
                  <a:cubicBezTo>
                    <a:pt x="185" y="457"/>
                    <a:pt x="185" y="457"/>
                    <a:pt x="188" y="459"/>
                  </a:cubicBezTo>
                  <a:cubicBezTo>
                    <a:pt x="187" y="459"/>
                    <a:pt x="187" y="459"/>
                    <a:pt x="186" y="458"/>
                  </a:cubicBezTo>
                  <a:close/>
                  <a:moveTo>
                    <a:pt x="185" y="455"/>
                  </a:moveTo>
                  <a:cubicBezTo>
                    <a:pt x="186" y="455"/>
                    <a:pt x="189" y="457"/>
                    <a:pt x="190" y="458"/>
                  </a:cubicBezTo>
                  <a:cubicBezTo>
                    <a:pt x="189" y="457"/>
                    <a:pt x="189" y="458"/>
                    <a:pt x="187" y="456"/>
                  </a:cubicBezTo>
                  <a:cubicBezTo>
                    <a:pt x="188" y="457"/>
                    <a:pt x="187" y="456"/>
                    <a:pt x="185" y="455"/>
                  </a:cubicBezTo>
                  <a:close/>
                  <a:moveTo>
                    <a:pt x="202" y="465"/>
                  </a:moveTo>
                  <a:cubicBezTo>
                    <a:pt x="201" y="465"/>
                    <a:pt x="200" y="465"/>
                    <a:pt x="199" y="464"/>
                  </a:cubicBezTo>
                  <a:cubicBezTo>
                    <a:pt x="199" y="464"/>
                    <a:pt x="201" y="465"/>
                    <a:pt x="202" y="465"/>
                  </a:cubicBezTo>
                  <a:cubicBezTo>
                    <a:pt x="203" y="466"/>
                    <a:pt x="200" y="464"/>
                    <a:pt x="202" y="465"/>
                  </a:cubicBezTo>
                  <a:close/>
                  <a:moveTo>
                    <a:pt x="216" y="491"/>
                  </a:moveTo>
                  <a:cubicBezTo>
                    <a:pt x="216" y="491"/>
                    <a:pt x="217" y="492"/>
                    <a:pt x="219" y="493"/>
                  </a:cubicBezTo>
                  <a:cubicBezTo>
                    <a:pt x="221" y="494"/>
                    <a:pt x="216" y="492"/>
                    <a:pt x="216" y="491"/>
                  </a:cubicBezTo>
                  <a:close/>
                  <a:moveTo>
                    <a:pt x="229" y="478"/>
                  </a:moveTo>
                  <a:cubicBezTo>
                    <a:pt x="229" y="478"/>
                    <a:pt x="230" y="479"/>
                    <a:pt x="231" y="479"/>
                  </a:cubicBezTo>
                  <a:cubicBezTo>
                    <a:pt x="233" y="480"/>
                    <a:pt x="234" y="480"/>
                    <a:pt x="233" y="480"/>
                  </a:cubicBezTo>
                  <a:cubicBezTo>
                    <a:pt x="231" y="479"/>
                    <a:pt x="231" y="479"/>
                    <a:pt x="229" y="478"/>
                  </a:cubicBezTo>
                  <a:close/>
                  <a:moveTo>
                    <a:pt x="233" y="491"/>
                  </a:moveTo>
                  <a:cubicBezTo>
                    <a:pt x="233" y="491"/>
                    <a:pt x="234" y="491"/>
                    <a:pt x="234" y="491"/>
                  </a:cubicBezTo>
                  <a:cubicBezTo>
                    <a:pt x="235" y="492"/>
                    <a:pt x="237" y="492"/>
                    <a:pt x="239" y="493"/>
                  </a:cubicBezTo>
                  <a:cubicBezTo>
                    <a:pt x="238" y="493"/>
                    <a:pt x="235" y="492"/>
                    <a:pt x="233" y="491"/>
                  </a:cubicBezTo>
                  <a:close/>
                  <a:moveTo>
                    <a:pt x="269" y="504"/>
                  </a:moveTo>
                  <a:cubicBezTo>
                    <a:pt x="269" y="504"/>
                    <a:pt x="270" y="504"/>
                    <a:pt x="272" y="504"/>
                  </a:cubicBezTo>
                  <a:cubicBezTo>
                    <a:pt x="272" y="505"/>
                    <a:pt x="272" y="505"/>
                    <a:pt x="272" y="505"/>
                  </a:cubicBezTo>
                  <a:lnTo>
                    <a:pt x="269" y="504"/>
                  </a:lnTo>
                  <a:close/>
                  <a:moveTo>
                    <a:pt x="285" y="518"/>
                  </a:moveTo>
                  <a:cubicBezTo>
                    <a:pt x="287" y="519"/>
                    <a:pt x="289" y="519"/>
                    <a:pt x="291" y="520"/>
                  </a:cubicBezTo>
                  <a:cubicBezTo>
                    <a:pt x="293" y="520"/>
                    <a:pt x="295" y="521"/>
                    <a:pt x="297" y="521"/>
                  </a:cubicBezTo>
                  <a:cubicBezTo>
                    <a:pt x="297" y="522"/>
                    <a:pt x="293" y="521"/>
                    <a:pt x="292" y="520"/>
                  </a:cubicBezTo>
                  <a:cubicBezTo>
                    <a:pt x="292" y="521"/>
                    <a:pt x="293" y="521"/>
                    <a:pt x="295" y="521"/>
                  </a:cubicBezTo>
                  <a:cubicBezTo>
                    <a:pt x="291" y="521"/>
                    <a:pt x="286" y="519"/>
                    <a:pt x="285" y="518"/>
                  </a:cubicBezTo>
                  <a:close/>
                  <a:moveTo>
                    <a:pt x="347" y="531"/>
                  </a:moveTo>
                  <a:cubicBezTo>
                    <a:pt x="346" y="531"/>
                    <a:pt x="348" y="531"/>
                    <a:pt x="350" y="531"/>
                  </a:cubicBezTo>
                  <a:cubicBezTo>
                    <a:pt x="351" y="531"/>
                    <a:pt x="348" y="531"/>
                    <a:pt x="347" y="531"/>
                  </a:cubicBezTo>
                  <a:close/>
                  <a:moveTo>
                    <a:pt x="448" y="504"/>
                  </a:moveTo>
                  <a:cubicBezTo>
                    <a:pt x="448" y="504"/>
                    <a:pt x="447" y="505"/>
                    <a:pt x="447" y="505"/>
                  </a:cubicBezTo>
                  <a:cubicBezTo>
                    <a:pt x="445" y="505"/>
                    <a:pt x="445" y="505"/>
                    <a:pt x="448" y="504"/>
                  </a:cubicBezTo>
                  <a:close/>
                  <a:moveTo>
                    <a:pt x="477" y="521"/>
                  </a:moveTo>
                  <a:cubicBezTo>
                    <a:pt x="476" y="521"/>
                    <a:pt x="482" y="519"/>
                    <a:pt x="482" y="519"/>
                  </a:cubicBezTo>
                  <a:cubicBezTo>
                    <a:pt x="479" y="520"/>
                    <a:pt x="480" y="520"/>
                    <a:pt x="477" y="521"/>
                  </a:cubicBezTo>
                  <a:close/>
                  <a:moveTo>
                    <a:pt x="493" y="521"/>
                  </a:moveTo>
                  <a:cubicBezTo>
                    <a:pt x="494" y="520"/>
                    <a:pt x="493" y="520"/>
                    <a:pt x="496" y="519"/>
                  </a:cubicBezTo>
                  <a:cubicBezTo>
                    <a:pt x="497" y="519"/>
                    <a:pt x="496" y="520"/>
                    <a:pt x="493" y="521"/>
                  </a:cubicBezTo>
                  <a:close/>
                  <a:moveTo>
                    <a:pt x="572" y="483"/>
                  </a:moveTo>
                  <a:cubicBezTo>
                    <a:pt x="571" y="483"/>
                    <a:pt x="575" y="481"/>
                    <a:pt x="576" y="480"/>
                  </a:cubicBezTo>
                  <a:cubicBezTo>
                    <a:pt x="577" y="480"/>
                    <a:pt x="574" y="481"/>
                    <a:pt x="572" y="483"/>
                  </a:cubicBezTo>
                  <a:close/>
                  <a:moveTo>
                    <a:pt x="555" y="425"/>
                  </a:moveTo>
                  <a:cubicBezTo>
                    <a:pt x="552" y="427"/>
                    <a:pt x="549" y="428"/>
                    <a:pt x="548" y="429"/>
                  </a:cubicBezTo>
                  <a:cubicBezTo>
                    <a:pt x="544" y="431"/>
                    <a:pt x="551" y="427"/>
                    <a:pt x="553" y="425"/>
                  </a:cubicBezTo>
                  <a:cubicBezTo>
                    <a:pt x="552" y="426"/>
                    <a:pt x="553" y="426"/>
                    <a:pt x="554" y="425"/>
                  </a:cubicBezTo>
                  <a:cubicBezTo>
                    <a:pt x="555" y="425"/>
                    <a:pt x="554" y="425"/>
                    <a:pt x="555" y="425"/>
                  </a:cubicBezTo>
                  <a:close/>
                  <a:moveTo>
                    <a:pt x="607" y="451"/>
                  </a:moveTo>
                  <a:cubicBezTo>
                    <a:pt x="605" y="453"/>
                    <a:pt x="609" y="449"/>
                    <a:pt x="610" y="448"/>
                  </a:cubicBezTo>
                  <a:cubicBezTo>
                    <a:pt x="612" y="447"/>
                    <a:pt x="608" y="451"/>
                    <a:pt x="607" y="451"/>
                  </a:cubicBezTo>
                  <a:close/>
                  <a:moveTo>
                    <a:pt x="613" y="446"/>
                  </a:moveTo>
                  <a:cubicBezTo>
                    <a:pt x="613" y="446"/>
                    <a:pt x="611" y="448"/>
                    <a:pt x="611" y="447"/>
                  </a:cubicBezTo>
                  <a:cubicBezTo>
                    <a:pt x="615" y="444"/>
                    <a:pt x="618" y="442"/>
                    <a:pt x="620" y="439"/>
                  </a:cubicBezTo>
                  <a:cubicBezTo>
                    <a:pt x="623" y="437"/>
                    <a:pt x="625" y="435"/>
                    <a:pt x="628" y="432"/>
                  </a:cubicBezTo>
                  <a:cubicBezTo>
                    <a:pt x="625" y="434"/>
                    <a:pt x="630" y="430"/>
                    <a:pt x="627" y="432"/>
                  </a:cubicBezTo>
                  <a:cubicBezTo>
                    <a:pt x="626" y="433"/>
                    <a:pt x="625" y="434"/>
                    <a:pt x="624" y="435"/>
                  </a:cubicBezTo>
                  <a:cubicBezTo>
                    <a:pt x="622" y="437"/>
                    <a:pt x="624" y="435"/>
                    <a:pt x="620" y="438"/>
                  </a:cubicBezTo>
                  <a:cubicBezTo>
                    <a:pt x="620" y="438"/>
                    <a:pt x="621" y="436"/>
                    <a:pt x="622" y="436"/>
                  </a:cubicBezTo>
                  <a:cubicBezTo>
                    <a:pt x="624" y="434"/>
                    <a:pt x="621" y="437"/>
                    <a:pt x="624" y="434"/>
                  </a:cubicBezTo>
                  <a:cubicBezTo>
                    <a:pt x="624" y="434"/>
                    <a:pt x="623" y="436"/>
                    <a:pt x="624" y="435"/>
                  </a:cubicBezTo>
                  <a:cubicBezTo>
                    <a:pt x="624" y="434"/>
                    <a:pt x="627" y="432"/>
                    <a:pt x="629" y="430"/>
                  </a:cubicBezTo>
                  <a:cubicBezTo>
                    <a:pt x="628" y="431"/>
                    <a:pt x="632" y="428"/>
                    <a:pt x="630" y="429"/>
                  </a:cubicBezTo>
                  <a:cubicBezTo>
                    <a:pt x="630" y="430"/>
                    <a:pt x="632" y="427"/>
                    <a:pt x="633" y="426"/>
                  </a:cubicBezTo>
                  <a:cubicBezTo>
                    <a:pt x="634" y="426"/>
                    <a:pt x="633" y="427"/>
                    <a:pt x="633" y="427"/>
                  </a:cubicBezTo>
                  <a:cubicBezTo>
                    <a:pt x="632" y="428"/>
                    <a:pt x="631" y="430"/>
                    <a:pt x="630" y="431"/>
                  </a:cubicBezTo>
                  <a:cubicBezTo>
                    <a:pt x="630" y="430"/>
                    <a:pt x="632" y="428"/>
                    <a:pt x="633" y="428"/>
                  </a:cubicBezTo>
                  <a:cubicBezTo>
                    <a:pt x="632" y="429"/>
                    <a:pt x="630" y="431"/>
                    <a:pt x="627" y="433"/>
                  </a:cubicBezTo>
                  <a:cubicBezTo>
                    <a:pt x="629" y="432"/>
                    <a:pt x="630" y="432"/>
                    <a:pt x="633" y="428"/>
                  </a:cubicBezTo>
                  <a:cubicBezTo>
                    <a:pt x="634" y="428"/>
                    <a:pt x="632" y="430"/>
                    <a:pt x="631" y="431"/>
                  </a:cubicBezTo>
                  <a:cubicBezTo>
                    <a:pt x="631" y="431"/>
                    <a:pt x="632" y="430"/>
                    <a:pt x="631" y="431"/>
                  </a:cubicBezTo>
                  <a:cubicBezTo>
                    <a:pt x="633" y="429"/>
                    <a:pt x="634" y="428"/>
                    <a:pt x="636" y="426"/>
                  </a:cubicBezTo>
                  <a:cubicBezTo>
                    <a:pt x="636" y="427"/>
                    <a:pt x="633" y="430"/>
                    <a:pt x="635" y="428"/>
                  </a:cubicBezTo>
                  <a:cubicBezTo>
                    <a:pt x="633" y="430"/>
                    <a:pt x="633" y="430"/>
                    <a:pt x="632" y="430"/>
                  </a:cubicBezTo>
                  <a:cubicBezTo>
                    <a:pt x="631" y="431"/>
                    <a:pt x="632" y="431"/>
                    <a:pt x="632" y="431"/>
                  </a:cubicBezTo>
                  <a:cubicBezTo>
                    <a:pt x="630" y="432"/>
                    <a:pt x="630" y="432"/>
                    <a:pt x="631" y="432"/>
                  </a:cubicBezTo>
                  <a:cubicBezTo>
                    <a:pt x="630" y="433"/>
                    <a:pt x="629" y="434"/>
                    <a:pt x="628" y="435"/>
                  </a:cubicBezTo>
                  <a:cubicBezTo>
                    <a:pt x="627" y="435"/>
                    <a:pt x="628" y="434"/>
                    <a:pt x="628" y="434"/>
                  </a:cubicBezTo>
                  <a:cubicBezTo>
                    <a:pt x="625" y="437"/>
                    <a:pt x="621" y="441"/>
                    <a:pt x="616" y="445"/>
                  </a:cubicBezTo>
                  <a:cubicBezTo>
                    <a:pt x="616" y="445"/>
                    <a:pt x="618" y="443"/>
                    <a:pt x="618" y="444"/>
                  </a:cubicBezTo>
                  <a:cubicBezTo>
                    <a:pt x="616" y="446"/>
                    <a:pt x="616" y="445"/>
                    <a:pt x="613" y="447"/>
                  </a:cubicBezTo>
                  <a:cubicBezTo>
                    <a:pt x="614" y="446"/>
                    <a:pt x="611" y="449"/>
                    <a:pt x="609" y="450"/>
                  </a:cubicBezTo>
                  <a:cubicBezTo>
                    <a:pt x="609" y="450"/>
                    <a:pt x="610" y="449"/>
                    <a:pt x="613" y="446"/>
                  </a:cubicBezTo>
                  <a:close/>
                  <a:moveTo>
                    <a:pt x="616" y="441"/>
                  </a:moveTo>
                  <a:cubicBezTo>
                    <a:pt x="617" y="441"/>
                    <a:pt x="617" y="441"/>
                    <a:pt x="617" y="440"/>
                  </a:cubicBezTo>
                  <a:cubicBezTo>
                    <a:pt x="620" y="437"/>
                    <a:pt x="620" y="437"/>
                    <a:pt x="620" y="437"/>
                  </a:cubicBezTo>
                  <a:cubicBezTo>
                    <a:pt x="620" y="438"/>
                    <a:pt x="618" y="440"/>
                    <a:pt x="616" y="441"/>
                  </a:cubicBezTo>
                  <a:close/>
                  <a:moveTo>
                    <a:pt x="612" y="445"/>
                  </a:moveTo>
                  <a:cubicBezTo>
                    <a:pt x="613" y="444"/>
                    <a:pt x="614" y="443"/>
                    <a:pt x="615" y="442"/>
                  </a:cubicBezTo>
                  <a:cubicBezTo>
                    <a:pt x="616" y="442"/>
                    <a:pt x="616" y="442"/>
                    <a:pt x="616" y="442"/>
                  </a:cubicBezTo>
                  <a:cubicBezTo>
                    <a:pt x="614" y="443"/>
                    <a:pt x="614" y="443"/>
                    <a:pt x="612" y="445"/>
                  </a:cubicBezTo>
                  <a:close/>
                  <a:moveTo>
                    <a:pt x="625" y="444"/>
                  </a:moveTo>
                  <a:cubicBezTo>
                    <a:pt x="625" y="444"/>
                    <a:pt x="626" y="443"/>
                    <a:pt x="628" y="441"/>
                  </a:cubicBezTo>
                  <a:cubicBezTo>
                    <a:pt x="628" y="441"/>
                    <a:pt x="627" y="443"/>
                    <a:pt x="625" y="444"/>
                  </a:cubicBezTo>
                  <a:close/>
                  <a:moveTo>
                    <a:pt x="561" y="420"/>
                  </a:moveTo>
                  <a:cubicBezTo>
                    <a:pt x="565" y="417"/>
                    <a:pt x="569" y="414"/>
                    <a:pt x="572" y="412"/>
                  </a:cubicBezTo>
                  <a:cubicBezTo>
                    <a:pt x="571" y="414"/>
                    <a:pt x="564" y="419"/>
                    <a:pt x="561" y="420"/>
                  </a:cubicBezTo>
                  <a:close/>
                  <a:moveTo>
                    <a:pt x="622" y="440"/>
                  </a:moveTo>
                  <a:cubicBezTo>
                    <a:pt x="623" y="439"/>
                    <a:pt x="625" y="438"/>
                    <a:pt x="627" y="436"/>
                  </a:cubicBezTo>
                  <a:cubicBezTo>
                    <a:pt x="627" y="436"/>
                    <a:pt x="626" y="437"/>
                    <a:pt x="627" y="437"/>
                  </a:cubicBezTo>
                  <a:cubicBezTo>
                    <a:pt x="625" y="438"/>
                    <a:pt x="625" y="437"/>
                    <a:pt x="622" y="440"/>
                  </a:cubicBezTo>
                  <a:close/>
                  <a:moveTo>
                    <a:pt x="629" y="435"/>
                  </a:moveTo>
                  <a:cubicBezTo>
                    <a:pt x="629" y="435"/>
                    <a:pt x="629" y="434"/>
                    <a:pt x="629" y="434"/>
                  </a:cubicBezTo>
                  <a:cubicBezTo>
                    <a:pt x="631" y="433"/>
                    <a:pt x="632" y="431"/>
                    <a:pt x="634" y="430"/>
                  </a:cubicBezTo>
                  <a:cubicBezTo>
                    <a:pt x="632" y="432"/>
                    <a:pt x="631" y="434"/>
                    <a:pt x="629" y="435"/>
                  </a:cubicBezTo>
                  <a:close/>
                  <a:moveTo>
                    <a:pt x="632" y="428"/>
                  </a:moveTo>
                  <a:cubicBezTo>
                    <a:pt x="631" y="428"/>
                    <a:pt x="633" y="426"/>
                    <a:pt x="633" y="426"/>
                  </a:cubicBezTo>
                  <a:cubicBezTo>
                    <a:pt x="634" y="425"/>
                    <a:pt x="633" y="426"/>
                    <a:pt x="634" y="426"/>
                  </a:cubicBezTo>
                  <a:cubicBezTo>
                    <a:pt x="633" y="426"/>
                    <a:pt x="633" y="427"/>
                    <a:pt x="632" y="428"/>
                  </a:cubicBezTo>
                  <a:close/>
                  <a:moveTo>
                    <a:pt x="577" y="407"/>
                  </a:moveTo>
                  <a:cubicBezTo>
                    <a:pt x="577" y="407"/>
                    <a:pt x="579" y="406"/>
                    <a:pt x="580" y="405"/>
                  </a:cubicBezTo>
                  <a:cubicBezTo>
                    <a:pt x="580" y="405"/>
                    <a:pt x="578" y="407"/>
                    <a:pt x="577" y="407"/>
                  </a:cubicBezTo>
                  <a:close/>
                  <a:moveTo>
                    <a:pt x="609" y="380"/>
                  </a:moveTo>
                  <a:cubicBezTo>
                    <a:pt x="611" y="378"/>
                    <a:pt x="616" y="374"/>
                    <a:pt x="619" y="370"/>
                  </a:cubicBezTo>
                  <a:cubicBezTo>
                    <a:pt x="618" y="371"/>
                    <a:pt x="612" y="377"/>
                    <a:pt x="609" y="380"/>
                  </a:cubicBezTo>
                  <a:close/>
                  <a:moveTo>
                    <a:pt x="680" y="372"/>
                  </a:moveTo>
                  <a:cubicBezTo>
                    <a:pt x="682" y="369"/>
                    <a:pt x="685" y="364"/>
                    <a:pt x="686" y="363"/>
                  </a:cubicBezTo>
                  <a:cubicBezTo>
                    <a:pt x="685" y="365"/>
                    <a:pt x="683" y="368"/>
                    <a:pt x="684" y="367"/>
                  </a:cubicBezTo>
                  <a:cubicBezTo>
                    <a:pt x="682" y="369"/>
                    <a:pt x="682" y="369"/>
                    <a:pt x="681" y="371"/>
                  </a:cubicBezTo>
                  <a:cubicBezTo>
                    <a:pt x="681" y="371"/>
                    <a:pt x="680" y="372"/>
                    <a:pt x="680" y="372"/>
                  </a:cubicBezTo>
                  <a:close/>
                  <a:moveTo>
                    <a:pt x="621" y="366"/>
                  </a:moveTo>
                  <a:cubicBezTo>
                    <a:pt x="620" y="366"/>
                    <a:pt x="623" y="363"/>
                    <a:pt x="624" y="362"/>
                  </a:cubicBezTo>
                  <a:cubicBezTo>
                    <a:pt x="624" y="362"/>
                    <a:pt x="622" y="364"/>
                    <a:pt x="621" y="366"/>
                  </a:cubicBezTo>
                  <a:close/>
                  <a:moveTo>
                    <a:pt x="681" y="369"/>
                  </a:moveTo>
                  <a:cubicBezTo>
                    <a:pt x="681" y="369"/>
                    <a:pt x="683" y="366"/>
                    <a:pt x="684" y="365"/>
                  </a:cubicBezTo>
                  <a:cubicBezTo>
                    <a:pt x="684" y="365"/>
                    <a:pt x="682" y="368"/>
                    <a:pt x="681" y="369"/>
                  </a:cubicBezTo>
                  <a:close/>
                  <a:moveTo>
                    <a:pt x="625" y="360"/>
                  </a:moveTo>
                  <a:cubicBezTo>
                    <a:pt x="626" y="360"/>
                    <a:pt x="626" y="359"/>
                    <a:pt x="627" y="358"/>
                  </a:cubicBezTo>
                  <a:cubicBezTo>
                    <a:pt x="628" y="358"/>
                    <a:pt x="625" y="361"/>
                    <a:pt x="625" y="360"/>
                  </a:cubicBezTo>
                  <a:close/>
                  <a:moveTo>
                    <a:pt x="640" y="339"/>
                  </a:moveTo>
                  <a:cubicBezTo>
                    <a:pt x="640" y="339"/>
                    <a:pt x="642" y="335"/>
                    <a:pt x="642" y="336"/>
                  </a:cubicBezTo>
                  <a:cubicBezTo>
                    <a:pt x="642" y="337"/>
                    <a:pt x="642" y="337"/>
                    <a:pt x="640" y="339"/>
                  </a:cubicBezTo>
                  <a:close/>
                  <a:moveTo>
                    <a:pt x="646" y="335"/>
                  </a:moveTo>
                  <a:cubicBezTo>
                    <a:pt x="647" y="332"/>
                    <a:pt x="649" y="328"/>
                    <a:pt x="651" y="325"/>
                  </a:cubicBezTo>
                  <a:cubicBezTo>
                    <a:pt x="652" y="324"/>
                    <a:pt x="653" y="322"/>
                    <a:pt x="653" y="321"/>
                  </a:cubicBezTo>
                  <a:cubicBezTo>
                    <a:pt x="654" y="319"/>
                    <a:pt x="655" y="318"/>
                    <a:pt x="655" y="317"/>
                  </a:cubicBezTo>
                  <a:cubicBezTo>
                    <a:pt x="656" y="315"/>
                    <a:pt x="656" y="317"/>
                    <a:pt x="656" y="315"/>
                  </a:cubicBezTo>
                  <a:cubicBezTo>
                    <a:pt x="656" y="316"/>
                    <a:pt x="656" y="317"/>
                    <a:pt x="656" y="318"/>
                  </a:cubicBezTo>
                  <a:cubicBezTo>
                    <a:pt x="654" y="321"/>
                    <a:pt x="653" y="324"/>
                    <a:pt x="651" y="327"/>
                  </a:cubicBezTo>
                  <a:cubicBezTo>
                    <a:pt x="650" y="329"/>
                    <a:pt x="650" y="329"/>
                    <a:pt x="648" y="332"/>
                  </a:cubicBezTo>
                  <a:cubicBezTo>
                    <a:pt x="648" y="332"/>
                    <a:pt x="649" y="330"/>
                    <a:pt x="650" y="328"/>
                  </a:cubicBezTo>
                  <a:cubicBezTo>
                    <a:pt x="649" y="329"/>
                    <a:pt x="647" y="333"/>
                    <a:pt x="646" y="335"/>
                  </a:cubicBezTo>
                  <a:close/>
                  <a:moveTo>
                    <a:pt x="646" y="329"/>
                  </a:moveTo>
                  <a:cubicBezTo>
                    <a:pt x="647" y="329"/>
                    <a:pt x="647" y="328"/>
                    <a:pt x="647" y="329"/>
                  </a:cubicBezTo>
                  <a:cubicBezTo>
                    <a:pt x="648" y="328"/>
                    <a:pt x="648" y="328"/>
                    <a:pt x="648" y="328"/>
                  </a:cubicBezTo>
                  <a:cubicBezTo>
                    <a:pt x="648" y="327"/>
                    <a:pt x="643" y="334"/>
                    <a:pt x="646" y="329"/>
                  </a:cubicBezTo>
                  <a:close/>
                  <a:moveTo>
                    <a:pt x="648" y="328"/>
                  </a:moveTo>
                  <a:cubicBezTo>
                    <a:pt x="648" y="327"/>
                    <a:pt x="649" y="326"/>
                    <a:pt x="650" y="324"/>
                  </a:cubicBezTo>
                  <a:cubicBezTo>
                    <a:pt x="650" y="324"/>
                    <a:pt x="649" y="327"/>
                    <a:pt x="648" y="328"/>
                  </a:cubicBezTo>
                  <a:close/>
                  <a:moveTo>
                    <a:pt x="660" y="326"/>
                  </a:moveTo>
                  <a:cubicBezTo>
                    <a:pt x="659" y="327"/>
                    <a:pt x="660" y="324"/>
                    <a:pt x="660" y="325"/>
                  </a:cubicBezTo>
                  <a:cubicBezTo>
                    <a:pt x="660" y="324"/>
                    <a:pt x="661" y="322"/>
                    <a:pt x="662" y="322"/>
                  </a:cubicBezTo>
                  <a:cubicBezTo>
                    <a:pt x="661" y="324"/>
                    <a:pt x="660" y="325"/>
                    <a:pt x="660" y="326"/>
                  </a:cubicBezTo>
                  <a:close/>
                  <a:moveTo>
                    <a:pt x="663" y="321"/>
                  </a:moveTo>
                  <a:cubicBezTo>
                    <a:pt x="663" y="321"/>
                    <a:pt x="664" y="319"/>
                    <a:pt x="663" y="321"/>
                  </a:cubicBezTo>
                  <a:cubicBezTo>
                    <a:pt x="665" y="315"/>
                    <a:pt x="666" y="317"/>
                    <a:pt x="666" y="317"/>
                  </a:cubicBezTo>
                  <a:cubicBezTo>
                    <a:pt x="666" y="317"/>
                    <a:pt x="666" y="317"/>
                    <a:pt x="666" y="317"/>
                  </a:cubicBezTo>
                  <a:cubicBezTo>
                    <a:pt x="666" y="317"/>
                    <a:pt x="666" y="317"/>
                    <a:pt x="666" y="317"/>
                  </a:cubicBezTo>
                  <a:cubicBezTo>
                    <a:pt x="665" y="319"/>
                    <a:pt x="664" y="320"/>
                    <a:pt x="663" y="321"/>
                  </a:cubicBezTo>
                  <a:close/>
                  <a:moveTo>
                    <a:pt x="653" y="321"/>
                  </a:moveTo>
                  <a:cubicBezTo>
                    <a:pt x="652" y="321"/>
                    <a:pt x="655" y="317"/>
                    <a:pt x="655" y="316"/>
                  </a:cubicBezTo>
                  <a:cubicBezTo>
                    <a:pt x="656" y="314"/>
                    <a:pt x="654" y="318"/>
                    <a:pt x="653" y="321"/>
                  </a:cubicBezTo>
                  <a:close/>
                  <a:moveTo>
                    <a:pt x="662" y="319"/>
                  </a:moveTo>
                  <a:cubicBezTo>
                    <a:pt x="661" y="319"/>
                    <a:pt x="664" y="314"/>
                    <a:pt x="664" y="315"/>
                  </a:cubicBezTo>
                  <a:cubicBezTo>
                    <a:pt x="663" y="318"/>
                    <a:pt x="663" y="317"/>
                    <a:pt x="662" y="319"/>
                  </a:cubicBezTo>
                  <a:close/>
                  <a:moveTo>
                    <a:pt x="659" y="309"/>
                  </a:moveTo>
                  <a:cubicBezTo>
                    <a:pt x="660" y="309"/>
                    <a:pt x="660" y="309"/>
                    <a:pt x="658" y="313"/>
                  </a:cubicBezTo>
                  <a:cubicBezTo>
                    <a:pt x="660" y="310"/>
                    <a:pt x="657" y="314"/>
                    <a:pt x="659" y="309"/>
                  </a:cubicBezTo>
                  <a:close/>
                  <a:moveTo>
                    <a:pt x="656" y="312"/>
                  </a:moveTo>
                  <a:cubicBezTo>
                    <a:pt x="656" y="311"/>
                    <a:pt x="658" y="307"/>
                    <a:pt x="658" y="306"/>
                  </a:cubicBezTo>
                  <a:cubicBezTo>
                    <a:pt x="659" y="306"/>
                    <a:pt x="656" y="311"/>
                    <a:pt x="655" y="313"/>
                  </a:cubicBezTo>
                  <a:cubicBezTo>
                    <a:pt x="655" y="313"/>
                    <a:pt x="657" y="310"/>
                    <a:pt x="656" y="312"/>
                  </a:cubicBezTo>
                  <a:close/>
                  <a:moveTo>
                    <a:pt x="661" y="310"/>
                  </a:moveTo>
                  <a:cubicBezTo>
                    <a:pt x="661" y="309"/>
                    <a:pt x="662" y="309"/>
                    <a:pt x="662" y="307"/>
                  </a:cubicBezTo>
                  <a:cubicBezTo>
                    <a:pt x="663" y="307"/>
                    <a:pt x="663" y="307"/>
                    <a:pt x="663" y="307"/>
                  </a:cubicBezTo>
                  <a:cubicBezTo>
                    <a:pt x="662" y="309"/>
                    <a:pt x="662" y="308"/>
                    <a:pt x="661" y="310"/>
                  </a:cubicBezTo>
                  <a:close/>
                  <a:moveTo>
                    <a:pt x="664" y="301"/>
                  </a:moveTo>
                  <a:cubicBezTo>
                    <a:pt x="663" y="302"/>
                    <a:pt x="665" y="299"/>
                    <a:pt x="665" y="298"/>
                  </a:cubicBezTo>
                  <a:cubicBezTo>
                    <a:pt x="665" y="299"/>
                    <a:pt x="665" y="299"/>
                    <a:pt x="665" y="301"/>
                  </a:cubicBezTo>
                  <a:cubicBezTo>
                    <a:pt x="663" y="304"/>
                    <a:pt x="662" y="305"/>
                    <a:pt x="661" y="307"/>
                  </a:cubicBezTo>
                  <a:cubicBezTo>
                    <a:pt x="662" y="305"/>
                    <a:pt x="662" y="304"/>
                    <a:pt x="664" y="301"/>
                  </a:cubicBezTo>
                  <a:cubicBezTo>
                    <a:pt x="664" y="301"/>
                    <a:pt x="664" y="300"/>
                    <a:pt x="664" y="301"/>
                  </a:cubicBezTo>
                  <a:close/>
                  <a:moveTo>
                    <a:pt x="662" y="303"/>
                  </a:moveTo>
                  <a:cubicBezTo>
                    <a:pt x="662" y="304"/>
                    <a:pt x="662" y="302"/>
                    <a:pt x="662" y="302"/>
                  </a:cubicBezTo>
                  <a:cubicBezTo>
                    <a:pt x="663" y="300"/>
                    <a:pt x="663" y="300"/>
                    <a:pt x="664" y="298"/>
                  </a:cubicBezTo>
                  <a:cubicBezTo>
                    <a:pt x="664" y="299"/>
                    <a:pt x="662" y="302"/>
                    <a:pt x="662" y="303"/>
                  </a:cubicBezTo>
                  <a:close/>
                  <a:moveTo>
                    <a:pt x="669" y="301"/>
                  </a:moveTo>
                  <a:cubicBezTo>
                    <a:pt x="668" y="303"/>
                    <a:pt x="669" y="301"/>
                    <a:pt x="668" y="302"/>
                  </a:cubicBezTo>
                  <a:cubicBezTo>
                    <a:pt x="669" y="300"/>
                    <a:pt x="669" y="300"/>
                    <a:pt x="670" y="298"/>
                  </a:cubicBezTo>
                  <a:cubicBezTo>
                    <a:pt x="670" y="298"/>
                    <a:pt x="669" y="301"/>
                    <a:pt x="669" y="301"/>
                  </a:cubicBezTo>
                  <a:close/>
                  <a:moveTo>
                    <a:pt x="664" y="298"/>
                  </a:moveTo>
                  <a:cubicBezTo>
                    <a:pt x="664" y="297"/>
                    <a:pt x="663" y="298"/>
                    <a:pt x="663" y="298"/>
                  </a:cubicBezTo>
                  <a:cubicBezTo>
                    <a:pt x="664" y="296"/>
                    <a:pt x="664" y="296"/>
                    <a:pt x="664" y="296"/>
                  </a:cubicBezTo>
                  <a:cubicBezTo>
                    <a:pt x="664" y="296"/>
                    <a:pt x="664" y="298"/>
                    <a:pt x="665" y="295"/>
                  </a:cubicBezTo>
                  <a:cubicBezTo>
                    <a:pt x="665" y="296"/>
                    <a:pt x="664" y="297"/>
                    <a:pt x="664" y="298"/>
                  </a:cubicBezTo>
                  <a:close/>
                  <a:moveTo>
                    <a:pt x="718" y="287"/>
                  </a:moveTo>
                  <a:cubicBezTo>
                    <a:pt x="718" y="287"/>
                    <a:pt x="720" y="283"/>
                    <a:pt x="720" y="280"/>
                  </a:cubicBezTo>
                  <a:cubicBezTo>
                    <a:pt x="720" y="282"/>
                    <a:pt x="719" y="286"/>
                    <a:pt x="718" y="287"/>
                  </a:cubicBezTo>
                  <a:close/>
                  <a:moveTo>
                    <a:pt x="729" y="267"/>
                  </a:moveTo>
                  <a:cubicBezTo>
                    <a:pt x="728" y="268"/>
                    <a:pt x="728" y="267"/>
                    <a:pt x="728" y="267"/>
                  </a:cubicBezTo>
                  <a:cubicBezTo>
                    <a:pt x="729" y="263"/>
                    <a:pt x="729" y="263"/>
                    <a:pt x="730" y="260"/>
                  </a:cubicBezTo>
                  <a:cubicBezTo>
                    <a:pt x="730" y="261"/>
                    <a:pt x="730" y="264"/>
                    <a:pt x="729" y="267"/>
                  </a:cubicBezTo>
                  <a:close/>
                  <a:moveTo>
                    <a:pt x="733" y="260"/>
                  </a:moveTo>
                  <a:cubicBezTo>
                    <a:pt x="732" y="260"/>
                    <a:pt x="733" y="257"/>
                    <a:pt x="734" y="254"/>
                  </a:cubicBezTo>
                  <a:cubicBezTo>
                    <a:pt x="734" y="254"/>
                    <a:pt x="733" y="257"/>
                    <a:pt x="733" y="260"/>
                  </a:cubicBezTo>
                  <a:close/>
                  <a:moveTo>
                    <a:pt x="726" y="261"/>
                  </a:moveTo>
                  <a:cubicBezTo>
                    <a:pt x="726" y="258"/>
                    <a:pt x="726" y="258"/>
                    <a:pt x="726" y="258"/>
                  </a:cubicBezTo>
                  <a:cubicBezTo>
                    <a:pt x="727" y="257"/>
                    <a:pt x="727" y="257"/>
                    <a:pt x="728" y="255"/>
                  </a:cubicBezTo>
                  <a:cubicBezTo>
                    <a:pt x="727" y="259"/>
                    <a:pt x="727" y="259"/>
                    <a:pt x="727" y="259"/>
                  </a:cubicBezTo>
                  <a:cubicBezTo>
                    <a:pt x="727" y="256"/>
                    <a:pt x="726" y="260"/>
                    <a:pt x="726" y="261"/>
                  </a:cubicBezTo>
                  <a:close/>
                  <a:moveTo>
                    <a:pt x="694" y="267"/>
                  </a:moveTo>
                  <a:cubicBezTo>
                    <a:pt x="695" y="265"/>
                    <a:pt x="695" y="264"/>
                    <a:pt x="696" y="261"/>
                  </a:cubicBezTo>
                  <a:cubicBezTo>
                    <a:pt x="696" y="260"/>
                    <a:pt x="696" y="260"/>
                    <a:pt x="697" y="259"/>
                  </a:cubicBezTo>
                  <a:cubicBezTo>
                    <a:pt x="697" y="258"/>
                    <a:pt x="696" y="259"/>
                    <a:pt x="696" y="260"/>
                  </a:cubicBezTo>
                  <a:cubicBezTo>
                    <a:pt x="696" y="261"/>
                    <a:pt x="696" y="260"/>
                    <a:pt x="696" y="260"/>
                  </a:cubicBezTo>
                  <a:cubicBezTo>
                    <a:pt x="696" y="261"/>
                    <a:pt x="696" y="262"/>
                    <a:pt x="695" y="263"/>
                  </a:cubicBezTo>
                  <a:cubicBezTo>
                    <a:pt x="695" y="264"/>
                    <a:pt x="696" y="261"/>
                    <a:pt x="695" y="262"/>
                  </a:cubicBezTo>
                  <a:cubicBezTo>
                    <a:pt x="695" y="263"/>
                    <a:pt x="694" y="265"/>
                    <a:pt x="694" y="266"/>
                  </a:cubicBezTo>
                  <a:cubicBezTo>
                    <a:pt x="694" y="266"/>
                    <a:pt x="695" y="260"/>
                    <a:pt x="695" y="261"/>
                  </a:cubicBezTo>
                  <a:cubicBezTo>
                    <a:pt x="695" y="259"/>
                    <a:pt x="696" y="258"/>
                    <a:pt x="696" y="257"/>
                  </a:cubicBezTo>
                  <a:cubicBezTo>
                    <a:pt x="696" y="256"/>
                    <a:pt x="695" y="258"/>
                    <a:pt x="695" y="260"/>
                  </a:cubicBezTo>
                  <a:cubicBezTo>
                    <a:pt x="695" y="260"/>
                    <a:pt x="695" y="260"/>
                    <a:pt x="695" y="260"/>
                  </a:cubicBezTo>
                  <a:cubicBezTo>
                    <a:pt x="695" y="257"/>
                    <a:pt x="696" y="256"/>
                    <a:pt x="696" y="254"/>
                  </a:cubicBezTo>
                  <a:cubicBezTo>
                    <a:pt x="697" y="253"/>
                    <a:pt x="697" y="251"/>
                    <a:pt x="696" y="254"/>
                  </a:cubicBezTo>
                  <a:cubicBezTo>
                    <a:pt x="697" y="250"/>
                    <a:pt x="698" y="245"/>
                    <a:pt x="699" y="242"/>
                  </a:cubicBezTo>
                  <a:cubicBezTo>
                    <a:pt x="700" y="240"/>
                    <a:pt x="698" y="244"/>
                    <a:pt x="699" y="242"/>
                  </a:cubicBezTo>
                  <a:cubicBezTo>
                    <a:pt x="699" y="240"/>
                    <a:pt x="700" y="239"/>
                    <a:pt x="700" y="239"/>
                  </a:cubicBezTo>
                  <a:cubicBezTo>
                    <a:pt x="699" y="244"/>
                    <a:pt x="698" y="247"/>
                    <a:pt x="697" y="252"/>
                  </a:cubicBezTo>
                  <a:cubicBezTo>
                    <a:pt x="697" y="251"/>
                    <a:pt x="698" y="248"/>
                    <a:pt x="699" y="245"/>
                  </a:cubicBezTo>
                  <a:cubicBezTo>
                    <a:pt x="699" y="247"/>
                    <a:pt x="699" y="245"/>
                    <a:pt x="700" y="243"/>
                  </a:cubicBezTo>
                  <a:cubicBezTo>
                    <a:pt x="700" y="244"/>
                    <a:pt x="699" y="248"/>
                    <a:pt x="698" y="252"/>
                  </a:cubicBezTo>
                  <a:cubicBezTo>
                    <a:pt x="699" y="250"/>
                    <a:pt x="700" y="245"/>
                    <a:pt x="701" y="241"/>
                  </a:cubicBezTo>
                  <a:cubicBezTo>
                    <a:pt x="701" y="240"/>
                    <a:pt x="700" y="243"/>
                    <a:pt x="701" y="242"/>
                  </a:cubicBezTo>
                  <a:cubicBezTo>
                    <a:pt x="701" y="240"/>
                    <a:pt x="701" y="240"/>
                    <a:pt x="702" y="237"/>
                  </a:cubicBezTo>
                  <a:cubicBezTo>
                    <a:pt x="702" y="237"/>
                    <a:pt x="702" y="238"/>
                    <a:pt x="702" y="240"/>
                  </a:cubicBezTo>
                  <a:cubicBezTo>
                    <a:pt x="701" y="241"/>
                    <a:pt x="701" y="243"/>
                    <a:pt x="701" y="244"/>
                  </a:cubicBezTo>
                  <a:cubicBezTo>
                    <a:pt x="701" y="243"/>
                    <a:pt x="701" y="242"/>
                    <a:pt x="700" y="244"/>
                  </a:cubicBezTo>
                  <a:cubicBezTo>
                    <a:pt x="700" y="247"/>
                    <a:pt x="699" y="250"/>
                    <a:pt x="698" y="254"/>
                  </a:cubicBezTo>
                  <a:cubicBezTo>
                    <a:pt x="699" y="251"/>
                    <a:pt x="699" y="249"/>
                    <a:pt x="700" y="245"/>
                  </a:cubicBezTo>
                  <a:cubicBezTo>
                    <a:pt x="700" y="246"/>
                    <a:pt x="701" y="244"/>
                    <a:pt x="701" y="242"/>
                  </a:cubicBezTo>
                  <a:cubicBezTo>
                    <a:pt x="702" y="242"/>
                    <a:pt x="702" y="243"/>
                    <a:pt x="701" y="245"/>
                  </a:cubicBezTo>
                  <a:cubicBezTo>
                    <a:pt x="701" y="245"/>
                    <a:pt x="701" y="245"/>
                    <a:pt x="701" y="244"/>
                  </a:cubicBezTo>
                  <a:cubicBezTo>
                    <a:pt x="699" y="252"/>
                    <a:pt x="699" y="256"/>
                    <a:pt x="697" y="259"/>
                  </a:cubicBezTo>
                  <a:cubicBezTo>
                    <a:pt x="697" y="259"/>
                    <a:pt x="697" y="259"/>
                    <a:pt x="697" y="259"/>
                  </a:cubicBezTo>
                  <a:cubicBezTo>
                    <a:pt x="696" y="262"/>
                    <a:pt x="696" y="263"/>
                    <a:pt x="695" y="265"/>
                  </a:cubicBezTo>
                  <a:cubicBezTo>
                    <a:pt x="695" y="263"/>
                    <a:pt x="694" y="267"/>
                    <a:pt x="694" y="267"/>
                  </a:cubicBezTo>
                  <a:close/>
                  <a:moveTo>
                    <a:pt x="693" y="262"/>
                  </a:moveTo>
                  <a:cubicBezTo>
                    <a:pt x="694" y="259"/>
                    <a:pt x="695" y="258"/>
                    <a:pt x="694" y="259"/>
                  </a:cubicBezTo>
                  <a:cubicBezTo>
                    <a:pt x="694" y="257"/>
                    <a:pt x="695" y="256"/>
                    <a:pt x="695" y="255"/>
                  </a:cubicBezTo>
                  <a:cubicBezTo>
                    <a:pt x="696" y="252"/>
                    <a:pt x="696" y="252"/>
                    <a:pt x="696" y="251"/>
                  </a:cubicBezTo>
                  <a:cubicBezTo>
                    <a:pt x="696" y="253"/>
                    <a:pt x="696" y="254"/>
                    <a:pt x="695" y="257"/>
                  </a:cubicBezTo>
                  <a:cubicBezTo>
                    <a:pt x="695" y="255"/>
                    <a:pt x="694" y="262"/>
                    <a:pt x="693" y="262"/>
                  </a:cubicBezTo>
                  <a:close/>
                  <a:moveTo>
                    <a:pt x="696" y="266"/>
                  </a:moveTo>
                  <a:cubicBezTo>
                    <a:pt x="696" y="265"/>
                    <a:pt x="697" y="262"/>
                    <a:pt x="697" y="261"/>
                  </a:cubicBezTo>
                  <a:cubicBezTo>
                    <a:pt x="698" y="261"/>
                    <a:pt x="697" y="264"/>
                    <a:pt x="696" y="266"/>
                  </a:cubicBezTo>
                  <a:close/>
                  <a:moveTo>
                    <a:pt x="695" y="253"/>
                  </a:moveTo>
                  <a:cubicBezTo>
                    <a:pt x="696" y="251"/>
                    <a:pt x="697" y="248"/>
                    <a:pt x="696" y="248"/>
                  </a:cubicBezTo>
                  <a:cubicBezTo>
                    <a:pt x="697" y="245"/>
                    <a:pt x="696" y="248"/>
                    <a:pt x="697" y="246"/>
                  </a:cubicBezTo>
                  <a:cubicBezTo>
                    <a:pt x="698" y="243"/>
                    <a:pt x="699" y="239"/>
                    <a:pt x="699" y="238"/>
                  </a:cubicBezTo>
                  <a:cubicBezTo>
                    <a:pt x="699" y="237"/>
                    <a:pt x="699" y="239"/>
                    <a:pt x="698" y="241"/>
                  </a:cubicBezTo>
                  <a:cubicBezTo>
                    <a:pt x="699" y="240"/>
                    <a:pt x="700" y="237"/>
                    <a:pt x="700" y="233"/>
                  </a:cubicBezTo>
                  <a:cubicBezTo>
                    <a:pt x="700" y="233"/>
                    <a:pt x="700" y="235"/>
                    <a:pt x="700" y="235"/>
                  </a:cubicBezTo>
                  <a:cubicBezTo>
                    <a:pt x="700" y="237"/>
                    <a:pt x="700" y="235"/>
                    <a:pt x="699" y="240"/>
                  </a:cubicBezTo>
                  <a:cubicBezTo>
                    <a:pt x="699" y="239"/>
                    <a:pt x="700" y="238"/>
                    <a:pt x="700" y="237"/>
                  </a:cubicBezTo>
                  <a:cubicBezTo>
                    <a:pt x="699" y="241"/>
                    <a:pt x="698" y="245"/>
                    <a:pt x="697" y="249"/>
                  </a:cubicBezTo>
                  <a:cubicBezTo>
                    <a:pt x="698" y="246"/>
                    <a:pt x="698" y="243"/>
                    <a:pt x="699" y="241"/>
                  </a:cubicBezTo>
                  <a:cubicBezTo>
                    <a:pt x="698" y="243"/>
                    <a:pt x="696" y="252"/>
                    <a:pt x="695" y="253"/>
                  </a:cubicBezTo>
                  <a:close/>
                  <a:moveTo>
                    <a:pt x="689" y="251"/>
                  </a:moveTo>
                  <a:cubicBezTo>
                    <a:pt x="689" y="251"/>
                    <a:pt x="690" y="246"/>
                    <a:pt x="690" y="247"/>
                  </a:cubicBezTo>
                  <a:cubicBezTo>
                    <a:pt x="690" y="249"/>
                    <a:pt x="689" y="250"/>
                    <a:pt x="689" y="251"/>
                  </a:cubicBezTo>
                  <a:close/>
                  <a:moveTo>
                    <a:pt x="729" y="235"/>
                  </a:moveTo>
                  <a:cubicBezTo>
                    <a:pt x="729" y="232"/>
                    <a:pt x="729" y="232"/>
                    <a:pt x="729" y="232"/>
                  </a:cubicBezTo>
                  <a:cubicBezTo>
                    <a:pt x="730" y="232"/>
                    <a:pt x="730" y="232"/>
                    <a:pt x="730" y="232"/>
                  </a:cubicBezTo>
                  <a:cubicBezTo>
                    <a:pt x="729" y="234"/>
                    <a:pt x="729" y="235"/>
                    <a:pt x="729" y="235"/>
                  </a:cubicBezTo>
                  <a:close/>
                  <a:moveTo>
                    <a:pt x="691" y="245"/>
                  </a:moveTo>
                  <a:cubicBezTo>
                    <a:pt x="692" y="244"/>
                    <a:pt x="692" y="244"/>
                    <a:pt x="692" y="243"/>
                  </a:cubicBezTo>
                  <a:cubicBezTo>
                    <a:pt x="692" y="243"/>
                    <a:pt x="692" y="245"/>
                    <a:pt x="691" y="246"/>
                  </a:cubicBezTo>
                  <a:cubicBezTo>
                    <a:pt x="692" y="245"/>
                    <a:pt x="691" y="246"/>
                    <a:pt x="692" y="244"/>
                  </a:cubicBezTo>
                  <a:cubicBezTo>
                    <a:pt x="692" y="243"/>
                    <a:pt x="692" y="244"/>
                    <a:pt x="691" y="245"/>
                  </a:cubicBezTo>
                  <a:close/>
                  <a:moveTo>
                    <a:pt x="700" y="239"/>
                  </a:moveTo>
                  <a:cubicBezTo>
                    <a:pt x="700" y="238"/>
                    <a:pt x="700" y="237"/>
                    <a:pt x="700" y="236"/>
                  </a:cubicBezTo>
                  <a:cubicBezTo>
                    <a:pt x="701" y="236"/>
                    <a:pt x="701" y="236"/>
                    <a:pt x="701" y="236"/>
                  </a:cubicBezTo>
                  <a:cubicBezTo>
                    <a:pt x="700" y="238"/>
                    <a:pt x="700" y="239"/>
                    <a:pt x="700" y="239"/>
                  </a:cubicBezTo>
                  <a:close/>
                  <a:moveTo>
                    <a:pt x="692" y="241"/>
                  </a:moveTo>
                  <a:cubicBezTo>
                    <a:pt x="692" y="241"/>
                    <a:pt x="692" y="239"/>
                    <a:pt x="693" y="238"/>
                  </a:cubicBezTo>
                  <a:cubicBezTo>
                    <a:pt x="693" y="237"/>
                    <a:pt x="693" y="236"/>
                    <a:pt x="693" y="237"/>
                  </a:cubicBezTo>
                  <a:cubicBezTo>
                    <a:pt x="693" y="239"/>
                    <a:pt x="692" y="240"/>
                    <a:pt x="692" y="241"/>
                  </a:cubicBezTo>
                  <a:close/>
                  <a:moveTo>
                    <a:pt x="705" y="231"/>
                  </a:moveTo>
                  <a:cubicBezTo>
                    <a:pt x="704" y="231"/>
                    <a:pt x="704" y="231"/>
                    <a:pt x="704" y="231"/>
                  </a:cubicBezTo>
                  <a:cubicBezTo>
                    <a:pt x="704" y="230"/>
                    <a:pt x="704" y="229"/>
                    <a:pt x="704" y="229"/>
                  </a:cubicBezTo>
                  <a:cubicBezTo>
                    <a:pt x="705" y="227"/>
                    <a:pt x="705" y="229"/>
                    <a:pt x="705" y="231"/>
                  </a:cubicBezTo>
                  <a:close/>
                  <a:moveTo>
                    <a:pt x="699" y="228"/>
                  </a:moveTo>
                  <a:cubicBezTo>
                    <a:pt x="699" y="228"/>
                    <a:pt x="700" y="224"/>
                    <a:pt x="700" y="224"/>
                  </a:cubicBezTo>
                  <a:cubicBezTo>
                    <a:pt x="700" y="226"/>
                    <a:pt x="699" y="227"/>
                    <a:pt x="699" y="228"/>
                  </a:cubicBezTo>
                  <a:close/>
                  <a:moveTo>
                    <a:pt x="700" y="222"/>
                  </a:moveTo>
                  <a:cubicBezTo>
                    <a:pt x="700" y="220"/>
                    <a:pt x="700" y="219"/>
                    <a:pt x="701" y="218"/>
                  </a:cubicBezTo>
                  <a:cubicBezTo>
                    <a:pt x="701" y="217"/>
                    <a:pt x="700" y="220"/>
                    <a:pt x="701" y="220"/>
                  </a:cubicBezTo>
                  <a:cubicBezTo>
                    <a:pt x="700" y="221"/>
                    <a:pt x="700" y="222"/>
                    <a:pt x="700" y="222"/>
                  </a:cubicBezTo>
                  <a:close/>
                  <a:moveTo>
                    <a:pt x="724" y="169"/>
                  </a:moveTo>
                  <a:cubicBezTo>
                    <a:pt x="724" y="167"/>
                    <a:pt x="724" y="173"/>
                    <a:pt x="724" y="172"/>
                  </a:cubicBezTo>
                  <a:cubicBezTo>
                    <a:pt x="724" y="169"/>
                    <a:pt x="724" y="166"/>
                    <a:pt x="724" y="162"/>
                  </a:cubicBezTo>
                  <a:cubicBezTo>
                    <a:pt x="724" y="159"/>
                    <a:pt x="723" y="156"/>
                    <a:pt x="723" y="153"/>
                  </a:cubicBezTo>
                  <a:cubicBezTo>
                    <a:pt x="724" y="153"/>
                    <a:pt x="724" y="152"/>
                    <a:pt x="724" y="149"/>
                  </a:cubicBezTo>
                  <a:cubicBezTo>
                    <a:pt x="724" y="150"/>
                    <a:pt x="724" y="149"/>
                    <a:pt x="725" y="149"/>
                  </a:cubicBezTo>
                  <a:cubicBezTo>
                    <a:pt x="725" y="151"/>
                    <a:pt x="724" y="152"/>
                    <a:pt x="724" y="154"/>
                  </a:cubicBezTo>
                  <a:cubicBezTo>
                    <a:pt x="725" y="157"/>
                    <a:pt x="725" y="161"/>
                    <a:pt x="725" y="163"/>
                  </a:cubicBezTo>
                  <a:cubicBezTo>
                    <a:pt x="725" y="165"/>
                    <a:pt x="725" y="166"/>
                    <a:pt x="725" y="166"/>
                  </a:cubicBezTo>
                  <a:cubicBezTo>
                    <a:pt x="725" y="169"/>
                    <a:pt x="725" y="171"/>
                    <a:pt x="724" y="172"/>
                  </a:cubicBezTo>
                  <a:cubicBezTo>
                    <a:pt x="724" y="171"/>
                    <a:pt x="724" y="169"/>
                    <a:pt x="724" y="169"/>
                  </a:cubicBezTo>
                  <a:close/>
                  <a:moveTo>
                    <a:pt x="725" y="171"/>
                  </a:moveTo>
                  <a:cubicBezTo>
                    <a:pt x="725" y="174"/>
                    <a:pt x="725" y="169"/>
                    <a:pt x="726" y="168"/>
                  </a:cubicBezTo>
                  <a:cubicBezTo>
                    <a:pt x="725" y="171"/>
                    <a:pt x="725" y="173"/>
                    <a:pt x="726" y="176"/>
                  </a:cubicBezTo>
                  <a:cubicBezTo>
                    <a:pt x="726" y="179"/>
                    <a:pt x="725" y="182"/>
                    <a:pt x="725" y="185"/>
                  </a:cubicBezTo>
                  <a:cubicBezTo>
                    <a:pt x="725" y="190"/>
                    <a:pt x="725" y="195"/>
                    <a:pt x="724" y="197"/>
                  </a:cubicBezTo>
                  <a:cubicBezTo>
                    <a:pt x="724" y="200"/>
                    <a:pt x="724" y="201"/>
                    <a:pt x="723" y="203"/>
                  </a:cubicBezTo>
                  <a:cubicBezTo>
                    <a:pt x="723" y="206"/>
                    <a:pt x="724" y="202"/>
                    <a:pt x="724" y="203"/>
                  </a:cubicBezTo>
                  <a:cubicBezTo>
                    <a:pt x="723" y="206"/>
                    <a:pt x="723" y="209"/>
                    <a:pt x="723" y="210"/>
                  </a:cubicBezTo>
                  <a:cubicBezTo>
                    <a:pt x="723" y="201"/>
                    <a:pt x="724" y="199"/>
                    <a:pt x="724" y="193"/>
                  </a:cubicBezTo>
                  <a:cubicBezTo>
                    <a:pt x="724" y="193"/>
                    <a:pt x="724" y="194"/>
                    <a:pt x="724" y="195"/>
                  </a:cubicBezTo>
                  <a:cubicBezTo>
                    <a:pt x="723" y="190"/>
                    <a:pt x="724" y="186"/>
                    <a:pt x="724" y="176"/>
                  </a:cubicBezTo>
                  <a:cubicBezTo>
                    <a:pt x="724" y="175"/>
                    <a:pt x="725" y="174"/>
                    <a:pt x="725" y="174"/>
                  </a:cubicBezTo>
                  <a:cubicBezTo>
                    <a:pt x="725" y="173"/>
                    <a:pt x="725" y="173"/>
                    <a:pt x="725" y="171"/>
                  </a:cubicBezTo>
                  <a:close/>
                  <a:moveTo>
                    <a:pt x="731" y="184"/>
                  </a:moveTo>
                  <a:cubicBezTo>
                    <a:pt x="731" y="185"/>
                    <a:pt x="731" y="181"/>
                    <a:pt x="731" y="181"/>
                  </a:cubicBezTo>
                  <a:lnTo>
                    <a:pt x="731" y="184"/>
                  </a:lnTo>
                  <a:close/>
                  <a:moveTo>
                    <a:pt x="709" y="197"/>
                  </a:moveTo>
                  <a:cubicBezTo>
                    <a:pt x="708" y="197"/>
                    <a:pt x="709" y="191"/>
                    <a:pt x="709" y="197"/>
                  </a:cubicBezTo>
                  <a:close/>
                  <a:moveTo>
                    <a:pt x="709" y="196"/>
                  </a:moveTo>
                  <a:cubicBezTo>
                    <a:pt x="709" y="196"/>
                    <a:pt x="709" y="192"/>
                    <a:pt x="709" y="192"/>
                  </a:cubicBezTo>
                  <a:cubicBezTo>
                    <a:pt x="709" y="194"/>
                    <a:pt x="709" y="194"/>
                    <a:pt x="709" y="196"/>
                  </a:cubicBezTo>
                  <a:close/>
                  <a:moveTo>
                    <a:pt x="732" y="181"/>
                  </a:moveTo>
                  <a:cubicBezTo>
                    <a:pt x="732" y="177"/>
                    <a:pt x="732" y="177"/>
                    <a:pt x="732" y="175"/>
                  </a:cubicBezTo>
                  <a:cubicBezTo>
                    <a:pt x="732" y="176"/>
                    <a:pt x="732" y="177"/>
                    <a:pt x="732" y="180"/>
                  </a:cubicBezTo>
                  <a:cubicBezTo>
                    <a:pt x="732" y="180"/>
                    <a:pt x="732" y="181"/>
                    <a:pt x="732" y="181"/>
                  </a:cubicBezTo>
                  <a:close/>
                  <a:moveTo>
                    <a:pt x="731" y="162"/>
                  </a:moveTo>
                  <a:cubicBezTo>
                    <a:pt x="731" y="161"/>
                    <a:pt x="731" y="159"/>
                    <a:pt x="731" y="157"/>
                  </a:cubicBezTo>
                  <a:cubicBezTo>
                    <a:pt x="730" y="158"/>
                    <a:pt x="731" y="160"/>
                    <a:pt x="731" y="160"/>
                  </a:cubicBezTo>
                  <a:cubicBezTo>
                    <a:pt x="730" y="161"/>
                    <a:pt x="730" y="157"/>
                    <a:pt x="730" y="155"/>
                  </a:cubicBezTo>
                  <a:cubicBezTo>
                    <a:pt x="731" y="155"/>
                    <a:pt x="730" y="150"/>
                    <a:pt x="731" y="150"/>
                  </a:cubicBezTo>
                  <a:cubicBezTo>
                    <a:pt x="731" y="153"/>
                    <a:pt x="731" y="157"/>
                    <a:pt x="731" y="157"/>
                  </a:cubicBezTo>
                  <a:cubicBezTo>
                    <a:pt x="731" y="159"/>
                    <a:pt x="731" y="160"/>
                    <a:pt x="731" y="162"/>
                  </a:cubicBezTo>
                  <a:close/>
                  <a:moveTo>
                    <a:pt x="710" y="166"/>
                  </a:moveTo>
                  <a:cubicBezTo>
                    <a:pt x="710" y="166"/>
                    <a:pt x="710" y="162"/>
                    <a:pt x="710" y="162"/>
                  </a:cubicBezTo>
                  <a:cubicBezTo>
                    <a:pt x="710" y="164"/>
                    <a:pt x="710" y="165"/>
                    <a:pt x="710" y="166"/>
                  </a:cubicBezTo>
                  <a:close/>
                  <a:moveTo>
                    <a:pt x="712" y="155"/>
                  </a:moveTo>
                  <a:cubicBezTo>
                    <a:pt x="712" y="157"/>
                    <a:pt x="712" y="160"/>
                    <a:pt x="712" y="160"/>
                  </a:cubicBezTo>
                  <a:cubicBezTo>
                    <a:pt x="712" y="157"/>
                    <a:pt x="711" y="155"/>
                    <a:pt x="712" y="155"/>
                  </a:cubicBezTo>
                  <a:close/>
                  <a:moveTo>
                    <a:pt x="711" y="150"/>
                  </a:moveTo>
                  <a:cubicBezTo>
                    <a:pt x="711" y="149"/>
                    <a:pt x="711" y="147"/>
                    <a:pt x="711" y="149"/>
                  </a:cubicBezTo>
                  <a:cubicBezTo>
                    <a:pt x="711" y="146"/>
                    <a:pt x="710" y="141"/>
                    <a:pt x="711" y="140"/>
                  </a:cubicBezTo>
                  <a:cubicBezTo>
                    <a:pt x="712" y="145"/>
                    <a:pt x="712" y="152"/>
                    <a:pt x="712" y="155"/>
                  </a:cubicBezTo>
                  <a:cubicBezTo>
                    <a:pt x="711" y="155"/>
                    <a:pt x="711" y="152"/>
                    <a:pt x="711" y="151"/>
                  </a:cubicBezTo>
                  <a:cubicBezTo>
                    <a:pt x="711" y="154"/>
                    <a:pt x="711" y="159"/>
                    <a:pt x="712" y="162"/>
                  </a:cubicBezTo>
                  <a:cubicBezTo>
                    <a:pt x="711" y="164"/>
                    <a:pt x="711" y="155"/>
                    <a:pt x="711" y="152"/>
                  </a:cubicBezTo>
                  <a:cubicBezTo>
                    <a:pt x="711" y="151"/>
                    <a:pt x="710" y="149"/>
                    <a:pt x="711" y="151"/>
                  </a:cubicBezTo>
                  <a:cubicBezTo>
                    <a:pt x="710" y="150"/>
                    <a:pt x="710" y="146"/>
                    <a:pt x="710" y="144"/>
                  </a:cubicBezTo>
                  <a:cubicBezTo>
                    <a:pt x="711" y="144"/>
                    <a:pt x="711" y="149"/>
                    <a:pt x="711" y="150"/>
                  </a:cubicBezTo>
                  <a:close/>
                  <a:moveTo>
                    <a:pt x="725" y="148"/>
                  </a:moveTo>
                  <a:cubicBezTo>
                    <a:pt x="725" y="148"/>
                    <a:pt x="725" y="145"/>
                    <a:pt x="724" y="143"/>
                  </a:cubicBezTo>
                  <a:cubicBezTo>
                    <a:pt x="724" y="143"/>
                    <a:pt x="725" y="146"/>
                    <a:pt x="725" y="147"/>
                  </a:cubicBezTo>
                  <a:cubicBezTo>
                    <a:pt x="724" y="146"/>
                    <a:pt x="724" y="145"/>
                    <a:pt x="724" y="142"/>
                  </a:cubicBezTo>
                  <a:cubicBezTo>
                    <a:pt x="724" y="138"/>
                    <a:pt x="724" y="141"/>
                    <a:pt x="724" y="136"/>
                  </a:cubicBezTo>
                  <a:cubicBezTo>
                    <a:pt x="725" y="140"/>
                    <a:pt x="725" y="138"/>
                    <a:pt x="725" y="142"/>
                  </a:cubicBezTo>
                  <a:cubicBezTo>
                    <a:pt x="725" y="141"/>
                    <a:pt x="725" y="140"/>
                    <a:pt x="725" y="142"/>
                  </a:cubicBezTo>
                  <a:cubicBezTo>
                    <a:pt x="725" y="145"/>
                    <a:pt x="725" y="146"/>
                    <a:pt x="725" y="148"/>
                  </a:cubicBezTo>
                  <a:close/>
                  <a:moveTo>
                    <a:pt x="710" y="140"/>
                  </a:moveTo>
                  <a:cubicBezTo>
                    <a:pt x="709" y="139"/>
                    <a:pt x="709" y="137"/>
                    <a:pt x="709" y="134"/>
                  </a:cubicBezTo>
                  <a:cubicBezTo>
                    <a:pt x="710" y="136"/>
                    <a:pt x="710" y="138"/>
                    <a:pt x="710" y="140"/>
                  </a:cubicBezTo>
                  <a:close/>
                  <a:moveTo>
                    <a:pt x="52" y="278"/>
                  </a:moveTo>
                  <a:cubicBezTo>
                    <a:pt x="54" y="283"/>
                    <a:pt x="55" y="284"/>
                    <a:pt x="56" y="286"/>
                  </a:cubicBezTo>
                  <a:cubicBezTo>
                    <a:pt x="55" y="286"/>
                    <a:pt x="55" y="284"/>
                    <a:pt x="55" y="285"/>
                  </a:cubicBezTo>
                  <a:cubicBezTo>
                    <a:pt x="54" y="283"/>
                    <a:pt x="53" y="281"/>
                    <a:pt x="52" y="278"/>
                  </a:cubicBezTo>
                  <a:close/>
                  <a:moveTo>
                    <a:pt x="61" y="300"/>
                  </a:moveTo>
                  <a:cubicBezTo>
                    <a:pt x="60" y="299"/>
                    <a:pt x="59" y="297"/>
                    <a:pt x="59" y="298"/>
                  </a:cubicBezTo>
                  <a:cubicBezTo>
                    <a:pt x="57" y="295"/>
                    <a:pt x="57" y="294"/>
                    <a:pt x="56" y="292"/>
                  </a:cubicBezTo>
                  <a:cubicBezTo>
                    <a:pt x="57" y="292"/>
                    <a:pt x="57" y="293"/>
                    <a:pt x="58" y="295"/>
                  </a:cubicBezTo>
                  <a:cubicBezTo>
                    <a:pt x="59" y="297"/>
                    <a:pt x="60" y="299"/>
                    <a:pt x="61" y="300"/>
                  </a:cubicBezTo>
                  <a:close/>
                  <a:moveTo>
                    <a:pt x="58" y="295"/>
                  </a:moveTo>
                  <a:cubicBezTo>
                    <a:pt x="57" y="291"/>
                    <a:pt x="59" y="296"/>
                    <a:pt x="60" y="298"/>
                  </a:cubicBezTo>
                  <a:cubicBezTo>
                    <a:pt x="59" y="297"/>
                    <a:pt x="59" y="297"/>
                    <a:pt x="58" y="295"/>
                  </a:cubicBezTo>
                  <a:cubicBezTo>
                    <a:pt x="58" y="294"/>
                    <a:pt x="57" y="292"/>
                    <a:pt x="56" y="290"/>
                  </a:cubicBezTo>
                  <a:cubicBezTo>
                    <a:pt x="57" y="291"/>
                    <a:pt x="57" y="293"/>
                    <a:pt x="58" y="2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noProof="1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19"/>
          <p:cNvGrpSpPr/>
          <p:nvPr/>
        </p:nvGrpSpPr>
        <p:grpSpPr>
          <a:xfrm>
            <a:off x="9069705" y="1858945"/>
            <a:ext cx="1750695" cy="1722773"/>
            <a:chOff x="3171826" y="2058988"/>
            <a:chExt cx="2784475" cy="2740025"/>
          </a:xfrm>
          <a:solidFill>
            <a:schemeClr val="accent4"/>
          </a:solidFill>
        </p:grpSpPr>
        <p:sp>
          <p:nvSpPr>
            <p:cNvPr id="26" name="Freeform 16"/>
            <p:cNvSpPr>
              <a:spLocks noEditPoints="1"/>
            </p:cNvSpPr>
            <p:nvPr/>
          </p:nvSpPr>
          <p:spPr bwMode="auto">
            <a:xfrm>
              <a:off x="3224213" y="2058988"/>
              <a:ext cx="2690813" cy="2411413"/>
            </a:xfrm>
            <a:custGeom>
              <a:avLst/>
              <a:gdLst>
                <a:gd name="T0" fmla="*/ 646 w 715"/>
                <a:gd name="T1" fmla="*/ 141 h 640"/>
                <a:gd name="T2" fmla="*/ 574 w 715"/>
                <a:gd name="T3" fmla="*/ 69 h 640"/>
                <a:gd name="T4" fmla="*/ 447 w 715"/>
                <a:gd name="T5" fmla="*/ 11 h 640"/>
                <a:gd name="T6" fmla="*/ 239 w 715"/>
                <a:gd name="T7" fmla="*/ 24 h 640"/>
                <a:gd name="T8" fmla="*/ 261 w 715"/>
                <a:gd name="T9" fmla="*/ 8 h 640"/>
                <a:gd name="T10" fmla="*/ 40 w 715"/>
                <a:gd name="T11" fmla="*/ 195 h 640"/>
                <a:gd name="T12" fmla="*/ 30 w 715"/>
                <a:gd name="T13" fmla="*/ 218 h 640"/>
                <a:gd name="T14" fmla="*/ 6 w 715"/>
                <a:gd name="T15" fmla="*/ 303 h 640"/>
                <a:gd name="T16" fmla="*/ 1 w 715"/>
                <a:gd name="T17" fmla="*/ 364 h 640"/>
                <a:gd name="T18" fmla="*/ 10 w 715"/>
                <a:gd name="T19" fmla="*/ 443 h 640"/>
                <a:gd name="T20" fmla="*/ 15 w 715"/>
                <a:gd name="T21" fmla="*/ 475 h 640"/>
                <a:gd name="T22" fmla="*/ 26 w 715"/>
                <a:gd name="T23" fmla="*/ 505 h 640"/>
                <a:gd name="T24" fmla="*/ 62 w 715"/>
                <a:gd name="T25" fmla="*/ 565 h 640"/>
                <a:gd name="T26" fmla="*/ 84 w 715"/>
                <a:gd name="T27" fmla="*/ 580 h 640"/>
                <a:gd name="T28" fmla="*/ 92 w 715"/>
                <a:gd name="T29" fmla="*/ 572 h 640"/>
                <a:gd name="T30" fmla="*/ 54 w 715"/>
                <a:gd name="T31" fmla="*/ 494 h 640"/>
                <a:gd name="T32" fmla="*/ 57 w 715"/>
                <a:gd name="T33" fmla="*/ 472 h 640"/>
                <a:gd name="T34" fmla="*/ 48 w 715"/>
                <a:gd name="T35" fmla="*/ 392 h 640"/>
                <a:gd name="T36" fmla="*/ 81 w 715"/>
                <a:gd name="T37" fmla="*/ 243 h 640"/>
                <a:gd name="T38" fmla="*/ 97 w 715"/>
                <a:gd name="T39" fmla="*/ 207 h 640"/>
                <a:gd name="T40" fmla="*/ 377 w 715"/>
                <a:gd name="T41" fmla="*/ 46 h 640"/>
                <a:gd name="T42" fmla="*/ 445 w 715"/>
                <a:gd name="T43" fmla="*/ 49 h 640"/>
                <a:gd name="T44" fmla="*/ 574 w 715"/>
                <a:gd name="T45" fmla="*/ 113 h 640"/>
                <a:gd name="T46" fmla="*/ 564 w 715"/>
                <a:gd name="T47" fmla="*/ 99 h 640"/>
                <a:gd name="T48" fmla="*/ 553 w 715"/>
                <a:gd name="T49" fmla="*/ 87 h 640"/>
                <a:gd name="T50" fmla="*/ 531 w 715"/>
                <a:gd name="T51" fmla="*/ 72 h 640"/>
                <a:gd name="T52" fmla="*/ 624 w 715"/>
                <a:gd name="T53" fmla="*/ 154 h 640"/>
                <a:gd name="T54" fmla="*/ 563 w 715"/>
                <a:gd name="T55" fmla="*/ 91 h 640"/>
                <a:gd name="T56" fmla="*/ 616 w 715"/>
                <a:gd name="T57" fmla="*/ 139 h 640"/>
                <a:gd name="T58" fmla="*/ 539 w 715"/>
                <a:gd name="T59" fmla="*/ 71 h 640"/>
                <a:gd name="T60" fmla="*/ 463 w 715"/>
                <a:gd name="T61" fmla="*/ 36 h 640"/>
                <a:gd name="T62" fmla="*/ 403 w 715"/>
                <a:gd name="T63" fmla="*/ 24 h 640"/>
                <a:gd name="T64" fmla="*/ 425 w 715"/>
                <a:gd name="T65" fmla="*/ 24 h 640"/>
                <a:gd name="T66" fmla="*/ 457 w 715"/>
                <a:gd name="T67" fmla="*/ 28 h 640"/>
                <a:gd name="T68" fmla="*/ 576 w 715"/>
                <a:gd name="T69" fmla="*/ 87 h 640"/>
                <a:gd name="T70" fmla="*/ 642 w 715"/>
                <a:gd name="T71" fmla="*/ 158 h 640"/>
                <a:gd name="T72" fmla="*/ 621 w 715"/>
                <a:gd name="T73" fmla="*/ 124 h 640"/>
                <a:gd name="T74" fmla="*/ 619 w 715"/>
                <a:gd name="T75" fmla="*/ 118 h 640"/>
                <a:gd name="T76" fmla="*/ 647 w 715"/>
                <a:gd name="T77" fmla="*/ 157 h 640"/>
                <a:gd name="T78" fmla="*/ 681 w 715"/>
                <a:gd name="T79" fmla="*/ 215 h 640"/>
                <a:gd name="T80" fmla="*/ 695 w 715"/>
                <a:gd name="T81" fmla="*/ 243 h 640"/>
                <a:gd name="T82" fmla="*/ 634 w 715"/>
                <a:gd name="T83" fmla="*/ 147 h 640"/>
                <a:gd name="T84" fmla="*/ 489 w 715"/>
                <a:gd name="T85" fmla="*/ 50 h 640"/>
                <a:gd name="T86" fmla="*/ 490 w 715"/>
                <a:gd name="T87" fmla="*/ 50 h 640"/>
                <a:gd name="T88" fmla="*/ 692 w 715"/>
                <a:gd name="T89" fmla="*/ 234 h 640"/>
                <a:gd name="T90" fmla="*/ 663 w 715"/>
                <a:gd name="T91" fmla="*/ 176 h 640"/>
                <a:gd name="T92" fmla="*/ 627 w 715"/>
                <a:gd name="T93" fmla="*/ 138 h 640"/>
                <a:gd name="T94" fmla="*/ 601 w 715"/>
                <a:gd name="T95" fmla="*/ 106 h 640"/>
                <a:gd name="T96" fmla="*/ 568 w 715"/>
                <a:gd name="T97" fmla="*/ 107 h 640"/>
                <a:gd name="T98" fmla="*/ 462 w 715"/>
                <a:gd name="T99" fmla="*/ 22 h 640"/>
                <a:gd name="T100" fmla="*/ 545 w 715"/>
                <a:gd name="T101" fmla="*/ 59 h 640"/>
                <a:gd name="T102" fmla="*/ 547 w 715"/>
                <a:gd name="T103" fmla="*/ 77 h 640"/>
                <a:gd name="T104" fmla="*/ 517 w 715"/>
                <a:gd name="T105" fmla="*/ 59 h 640"/>
                <a:gd name="T106" fmla="*/ 464 w 715"/>
                <a:gd name="T107" fmla="*/ 38 h 640"/>
                <a:gd name="T108" fmla="*/ 401 w 715"/>
                <a:gd name="T109" fmla="*/ 24 h 640"/>
                <a:gd name="T110" fmla="*/ 265 w 715"/>
                <a:gd name="T111" fmla="*/ 15 h 640"/>
                <a:gd name="T112" fmla="*/ 16 w 715"/>
                <a:gd name="T113" fmla="*/ 266 h 640"/>
                <a:gd name="T114" fmla="*/ 3 w 715"/>
                <a:gd name="T115" fmla="*/ 340 h 640"/>
                <a:gd name="T116" fmla="*/ 44 w 715"/>
                <a:gd name="T117" fmla="*/ 377 h 640"/>
                <a:gd name="T118" fmla="*/ 40 w 715"/>
                <a:gd name="T119" fmla="*/ 438 h 640"/>
                <a:gd name="T120" fmla="*/ 47 w 715"/>
                <a:gd name="T121" fmla="*/ 457 h 640"/>
                <a:gd name="T122" fmla="*/ 60 w 715"/>
                <a:gd name="T123" fmla="*/ 543 h 640"/>
                <a:gd name="T124" fmla="*/ 75 w 715"/>
                <a:gd name="T125" fmla="*/ 544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15" h="640">
                  <a:moveTo>
                    <a:pt x="714" y="347"/>
                  </a:moveTo>
                  <a:cubicBezTo>
                    <a:pt x="714" y="346"/>
                    <a:pt x="714" y="344"/>
                    <a:pt x="714" y="343"/>
                  </a:cubicBezTo>
                  <a:cubicBezTo>
                    <a:pt x="714" y="346"/>
                    <a:pt x="714" y="343"/>
                    <a:pt x="714" y="343"/>
                  </a:cubicBezTo>
                  <a:cubicBezTo>
                    <a:pt x="715" y="344"/>
                    <a:pt x="715" y="345"/>
                    <a:pt x="715" y="346"/>
                  </a:cubicBezTo>
                  <a:cubicBezTo>
                    <a:pt x="715" y="346"/>
                    <a:pt x="714" y="337"/>
                    <a:pt x="714" y="333"/>
                  </a:cubicBezTo>
                  <a:cubicBezTo>
                    <a:pt x="714" y="329"/>
                    <a:pt x="715" y="331"/>
                    <a:pt x="714" y="326"/>
                  </a:cubicBezTo>
                  <a:cubicBezTo>
                    <a:pt x="714" y="326"/>
                    <a:pt x="714" y="328"/>
                    <a:pt x="714" y="328"/>
                  </a:cubicBezTo>
                  <a:cubicBezTo>
                    <a:pt x="714" y="325"/>
                    <a:pt x="713" y="320"/>
                    <a:pt x="713" y="317"/>
                  </a:cubicBezTo>
                  <a:cubicBezTo>
                    <a:pt x="713" y="320"/>
                    <a:pt x="713" y="318"/>
                    <a:pt x="713" y="315"/>
                  </a:cubicBezTo>
                  <a:cubicBezTo>
                    <a:pt x="713" y="314"/>
                    <a:pt x="713" y="313"/>
                    <a:pt x="712" y="310"/>
                  </a:cubicBezTo>
                  <a:cubicBezTo>
                    <a:pt x="713" y="312"/>
                    <a:pt x="711" y="305"/>
                    <a:pt x="712" y="308"/>
                  </a:cubicBezTo>
                  <a:cubicBezTo>
                    <a:pt x="712" y="303"/>
                    <a:pt x="712" y="306"/>
                    <a:pt x="711" y="304"/>
                  </a:cubicBezTo>
                  <a:cubicBezTo>
                    <a:pt x="711" y="301"/>
                    <a:pt x="711" y="304"/>
                    <a:pt x="711" y="301"/>
                  </a:cubicBezTo>
                  <a:cubicBezTo>
                    <a:pt x="711" y="300"/>
                    <a:pt x="711" y="298"/>
                    <a:pt x="711" y="300"/>
                  </a:cubicBezTo>
                  <a:cubicBezTo>
                    <a:pt x="710" y="295"/>
                    <a:pt x="710" y="292"/>
                    <a:pt x="709" y="289"/>
                  </a:cubicBezTo>
                  <a:cubicBezTo>
                    <a:pt x="709" y="288"/>
                    <a:pt x="709" y="288"/>
                    <a:pt x="708" y="287"/>
                  </a:cubicBezTo>
                  <a:cubicBezTo>
                    <a:pt x="708" y="283"/>
                    <a:pt x="707" y="280"/>
                    <a:pt x="706" y="275"/>
                  </a:cubicBezTo>
                  <a:cubicBezTo>
                    <a:pt x="707" y="275"/>
                    <a:pt x="704" y="263"/>
                    <a:pt x="703" y="259"/>
                  </a:cubicBezTo>
                  <a:cubicBezTo>
                    <a:pt x="703" y="259"/>
                    <a:pt x="703" y="259"/>
                    <a:pt x="703" y="258"/>
                  </a:cubicBezTo>
                  <a:cubicBezTo>
                    <a:pt x="702" y="256"/>
                    <a:pt x="702" y="256"/>
                    <a:pt x="702" y="254"/>
                  </a:cubicBezTo>
                  <a:cubicBezTo>
                    <a:pt x="701" y="254"/>
                    <a:pt x="702" y="257"/>
                    <a:pt x="702" y="257"/>
                  </a:cubicBezTo>
                  <a:cubicBezTo>
                    <a:pt x="700" y="253"/>
                    <a:pt x="698" y="245"/>
                    <a:pt x="697" y="241"/>
                  </a:cubicBezTo>
                  <a:cubicBezTo>
                    <a:pt x="698" y="244"/>
                    <a:pt x="699" y="245"/>
                    <a:pt x="698" y="244"/>
                  </a:cubicBezTo>
                  <a:cubicBezTo>
                    <a:pt x="697" y="242"/>
                    <a:pt x="697" y="241"/>
                    <a:pt x="696" y="238"/>
                  </a:cubicBezTo>
                  <a:cubicBezTo>
                    <a:pt x="696" y="238"/>
                    <a:pt x="696" y="238"/>
                    <a:pt x="697" y="239"/>
                  </a:cubicBezTo>
                  <a:cubicBezTo>
                    <a:pt x="695" y="235"/>
                    <a:pt x="693" y="230"/>
                    <a:pt x="692" y="227"/>
                  </a:cubicBezTo>
                  <a:cubicBezTo>
                    <a:pt x="692" y="227"/>
                    <a:pt x="693" y="228"/>
                    <a:pt x="693" y="228"/>
                  </a:cubicBezTo>
                  <a:cubicBezTo>
                    <a:pt x="695" y="234"/>
                    <a:pt x="698" y="243"/>
                    <a:pt x="699" y="246"/>
                  </a:cubicBezTo>
                  <a:cubicBezTo>
                    <a:pt x="698" y="243"/>
                    <a:pt x="697" y="240"/>
                    <a:pt x="696" y="236"/>
                  </a:cubicBezTo>
                  <a:cubicBezTo>
                    <a:pt x="695" y="233"/>
                    <a:pt x="694" y="229"/>
                    <a:pt x="692" y="226"/>
                  </a:cubicBezTo>
                  <a:cubicBezTo>
                    <a:pt x="693" y="226"/>
                    <a:pt x="688" y="216"/>
                    <a:pt x="687" y="213"/>
                  </a:cubicBezTo>
                  <a:cubicBezTo>
                    <a:pt x="684" y="205"/>
                    <a:pt x="677" y="192"/>
                    <a:pt x="674" y="186"/>
                  </a:cubicBezTo>
                  <a:cubicBezTo>
                    <a:pt x="675" y="186"/>
                    <a:pt x="675" y="186"/>
                    <a:pt x="675" y="186"/>
                  </a:cubicBezTo>
                  <a:cubicBezTo>
                    <a:pt x="674" y="184"/>
                    <a:pt x="673" y="183"/>
                    <a:pt x="672" y="182"/>
                  </a:cubicBezTo>
                  <a:cubicBezTo>
                    <a:pt x="673" y="183"/>
                    <a:pt x="673" y="184"/>
                    <a:pt x="673" y="184"/>
                  </a:cubicBezTo>
                  <a:cubicBezTo>
                    <a:pt x="670" y="178"/>
                    <a:pt x="669" y="177"/>
                    <a:pt x="668" y="174"/>
                  </a:cubicBezTo>
                  <a:cubicBezTo>
                    <a:pt x="668" y="174"/>
                    <a:pt x="668" y="175"/>
                    <a:pt x="669" y="175"/>
                  </a:cubicBezTo>
                  <a:cubicBezTo>
                    <a:pt x="666" y="171"/>
                    <a:pt x="666" y="170"/>
                    <a:pt x="664" y="166"/>
                  </a:cubicBezTo>
                  <a:cubicBezTo>
                    <a:pt x="664" y="167"/>
                    <a:pt x="665" y="169"/>
                    <a:pt x="663" y="167"/>
                  </a:cubicBezTo>
                  <a:cubicBezTo>
                    <a:pt x="664" y="167"/>
                    <a:pt x="662" y="164"/>
                    <a:pt x="662" y="164"/>
                  </a:cubicBezTo>
                  <a:cubicBezTo>
                    <a:pt x="661" y="162"/>
                    <a:pt x="662" y="165"/>
                    <a:pt x="661" y="163"/>
                  </a:cubicBezTo>
                  <a:cubicBezTo>
                    <a:pt x="658" y="158"/>
                    <a:pt x="658" y="158"/>
                    <a:pt x="655" y="154"/>
                  </a:cubicBezTo>
                  <a:cubicBezTo>
                    <a:pt x="655" y="154"/>
                    <a:pt x="652" y="149"/>
                    <a:pt x="653" y="151"/>
                  </a:cubicBezTo>
                  <a:cubicBezTo>
                    <a:pt x="650" y="147"/>
                    <a:pt x="650" y="145"/>
                    <a:pt x="648" y="144"/>
                  </a:cubicBezTo>
                  <a:cubicBezTo>
                    <a:pt x="649" y="144"/>
                    <a:pt x="647" y="142"/>
                    <a:pt x="649" y="143"/>
                  </a:cubicBezTo>
                  <a:cubicBezTo>
                    <a:pt x="648" y="142"/>
                    <a:pt x="648" y="142"/>
                    <a:pt x="647" y="141"/>
                  </a:cubicBezTo>
                  <a:cubicBezTo>
                    <a:pt x="647" y="141"/>
                    <a:pt x="648" y="143"/>
                    <a:pt x="646" y="141"/>
                  </a:cubicBezTo>
                  <a:cubicBezTo>
                    <a:pt x="643" y="137"/>
                    <a:pt x="640" y="133"/>
                    <a:pt x="637" y="129"/>
                  </a:cubicBezTo>
                  <a:cubicBezTo>
                    <a:pt x="636" y="127"/>
                    <a:pt x="634" y="125"/>
                    <a:pt x="633" y="124"/>
                  </a:cubicBezTo>
                  <a:cubicBezTo>
                    <a:pt x="631" y="122"/>
                    <a:pt x="630" y="121"/>
                    <a:pt x="629" y="120"/>
                  </a:cubicBezTo>
                  <a:cubicBezTo>
                    <a:pt x="629" y="120"/>
                    <a:pt x="629" y="120"/>
                    <a:pt x="630" y="120"/>
                  </a:cubicBezTo>
                  <a:cubicBezTo>
                    <a:pt x="627" y="117"/>
                    <a:pt x="627" y="117"/>
                    <a:pt x="627" y="117"/>
                  </a:cubicBezTo>
                  <a:cubicBezTo>
                    <a:pt x="627" y="118"/>
                    <a:pt x="626" y="117"/>
                    <a:pt x="625" y="115"/>
                  </a:cubicBezTo>
                  <a:cubicBezTo>
                    <a:pt x="627" y="117"/>
                    <a:pt x="624" y="114"/>
                    <a:pt x="624" y="114"/>
                  </a:cubicBezTo>
                  <a:cubicBezTo>
                    <a:pt x="627" y="116"/>
                    <a:pt x="629" y="119"/>
                    <a:pt x="632" y="123"/>
                  </a:cubicBezTo>
                  <a:cubicBezTo>
                    <a:pt x="633" y="124"/>
                    <a:pt x="640" y="132"/>
                    <a:pt x="641" y="134"/>
                  </a:cubicBezTo>
                  <a:cubicBezTo>
                    <a:pt x="639" y="130"/>
                    <a:pt x="631" y="121"/>
                    <a:pt x="629" y="118"/>
                  </a:cubicBezTo>
                  <a:cubicBezTo>
                    <a:pt x="627" y="116"/>
                    <a:pt x="625" y="114"/>
                    <a:pt x="624" y="112"/>
                  </a:cubicBezTo>
                  <a:cubicBezTo>
                    <a:pt x="622" y="110"/>
                    <a:pt x="620" y="108"/>
                    <a:pt x="618" y="106"/>
                  </a:cubicBezTo>
                  <a:cubicBezTo>
                    <a:pt x="618" y="107"/>
                    <a:pt x="617" y="105"/>
                    <a:pt x="616" y="105"/>
                  </a:cubicBezTo>
                  <a:cubicBezTo>
                    <a:pt x="615" y="104"/>
                    <a:pt x="617" y="106"/>
                    <a:pt x="616" y="106"/>
                  </a:cubicBezTo>
                  <a:cubicBezTo>
                    <a:pt x="619" y="108"/>
                    <a:pt x="618" y="107"/>
                    <a:pt x="619" y="108"/>
                  </a:cubicBezTo>
                  <a:cubicBezTo>
                    <a:pt x="619" y="108"/>
                    <a:pt x="622" y="111"/>
                    <a:pt x="621" y="111"/>
                  </a:cubicBezTo>
                  <a:cubicBezTo>
                    <a:pt x="618" y="108"/>
                    <a:pt x="614" y="104"/>
                    <a:pt x="613" y="103"/>
                  </a:cubicBezTo>
                  <a:cubicBezTo>
                    <a:pt x="612" y="102"/>
                    <a:pt x="611" y="101"/>
                    <a:pt x="610" y="100"/>
                  </a:cubicBezTo>
                  <a:cubicBezTo>
                    <a:pt x="611" y="101"/>
                    <a:pt x="611" y="101"/>
                    <a:pt x="612" y="101"/>
                  </a:cubicBezTo>
                  <a:cubicBezTo>
                    <a:pt x="608" y="98"/>
                    <a:pt x="612" y="102"/>
                    <a:pt x="609" y="99"/>
                  </a:cubicBezTo>
                  <a:cubicBezTo>
                    <a:pt x="607" y="97"/>
                    <a:pt x="607" y="97"/>
                    <a:pt x="606" y="96"/>
                  </a:cubicBezTo>
                  <a:cubicBezTo>
                    <a:pt x="604" y="94"/>
                    <a:pt x="608" y="97"/>
                    <a:pt x="606" y="95"/>
                  </a:cubicBezTo>
                  <a:cubicBezTo>
                    <a:pt x="606" y="96"/>
                    <a:pt x="602" y="92"/>
                    <a:pt x="602" y="92"/>
                  </a:cubicBezTo>
                  <a:cubicBezTo>
                    <a:pt x="602" y="91"/>
                    <a:pt x="602" y="91"/>
                    <a:pt x="603" y="92"/>
                  </a:cubicBezTo>
                  <a:cubicBezTo>
                    <a:pt x="602" y="92"/>
                    <a:pt x="607" y="96"/>
                    <a:pt x="609" y="97"/>
                  </a:cubicBezTo>
                  <a:cubicBezTo>
                    <a:pt x="610" y="98"/>
                    <a:pt x="609" y="98"/>
                    <a:pt x="611" y="100"/>
                  </a:cubicBezTo>
                  <a:cubicBezTo>
                    <a:pt x="611" y="99"/>
                    <a:pt x="614" y="103"/>
                    <a:pt x="615" y="104"/>
                  </a:cubicBezTo>
                  <a:cubicBezTo>
                    <a:pt x="614" y="103"/>
                    <a:pt x="611" y="99"/>
                    <a:pt x="609" y="98"/>
                  </a:cubicBezTo>
                  <a:cubicBezTo>
                    <a:pt x="610" y="97"/>
                    <a:pt x="612" y="100"/>
                    <a:pt x="613" y="100"/>
                  </a:cubicBezTo>
                  <a:cubicBezTo>
                    <a:pt x="610" y="98"/>
                    <a:pt x="607" y="96"/>
                    <a:pt x="606" y="94"/>
                  </a:cubicBezTo>
                  <a:cubicBezTo>
                    <a:pt x="606" y="94"/>
                    <a:pt x="602" y="90"/>
                    <a:pt x="603" y="92"/>
                  </a:cubicBezTo>
                  <a:cubicBezTo>
                    <a:pt x="605" y="94"/>
                    <a:pt x="606" y="95"/>
                    <a:pt x="607" y="95"/>
                  </a:cubicBezTo>
                  <a:cubicBezTo>
                    <a:pt x="604" y="94"/>
                    <a:pt x="603" y="92"/>
                    <a:pt x="601" y="90"/>
                  </a:cubicBezTo>
                  <a:cubicBezTo>
                    <a:pt x="600" y="89"/>
                    <a:pt x="603" y="91"/>
                    <a:pt x="602" y="91"/>
                  </a:cubicBezTo>
                  <a:cubicBezTo>
                    <a:pt x="601" y="91"/>
                    <a:pt x="601" y="90"/>
                    <a:pt x="601" y="90"/>
                  </a:cubicBezTo>
                  <a:cubicBezTo>
                    <a:pt x="597" y="87"/>
                    <a:pt x="597" y="86"/>
                    <a:pt x="594" y="84"/>
                  </a:cubicBezTo>
                  <a:cubicBezTo>
                    <a:pt x="592" y="83"/>
                    <a:pt x="595" y="85"/>
                    <a:pt x="595" y="85"/>
                  </a:cubicBezTo>
                  <a:cubicBezTo>
                    <a:pt x="594" y="84"/>
                    <a:pt x="594" y="84"/>
                    <a:pt x="593" y="83"/>
                  </a:cubicBezTo>
                  <a:cubicBezTo>
                    <a:pt x="592" y="82"/>
                    <a:pt x="591" y="82"/>
                    <a:pt x="591" y="81"/>
                  </a:cubicBezTo>
                  <a:cubicBezTo>
                    <a:pt x="591" y="81"/>
                    <a:pt x="594" y="83"/>
                    <a:pt x="593" y="83"/>
                  </a:cubicBezTo>
                  <a:cubicBezTo>
                    <a:pt x="591" y="81"/>
                    <a:pt x="590" y="80"/>
                    <a:pt x="588" y="78"/>
                  </a:cubicBezTo>
                  <a:cubicBezTo>
                    <a:pt x="586" y="77"/>
                    <a:pt x="587" y="78"/>
                    <a:pt x="585" y="76"/>
                  </a:cubicBezTo>
                  <a:cubicBezTo>
                    <a:pt x="583" y="75"/>
                    <a:pt x="583" y="75"/>
                    <a:pt x="582" y="74"/>
                  </a:cubicBezTo>
                  <a:cubicBezTo>
                    <a:pt x="581" y="73"/>
                    <a:pt x="577" y="70"/>
                    <a:pt x="574" y="68"/>
                  </a:cubicBezTo>
                  <a:cubicBezTo>
                    <a:pt x="573" y="67"/>
                    <a:pt x="571" y="66"/>
                    <a:pt x="570" y="65"/>
                  </a:cubicBezTo>
                  <a:cubicBezTo>
                    <a:pt x="574" y="68"/>
                    <a:pt x="575" y="69"/>
                    <a:pt x="576" y="70"/>
                  </a:cubicBezTo>
                  <a:cubicBezTo>
                    <a:pt x="576" y="70"/>
                    <a:pt x="575" y="69"/>
                    <a:pt x="574" y="69"/>
                  </a:cubicBezTo>
                  <a:cubicBezTo>
                    <a:pt x="576" y="70"/>
                    <a:pt x="577" y="70"/>
                    <a:pt x="578" y="71"/>
                  </a:cubicBezTo>
                  <a:cubicBezTo>
                    <a:pt x="577" y="71"/>
                    <a:pt x="582" y="74"/>
                    <a:pt x="583" y="75"/>
                  </a:cubicBezTo>
                  <a:cubicBezTo>
                    <a:pt x="582" y="75"/>
                    <a:pt x="582" y="74"/>
                    <a:pt x="582" y="75"/>
                  </a:cubicBezTo>
                  <a:cubicBezTo>
                    <a:pt x="586" y="78"/>
                    <a:pt x="591" y="82"/>
                    <a:pt x="594" y="85"/>
                  </a:cubicBezTo>
                  <a:cubicBezTo>
                    <a:pt x="593" y="84"/>
                    <a:pt x="595" y="85"/>
                    <a:pt x="596" y="87"/>
                  </a:cubicBezTo>
                  <a:cubicBezTo>
                    <a:pt x="598" y="88"/>
                    <a:pt x="599" y="89"/>
                    <a:pt x="597" y="88"/>
                  </a:cubicBezTo>
                  <a:cubicBezTo>
                    <a:pt x="601" y="91"/>
                    <a:pt x="599" y="89"/>
                    <a:pt x="601" y="91"/>
                  </a:cubicBezTo>
                  <a:cubicBezTo>
                    <a:pt x="601" y="91"/>
                    <a:pt x="602" y="92"/>
                    <a:pt x="602" y="92"/>
                  </a:cubicBezTo>
                  <a:cubicBezTo>
                    <a:pt x="599" y="90"/>
                    <a:pt x="597" y="88"/>
                    <a:pt x="594" y="86"/>
                  </a:cubicBezTo>
                  <a:cubicBezTo>
                    <a:pt x="592" y="84"/>
                    <a:pt x="590" y="82"/>
                    <a:pt x="587" y="79"/>
                  </a:cubicBezTo>
                  <a:cubicBezTo>
                    <a:pt x="585" y="78"/>
                    <a:pt x="583" y="77"/>
                    <a:pt x="582" y="76"/>
                  </a:cubicBezTo>
                  <a:cubicBezTo>
                    <a:pt x="581" y="75"/>
                    <a:pt x="580" y="74"/>
                    <a:pt x="578" y="73"/>
                  </a:cubicBezTo>
                  <a:cubicBezTo>
                    <a:pt x="578" y="73"/>
                    <a:pt x="578" y="73"/>
                    <a:pt x="578" y="73"/>
                  </a:cubicBezTo>
                  <a:cubicBezTo>
                    <a:pt x="578" y="72"/>
                    <a:pt x="571" y="67"/>
                    <a:pt x="573" y="69"/>
                  </a:cubicBezTo>
                  <a:cubicBezTo>
                    <a:pt x="574" y="70"/>
                    <a:pt x="579" y="73"/>
                    <a:pt x="579" y="74"/>
                  </a:cubicBezTo>
                  <a:cubicBezTo>
                    <a:pt x="575" y="71"/>
                    <a:pt x="573" y="69"/>
                    <a:pt x="568" y="66"/>
                  </a:cubicBezTo>
                  <a:cubicBezTo>
                    <a:pt x="569" y="66"/>
                    <a:pt x="568" y="65"/>
                    <a:pt x="567" y="64"/>
                  </a:cubicBezTo>
                  <a:cubicBezTo>
                    <a:pt x="567" y="65"/>
                    <a:pt x="562" y="62"/>
                    <a:pt x="563" y="62"/>
                  </a:cubicBezTo>
                  <a:cubicBezTo>
                    <a:pt x="560" y="60"/>
                    <a:pt x="557" y="58"/>
                    <a:pt x="554" y="55"/>
                  </a:cubicBezTo>
                  <a:cubicBezTo>
                    <a:pt x="550" y="53"/>
                    <a:pt x="546" y="51"/>
                    <a:pt x="543" y="49"/>
                  </a:cubicBezTo>
                  <a:cubicBezTo>
                    <a:pt x="542" y="48"/>
                    <a:pt x="540" y="48"/>
                    <a:pt x="539" y="47"/>
                  </a:cubicBezTo>
                  <a:cubicBezTo>
                    <a:pt x="537" y="46"/>
                    <a:pt x="536" y="45"/>
                    <a:pt x="534" y="44"/>
                  </a:cubicBezTo>
                  <a:cubicBezTo>
                    <a:pt x="534" y="44"/>
                    <a:pt x="535" y="44"/>
                    <a:pt x="535" y="45"/>
                  </a:cubicBezTo>
                  <a:cubicBezTo>
                    <a:pt x="532" y="43"/>
                    <a:pt x="531" y="43"/>
                    <a:pt x="531" y="42"/>
                  </a:cubicBezTo>
                  <a:cubicBezTo>
                    <a:pt x="528" y="41"/>
                    <a:pt x="534" y="44"/>
                    <a:pt x="531" y="43"/>
                  </a:cubicBezTo>
                  <a:cubicBezTo>
                    <a:pt x="530" y="42"/>
                    <a:pt x="527" y="40"/>
                    <a:pt x="526" y="40"/>
                  </a:cubicBezTo>
                  <a:cubicBezTo>
                    <a:pt x="524" y="38"/>
                    <a:pt x="519" y="36"/>
                    <a:pt x="515" y="35"/>
                  </a:cubicBezTo>
                  <a:cubicBezTo>
                    <a:pt x="511" y="33"/>
                    <a:pt x="507" y="31"/>
                    <a:pt x="505" y="30"/>
                  </a:cubicBezTo>
                  <a:cubicBezTo>
                    <a:pt x="502" y="29"/>
                    <a:pt x="495" y="26"/>
                    <a:pt x="489" y="24"/>
                  </a:cubicBezTo>
                  <a:cubicBezTo>
                    <a:pt x="482" y="22"/>
                    <a:pt x="478" y="20"/>
                    <a:pt x="483" y="22"/>
                  </a:cubicBezTo>
                  <a:cubicBezTo>
                    <a:pt x="478" y="20"/>
                    <a:pt x="471" y="17"/>
                    <a:pt x="467" y="17"/>
                  </a:cubicBezTo>
                  <a:cubicBezTo>
                    <a:pt x="471" y="18"/>
                    <a:pt x="466" y="16"/>
                    <a:pt x="467" y="16"/>
                  </a:cubicBezTo>
                  <a:cubicBezTo>
                    <a:pt x="465" y="16"/>
                    <a:pt x="464" y="16"/>
                    <a:pt x="463" y="15"/>
                  </a:cubicBezTo>
                  <a:cubicBezTo>
                    <a:pt x="463" y="15"/>
                    <a:pt x="457" y="13"/>
                    <a:pt x="456" y="13"/>
                  </a:cubicBezTo>
                  <a:cubicBezTo>
                    <a:pt x="456" y="13"/>
                    <a:pt x="457" y="14"/>
                    <a:pt x="456" y="13"/>
                  </a:cubicBezTo>
                  <a:cubicBezTo>
                    <a:pt x="455" y="13"/>
                    <a:pt x="455" y="13"/>
                    <a:pt x="454" y="12"/>
                  </a:cubicBezTo>
                  <a:cubicBezTo>
                    <a:pt x="456" y="12"/>
                    <a:pt x="457" y="13"/>
                    <a:pt x="460" y="14"/>
                  </a:cubicBezTo>
                  <a:cubicBezTo>
                    <a:pt x="458" y="13"/>
                    <a:pt x="460" y="13"/>
                    <a:pt x="461" y="13"/>
                  </a:cubicBezTo>
                  <a:cubicBezTo>
                    <a:pt x="458" y="13"/>
                    <a:pt x="457" y="12"/>
                    <a:pt x="455" y="12"/>
                  </a:cubicBezTo>
                  <a:cubicBezTo>
                    <a:pt x="454" y="11"/>
                    <a:pt x="452" y="11"/>
                    <a:pt x="451" y="11"/>
                  </a:cubicBezTo>
                  <a:cubicBezTo>
                    <a:pt x="449" y="11"/>
                    <a:pt x="447" y="10"/>
                    <a:pt x="443" y="9"/>
                  </a:cubicBezTo>
                  <a:cubicBezTo>
                    <a:pt x="443" y="9"/>
                    <a:pt x="447" y="10"/>
                    <a:pt x="447" y="10"/>
                  </a:cubicBezTo>
                  <a:cubicBezTo>
                    <a:pt x="446" y="10"/>
                    <a:pt x="444" y="10"/>
                    <a:pt x="443" y="9"/>
                  </a:cubicBezTo>
                  <a:cubicBezTo>
                    <a:pt x="443" y="10"/>
                    <a:pt x="444" y="10"/>
                    <a:pt x="445" y="10"/>
                  </a:cubicBezTo>
                  <a:cubicBezTo>
                    <a:pt x="445" y="10"/>
                    <a:pt x="447" y="11"/>
                    <a:pt x="448" y="11"/>
                  </a:cubicBezTo>
                  <a:cubicBezTo>
                    <a:pt x="449" y="11"/>
                    <a:pt x="451" y="11"/>
                    <a:pt x="451" y="11"/>
                  </a:cubicBezTo>
                  <a:cubicBezTo>
                    <a:pt x="449" y="11"/>
                    <a:pt x="447" y="10"/>
                    <a:pt x="447" y="11"/>
                  </a:cubicBezTo>
                  <a:cubicBezTo>
                    <a:pt x="450" y="11"/>
                    <a:pt x="451" y="12"/>
                    <a:pt x="452" y="12"/>
                  </a:cubicBezTo>
                  <a:cubicBezTo>
                    <a:pt x="448" y="12"/>
                    <a:pt x="437" y="9"/>
                    <a:pt x="431" y="8"/>
                  </a:cubicBezTo>
                  <a:cubicBezTo>
                    <a:pt x="430" y="8"/>
                    <a:pt x="425" y="7"/>
                    <a:pt x="421" y="6"/>
                  </a:cubicBezTo>
                  <a:cubicBezTo>
                    <a:pt x="417" y="6"/>
                    <a:pt x="413" y="5"/>
                    <a:pt x="414" y="6"/>
                  </a:cubicBezTo>
                  <a:cubicBezTo>
                    <a:pt x="412" y="5"/>
                    <a:pt x="412" y="5"/>
                    <a:pt x="411" y="5"/>
                  </a:cubicBezTo>
                  <a:cubicBezTo>
                    <a:pt x="414" y="5"/>
                    <a:pt x="420" y="6"/>
                    <a:pt x="420" y="6"/>
                  </a:cubicBezTo>
                  <a:cubicBezTo>
                    <a:pt x="416" y="5"/>
                    <a:pt x="411" y="5"/>
                    <a:pt x="414" y="5"/>
                  </a:cubicBezTo>
                  <a:cubicBezTo>
                    <a:pt x="412" y="4"/>
                    <a:pt x="412" y="5"/>
                    <a:pt x="410" y="5"/>
                  </a:cubicBezTo>
                  <a:cubicBezTo>
                    <a:pt x="410" y="4"/>
                    <a:pt x="410" y="4"/>
                    <a:pt x="410" y="4"/>
                  </a:cubicBezTo>
                  <a:cubicBezTo>
                    <a:pt x="412" y="4"/>
                    <a:pt x="418" y="5"/>
                    <a:pt x="415" y="4"/>
                  </a:cubicBezTo>
                  <a:cubicBezTo>
                    <a:pt x="413" y="5"/>
                    <a:pt x="409" y="4"/>
                    <a:pt x="408" y="4"/>
                  </a:cubicBezTo>
                  <a:cubicBezTo>
                    <a:pt x="407" y="4"/>
                    <a:pt x="405" y="3"/>
                    <a:pt x="402" y="3"/>
                  </a:cubicBezTo>
                  <a:cubicBezTo>
                    <a:pt x="399" y="3"/>
                    <a:pt x="397" y="3"/>
                    <a:pt x="396" y="2"/>
                  </a:cubicBezTo>
                  <a:cubicBezTo>
                    <a:pt x="396" y="2"/>
                    <a:pt x="397" y="2"/>
                    <a:pt x="398" y="2"/>
                  </a:cubicBezTo>
                  <a:cubicBezTo>
                    <a:pt x="399" y="2"/>
                    <a:pt x="401" y="3"/>
                    <a:pt x="402" y="3"/>
                  </a:cubicBezTo>
                  <a:cubicBezTo>
                    <a:pt x="404" y="3"/>
                    <a:pt x="405" y="3"/>
                    <a:pt x="405" y="3"/>
                  </a:cubicBezTo>
                  <a:cubicBezTo>
                    <a:pt x="406" y="3"/>
                    <a:pt x="406" y="3"/>
                    <a:pt x="405" y="3"/>
                  </a:cubicBezTo>
                  <a:cubicBezTo>
                    <a:pt x="410" y="4"/>
                    <a:pt x="406" y="3"/>
                    <a:pt x="408" y="3"/>
                  </a:cubicBezTo>
                  <a:cubicBezTo>
                    <a:pt x="409" y="4"/>
                    <a:pt x="410" y="4"/>
                    <a:pt x="412" y="4"/>
                  </a:cubicBezTo>
                  <a:cubicBezTo>
                    <a:pt x="411" y="4"/>
                    <a:pt x="406" y="3"/>
                    <a:pt x="402" y="2"/>
                  </a:cubicBezTo>
                  <a:cubicBezTo>
                    <a:pt x="397" y="2"/>
                    <a:pt x="392" y="2"/>
                    <a:pt x="390" y="2"/>
                  </a:cubicBezTo>
                  <a:cubicBezTo>
                    <a:pt x="386" y="1"/>
                    <a:pt x="376" y="2"/>
                    <a:pt x="374" y="1"/>
                  </a:cubicBezTo>
                  <a:cubicBezTo>
                    <a:pt x="372" y="1"/>
                    <a:pt x="368" y="1"/>
                    <a:pt x="366" y="0"/>
                  </a:cubicBezTo>
                  <a:cubicBezTo>
                    <a:pt x="364" y="1"/>
                    <a:pt x="365" y="1"/>
                    <a:pt x="362" y="1"/>
                  </a:cubicBezTo>
                  <a:cubicBezTo>
                    <a:pt x="357" y="1"/>
                    <a:pt x="358" y="0"/>
                    <a:pt x="356" y="0"/>
                  </a:cubicBezTo>
                  <a:cubicBezTo>
                    <a:pt x="356" y="1"/>
                    <a:pt x="349" y="1"/>
                    <a:pt x="346" y="1"/>
                  </a:cubicBezTo>
                  <a:cubicBezTo>
                    <a:pt x="346" y="1"/>
                    <a:pt x="348" y="1"/>
                    <a:pt x="348" y="0"/>
                  </a:cubicBezTo>
                  <a:cubicBezTo>
                    <a:pt x="345" y="0"/>
                    <a:pt x="344" y="1"/>
                    <a:pt x="341" y="1"/>
                  </a:cubicBezTo>
                  <a:cubicBezTo>
                    <a:pt x="339" y="1"/>
                    <a:pt x="346" y="1"/>
                    <a:pt x="343" y="1"/>
                  </a:cubicBezTo>
                  <a:cubicBezTo>
                    <a:pt x="340" y="1"/>
                    <a:pt x="339" y="1"/>
                    <a:pt x="337" y="1"/>
                  </a:cubicBezTo>
                  <a:cubicBezTo>
                    <a:pt x="335" y="1"/>
                    <a:pt x="335" y="1"/>
                    <a:pt x="334" y="1"/>
                  </a:cubicBezTo>
                  <a:cubicBezTo>
                    <a:pt x="332" y="2"/>
                    <a:pt x="317" y="4"/>
                    <a:pt x="319" y="3"/>
                  </a:cubicBezTo>
                  <a:cubicBezTo>
                    <a:pt x="303" y="6"/>
                    <a:pt x="281" y="10"/>
                    <a:pt x="267" y="15"/>
                  </a:cubicBezTo>
                  <a:cubicBezTo>
                    <a:pt x="267" y="14"/>
                    <a:pt x="267" y="14"/>
                    <a:pt x="269" y="14"/>
                  </a:cubicBezTo>
                  <a:cubicBezTo>
                    <a:pt x="269" y="14"/>
                    <a:pt x="271" y="13"/>
                    <a:pt x="272" y="13"/>
                  </a:cubicBezTo>
                  <a:cubicBezTo>
                    <a:pt x="271" y="13"/>
                    <a:pt x="270" y="13"/>
                    <a:pt x="270" y="13"/>
                  </a:cubicBezTo>
                  <a:cubicBezTo>
                    <a:pt x="273" y="12"/>
                    <a:pt x="276" y="12"/>
                    <a:pt x="277" y="11"/>
                  </a:cubicBezTo>
                  <a:cubicBezTo>
                    <a:pt x="275" y="12"/>
                    <a:pt x="269" y="13"/>
                    <a:pt x="267" y="14"/>
                  </a:cubicBezTo>
                  <a:cubicBezTo>
                    <a:pt x="267" y="14"/>
                    <a:pt x="267" y="14"/>
                    <a:pt x="265" y="15"/>
                  </a:cubicBezTo>
                  <a:cubicBezTo>
                    <a:pt x="266" y="14"/>
                    <a:pt x="262" y="16"/>
                    <a:pt x="260" y="16"/>
                  </a:cubicBezTo>
                  <a:cubicBezTo>
                    <a:pt x="262" y="15"/>
                    <a:pt x="260" y="16"/>
                    <a:pt x="259" y="16"/>
                  </a:cubicBezTo>
                  <a:cubicBezTo>
                    <a:pt x="261" y="16"/>
                    <a:pt x="259" y="16"/>
                    <a:pt x="258" y="17"/>
                  </a:cubicBezTo>
                  <a:cubicBezTo>
                    <a:pt x="255" y="18"/>
                    <a:pt x="254" y="17"/>
                    <a:pt x="251" y="19"/>
                  </a:cubicBezTo>
                  <a:cubicBezTo>
                    <a:pt x="251" y="19"/>
                    <a:pt x="255" y="17"/>
                    <a:pt x="254" y="18"/>
                  </a:cubicBezTo>
                  <a:cubicBezTo>
                    <a:pt x="253" y="19"/>
                    <a:pt x="249" y="20"/>
                    <a:pt x="247" y="20"/>
                  </a:cubicBezTo>
                  <a:cubicBezTo>
                    <a:pt x="246" y="21"/>
                    <a:pt x="242" y="23"/>
                    <a:pt x="238" y="25"/>
                  </a:cubicBezTo>
                  <a:cubicBezTo>
                    <a:pt x="241" y="23"/>
                    <a:pt x="239" y="24"/>
                    <a:pt x="239" y="24"/>
                  </a:cubicBezTo>
                  <a:cubicBezTo>
                    <a:pt x="234" y="26"/>
                    <a:pt x="231" y="27"/>
                    <a:pt x="226" y="29"/>
                  </a:cubicBezTo>
                  <a:cubicBezTo>
                    <a:pt x="227" y="28"/>
                    <a:pt x="234" y="25"/>
                    <a:pt x="231" y="26"/>
                  </a:cubicBezTo>
                  <a:cubicBezTo>
                    <a:pt x="227" y="28"/>
                    <a:pt x="227" y="28"/>
                    <a:pt x="229" y="27"/>
                  </a:cubicBezTo>
                  <a:cubicBezTo>
                    <a:pt x="225" y="29"/>
                    <a:pt x="225" y="29"/>
                    <a:pt x="222" y="30"/>
                  </a:cubicBezTo>
                  <a:cubicBezTo>
                    <a:pt x="222" y="30"/>
                    <a:pt x="221" y="31"/>
                    <a:pt x="221" y="31"/>
                  </a:cubicBezTo>
                  <a:cubicBezTo>
                    <a:pt x="221" y="30"/>
                    <a:pt x="222" y="30"/>
                    <a:pt x="224" y="29"/>
                  </a:cubicBezTo>
                  <a:cubicBezTo>
                    <a:pt x="221" y="30"/>
                    <a:pt x="220" y="30"/>
                    <a:pt x="217" y="31"/>
                  </a:cubicBezTo>
                  <a:cubicBezTo>
                    <a:pt x="216" y="32"/>
                    <a:pt x="220" y="30"/>
                    <a:pt x="218" y="31"/>
                  </a:cubicBezTo>
                  <a:cubicBezTo>
                    <a:pt x="214" y="33"/>
                    <a:pt x="215" y="33"/>
                    <a:pt x="213" y="34"/>
                  </a:cubicBezTo>
                  <a:cubicBezTo>
                    <a:pt x="213" y="33"/>
                    <a:pt x="209" y="36"/>
                    <a:pt x="207" y="36"/>
                  </a:cubicBezTo>
                  <a:cubicBezTo>
                    <a:pt x="210" y="34"/>
                    <a:pt x="214" y="33"/>
                    <a:pt x="215" y="32"/>
                  </a:cubicBezTo>
                  <a:cubicBezTo>
                    <a:pt x="213" y="33"/>
                    <a:pt x="210" y="34"/>
                    <a:pt x="211" y="34"/>
                  </a:cubicBezTo>
                  <a:cubicBezTo>
                    <a:pt x="212" y="33"/>
                    <a:pt x="213" y="33"/>
                    <a:pt x="214" y="32"/>
                  </a:cubicBezTo>
                  <a:cubicBezTo>
                    <a:pt x="216" y="31"/>
                    <a:pt x="217" y="31"/>
                    <a:pt x="217" y="31"/>
                  </a:cubicBezTo>
                  <a:cubicBezTo>
                    <a:pt x="213" y="32"/>
                    <a:pt x="210" y="34"/>
                    <a:pt x="209" y="34"/>
                  </a:cubicBezTo>
                  <a:cubicBezTo>
                    <a:pt x="208" y="35"/>
                    <a:pt x="202" y="37"/>
                    <a:pt x="200" y="39"/>
                  </a:cubicBezTo>
                  <a:cubicBezTo>
                    <a:pt x="198" y="40"/>
                    <a:pt x="200" y="39"/>
                    <a:pt x="199" y="39"/>
                  </a:cubicBezTo>
                  <a:cubicBezTo>
                    <a:pt x="196" y="41"/>
                    <a:pt x="195" y="41"/>
                    <a:pt x="195" y="41"/>
                  </a:cubicBezTo>
                  <a:cubicBezTo>
                    <a:pt x="197" y="40"/>
                    <a:pt x="195" y="41"/>
                    <a:pt x="194" y="42"/>
                  </a:cubicBezTo>
                  <a:cubicBezTo>
                    <a:pt x="194" y="42"/>
                    <a:pt x="192" y="43"/>
                    <a:pt x="190" y="44"/>
                  </a:cubicBezTo>
                  <a:cubicBezTo>
                    <a:pt x="190" y="44"/>
                    <a:pt x="188" y="45"/>
                    <a:pt x="188" y="45"/>
                  </a:cubicBezTo>
                  <a:cubicBezTo>
                    <a:pt x="185" y="47"/>
                    <a:pt x="182" y="49"/>
                    <a:pt x="178" y="50"/>
                  </a:cubicBezTo>
                  <a:cubicBezTo>
                    <a:pt x="175" y="52"/>
                    <a:pt x="172" y="54"/>
                    <a:pt x="169" y="56"/>
                  </a:cubicBezTo>
                  <a:cubicBezTo>
                    <a:pt x="169" y="56"/>
                    <a:pt x="169" y="55"/>
                    <a:pt x="168" y="56"/>
                  </a:cubicBezTo>
                  <a:cubicBezTo>
                    <a:pt x="167" y="57"/>
                    <a:pt x="165" y="59"/>
                    <a:pt x="162" y="60"/>
                  </a:cubicBezTo>
                  <a:cubicBezTo>
                    <a:pt x="162" y="60"/>
                    <a:pt x="164" y="60"/>
                    <a:pt x="164" y="59"/>
                  </a:cubicBezTo>
                  <a:cubicBezTo>
                    <a:pt x="160" y="61"/>
                    <a:pt x="150" y="69"/>
                    <a:pt x="153" y="66"/>
                  </a:cubicBezTo>
                  <a:cubicBezTo>
                    <a:pt x="151" y="68"/>
                    <a:pt x="145" y="73"/>
                    <a:pt x="145" y="72"/>
                  </a:cubicBezTo>
                  <a:cubicBezTo>
                    <a:pt x="143" y="74"/>
                    <a:pt x="145" y="73"/>
                    <a:pt x="144" y="74"/>
                  </a:cubicBezTo>
                  <a:cubicBezTo>
                    <a:pt x="142" y="75"/>
                    <a:pt x="140" y="76"/>
                    <a:pt x="138" y="78"/>
                  </a:cubicBezTo>
                  <a:cubicBezTo>
                    <a:pt x="136" y="79"/>
                    <a:pt x="135" y="81"/>
                    <a:pt x="133" y="82"/>
                  </a:cubicBezTo>
                  <a:cubicBezTo>
                    <a:pt x="129" y="85"/>
                    <a:pt x="126" y="88"/>
                    <a:pt x="122" y="91"/>
                  </a:cubicBezTo>
                  <a:cubicBezTo>
                    <a:pt x="123" y="92"/>
                    <a:pt x="116" y="97"/>
                    <a:pt x="115" y="98"/>
                  </a:cubicBezTo>
                  <a:cubicBezTo>
                    <a:pt x="114" y="99"/>
                    <a:pt x="113" y="100"/>
                    <a:pt x="113" y="100"/>
                  </a:cubicBezTo>
                  <a:cubicBezTo>
                    <a:pt x="117" y="96"/>
                    <a:pt x="120" y="93"/>
                    <a:pt x="123" y="90"/>
                  </a:cubicBezTo>
                  <a:cubicBezTo>
                    <a:pt x="126" y="87"/>
                    <a:pt x="129" y="85"/>
                    <a:pt x="134" y="81"/>
                  </a:cubicBezTo>
                  <a:cubicBezTo>
                    <a:pt x="133" y="80"/>
                    <a:pt x="130" y="84"/>
                    <a:pt x="129" y="84"/>
                  </a:cubicBezTo>
                  <a:cubicBezTo>
                    <a:pt x="136" y="77"/>
                    <a:pt x="143" y="71"/>
                    <a:pt x="150" y="66"/>
                  </a:cubicBezTo>
                  <a:cubicBezTo>
                    <a:pt x="154" y="63"/>
                    <a:pt x="157" y="61"/>
                    <a:pt x="161" y="58"/>
                  </a:cubicBezTo>
                  <a:cubicBezTo>
                    <a:pt x="163" y="57"/>
                    <a:pt x="164" y="56"/>
                    <a:pt x="166" y="55"/>
                  </a:cubicBezTo>
                  <a:cubicBezTo>
                    <a:pt x="168" y="53"/>
                    <a:pt x="170" y="52"/>
                    <a:pt x="172" y="51"/>
                  </a:cubicBezTo>
                  <a:cubicBezTo>
                    <a:pt x="180" y="46"/>
                    <a:pt x="189" y="41"/>
                    <a:pt x="197" y="36"/>
                  </a:cubicBezTo>
                  <a:cubicBezTo>
                    <a:pt x="202" y="34"/>
                    <a:pt x="206" y="31"/>
                    <a:pt x="210" y="29"/>
                  </a:cubicBezTo>
                  <a:cubicBezTo>
                    <a:pt x="215" y="27"/>
                    <a:pt x="219" y="25"/>
                    <a:pt x="223" y="23"/>
                  </a:cubicBezTo>
                  <a:cubicBezTo>
                    <a:pt x="228" y="20"/>
                    <a:pt x="234" y="18"/>
                    <a:pt x="241" y="15"/>
                  </a:cubicBezTo>
                  <a:cubicBezTo>
                    <a:pt x="244" y="14"/>
                    <a:pt x="248" y="13"/>
                    <a:pt x="251" y="11"/>
                  </a:cubicBezTo>
                  <a:cubicBezTo>
                    <a:pt x="255" y="10"/>
                    <a:pt x="258" y="9"/>
                    <a:pt x="261" y="8"/>
                  </a:cubicBezTo>
                  <a:cubicBezTo>
                    <a:pt x="255" y="9"/>
                    <a:pt x="242" y="15"/>
                    <a:pt x="236" y="17"/>
                  </a:cubicBezTo>
                  <a:cubicBezTo>
                    <a:pt x="236" y="16"/>
                    <a:pt x="236" y="16"/>
                    <a:pt x="237" y="16"/>
                  </a:cubicBezTo>
                  <a:cubicBezTo>
                    <a:pt x="232" y="17"/>
                    <a:pt x="227" y="19"/>
                    <a:pt x="225" y="20"/>
                  </a:cubicBezTo>
                  <a:cubicBezTo>
                    <a:pt x="220" y="22"/>
                    <a:pt x="216" y="24"/>
                    <a:pt x="211" y="26"/>
                  </a:cubicBezTo>
                  <a:cubicBezTo>
                    <a:pt x="207" y="27"/>
                    <a:pt x="203" y="29"/>
                    <a:pt x="200" y="30"/>
                  </a:cubicBezTo>
                  <a:cubicBezTo>
                    <a:pt x="198" y="32"/>
                    <a:pt x="199" y="31"/>
                    <a:pt x="197" y="33"/>
                  </a:cubicBezTo>
                  <a:cubicBezTo>
                    <a:pt x="197" y="32"/>
                    <a:pt x="195" y="33"/>
                    <a:pt x="195" y="33"/>
                  </a:cubicBezTo>
                  <a:cubicBezTo>
                    <a:pt x="193" y="34"/>
                    <a:pt x="190" y="36"/>
                    <a:pt x="189" y="36"/>
                  </a:cubicBezTo>
                  <a:cubicBezTo>
                    <a:pt x="185" y="39"/>
                    <a:pt x="185" y="39"/>
                    <a:pt x="180" y="41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76" y="44"/>
                    <a:pt x="172" y="46"/>
                    <a:pt x="169" y="48"/>
                  </a:cubicBezTo>
                  <a:cubicBezTo>
                    <a:pt x="167" y="49"/>
                    <a:pt x="165" y="50"/>
                    <a:pt x="163" y="51"/>
                  </a:cubicBezTo>
                  <a:cubicBezTo>
                    <a:pt x="162" y="52"/>
                    <a:pt x="160" y="54"/>
                    <a:pt x="158" y="55"/>
                  </a:cubicBezTo>
                  <a:cubicBezTo>
                    <a:pt x="158" y="55"/>
                    <a:pt x="157" y="56"/>
                    <a:pt x="157" y="55"/>
                  </a:cubicBezTo>
                  <a:cubicBezTo>
                    <a:pt x="153" y="58"/>
                    <a:pt x="151" y="60"/>
                    <a:pt x="149" y="61"/>
                  </a:cubicBezTo>
                  <a:cubicBezTo>
                    <a:pt x="143" y="66"/>
                    <a:pt x="138" y="70"/>
                    <a:pt x="132" y="74"/>
                  </a:cubicBezTo>
                  <a:cubicBezTo>
                    <a:pt x="130" y="76"/>
                    <a:pt x="127" y="78"/>
                    <a:pt x="124" y="81"/>
                  </a:cubicBezTo>
                  <a:cubicBezTo>
                    <a:pt x="123" y="82"/>
                    <a:pt x="121" y="83"/>
                    <a:pt x="120" y="84"/>
                  </a:cubicBezTo>
                  <a:cubicBezTo>
                    <a:pt x="119" y="86"/>
                    <a:pt x="117" y="87"/>
                    <a:pt x="116" y="88"/>
                  </a:cubicBezTo>
                  <a:cubicBezTo>
                    <a:pt x="115" y="89"/>
                    <a:pt x="115" y="89"/>
                    <a:pt x="114" y="90"/>
                  </a:cubicBezTo>
                  <a:cubicBezTo>
                    <a:pt x="112" y="92"/>
                    <a:pt x="108" y="95"/>
                    <a:pt x="105" y="99"/>
                  </a:cubicBezTo>
                  <a:cubicBezTo>
                    <a:pt x="102" y="102"/>
                    <a:pt x="99" y="105"/>
                    <a:pt x="97" y="108"/>
                  </a:cubicBezTo>
                  <a:cubicBezTo>
                    <a:pt x="96" y="109"/>
                    <a:pt x="96" y="109"/>
                    <a:pt x="95" y="110"/>
                  </a:cubicBezTo>
                  <a:cubicBezTo>
                    <a:pt x="93" y="112"/>
                    <a:pt x="96" y="109"/>
                    <a:pt x="94" y="111"/>
                  </a:cubicBezTo>
                  <a:cubicBezTo>
                    <a:pt x="92" y="114"/>
                    <a:pt x="96" y="109"/>
                    <a:pt x="94" y="111"/>
                  </a:cubicBezTo>
                  <a:cubicBezTo>
                    <a:pt x="94" y="112"/>
                    <a:pt x="93" y="113"/>
                    <a:pt x="92" y="114"/>
                  </a:cubicBezTo>
                  <a:cubicBezTo>
                    <a:pt x="93" y="114"/>
                    <a:pt x="89" y="117"/>
                    <a:pt x="87" y="119"/>
                  </a:cubicBezTo>
                  <a:cubicBezTo>
                    <a:pt x="86" y="121"/>
                    <a:pt x="84" y="124"/>
                    <a:pt x="82" y="126"/>
                  </a:cubicBezTo>
                  <a:cubicBezTo>
                    <a:pt x="80" y="129"/>
                    <a:pt x="78" y="132"/>
                    <a:pt x="77" y="134"/>
                  </a:cubicBezTo>
                  <a:cubicBezTo>
                    <a:pt x="76" y="136"/>
                    <a:pt x="74" y="138"/>
                    <a:pt x="73" y="140"/>
                  </a:cubicBezTo>
                  <a:cubicBezTo>
                    <a:pt x="71" y="142"/>
                    <a:pt x="70" y="143"/>
                    <a:pt x="69" y="145"/>
                  </a:cubicBezTo>
                  <a:cubicBezTo>
                    <a:pt x="67" y="148"/>
                    <a:pt x="66" y="151"/>
                    <a:pt x="65" y="153"/>
                  </a:cubicBezTo>
                  <a:cubicBezTo>
                    <a:pt x="64" y="154"/>
                    <a:pt x="63" y="156"/>
                    <a:pt x="62" y="157"/>
                  </a:cubicBezTo>
                  <a:cubicBezTo>
                    <a:pt x="64" y="155"/>
                    <a:pt x="64" y="155"/>
                    <a:pt x="65" y="155"/>
                  </a:cubicBezTo>
                  <a:cubicBezTo>
                    <a:pt x="64" y="156"/>
                    <a:pt x="64" y="156"/>
                    <a:pt x="63" y="157"/>
                  </a:cubicBezTo>
                  <a:cubicBezTo>
                    <a:pt x="63" y="157"/>
                    <a:pt x="64" y="156"/>
                    <a:pt x="63" y="156"/>
                  </a:cubicBezTo>
                  <a:cubicBezTo>
                    <a:pt x="62" y="159"/>
                    <a:pt x="61" y="159"/>
                    <a:pt x="60" y="162"/>
                  </a:cubicBezTo>
                  <a:cubicBezTo>
                    <a:pt x="63" y="158"/>
                    <a:pt x="58" y="165"/>
                    <a:pt x="58" y="166"/>
                  </a:cubicBezTo>
                  <a:cubicBezTo>
                    <a:pt x="59" y="165"/>
                    <a:pt x="61" y="161"/>
                    <a:pt x="62" y="159"/>
                  </a:cubicBezTo>
                  <a:cubicBezTo>
                    <a:pt x="63" y="159"/>
                    <a:pt x="63" y="159"/>
                    <a:pt x="62" y="160"/>
                  </a:cubicBezTo>
                  <a:cubicBezTo>
                    <a:pt x="60" y="164"/>
                    <a:pt x="57" y="168"/>
                    <a:pt x="53" y="173"/>
                  </a:cubicBezTo>
                  <a:cubicBezTo>
                    <a:pt x="53" y="175"/>
                    <a:pt x="55" y="172"/>
                    <a:pt x="52" y="176"/>
                  </a:cubicBezTo>
                  <a:cubicBezTo>
                    <a:pt x="52" y="176"/>
                    <a:pt x="50" y="179"/>
                    <a:pt x="51" y="176"/>
                  </a:cubicBezTo>
                  <a:cubicBezTo>
                    <a:pt x="49" y="180"/>
                    <a:pt x="50" y="179"/>
                    <a:pt x="48" y="182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7" y="185"/>
                    <a:pt x="47" y="184"/>
                    <a:pt x="46" y="186"/>
                  </a:cubicBezTo>
                  <a:cubicBezTo>
                    <a:pt x="44" y="189"/>
                    <a:pt x="42" y="193"/>
                    <a:pt x="40" y="195"/>
                  </a:cubicBezTo>
                  <a:cubicBezTo>
                    <a:pt x="41" y="193"/>
                    <a:pt x="42" y="191"/>
                    <a:pt x="43" y="189"/>
                  </a:cubicBezTo>
                  <a:cubicBezTo>
                    <a:pt x="44" y="187"/>
                    <a:pt x="45" y="186"/>
                    <a:pt x="46" y="185"/>
                  </a:cubicBezTo>
                  <a:cubicBezTo>
                    <a:pt x="45" y="186"/>
                    <a:pt x="44" y="189"/>
                    <a:pt x="44" y="189"/>
                  </a:cubicBezTo>
                  <a:cubicBezTo>
                    <a:pt x="46" y="185"/>
                    <a:pt x="46" y="184"/>
                    <a:pt x="48" y="181"/>
                  </a:cubicBezTo>
                  <a:cubicBezTo>
                    <a:pt x="50" y="178"/>
                    <a:pt x="52" y="174"/>
                    <a:pt x="54" y="172"/>
                  </a:cubicBezTo>
                  <a:cubicBezTo>
                    <a:pt x="56" y="169"/>
                    <a:pt x="57" y="166"/>
                    <a:pt x="58" y="165"/>
                  </a:cubicBezTo>
                  <a:cubicBezTo>
                    <a:pt x="56" y="168"/>
                    <a:pt x="54" y="170"/>
                    <a:pt x="52" y="173"/>
                  </a:cubicBezTo>
                  <a:cubicBezTo>
                    <a:pt x="51" y="175"/>
                    <a:pt x="49" y="177"/>
                    <a:pt x="49" y="178"/>
                  </a:cubicBezTo>
                  <a:cubicBezTo>
                    <a:pt x="49" y="178"/>
                    <a:pt x="51" y="174"/>
                    <a:pt x="51" y="174"/>
                  </a:cubicBezTo>
                  <a:cubicBezTo>
                    <a:pt x="51" y="175"/>
                    <a:pt x="51" y="175"/>
                    <a:pt x="50" y="177"/>
                  </a:cubicBezTo>
                  <a:cubicBezTo>
                    <a:pt x="48" y="180"/>
                    <a:pt x="48" y="180"/>
                    <a:pt x="46" y="185"/>
                  </a:cubicBezTo>
                  <a:cubicBezTo>
                    <a:pt x="47" y="183"/>
                    <a:pt x="43" y="189"/>
                    <a:pt x="45" y="185"/>
                  </a:cubicBezTo>
                  <a:cubicBezTo>
                    <a:pt x="44" y="186"/>
                    <a:pt x="44" y="187"/>
                    <a:pt x="43" y="189"/>
                  </a:cubicBezTo>
                  <a:cubicBezTo>
                    <a:pt x="42" y="190"/>
                    <a:pt x="41" y="191"/>
                    <a:pt x="41" y="192"/>
                  </a:cubicBezTo>
                  <a:cubicBezTo>
                    <a:pt x="41" y="191"/>
                    <a:pt x="42" y="189"/>
                    <a:pt x="43" y="188"/>
                  </a:cubicBezTo>
                  <a:cubicBezTo>
                    <a:pt x="43" y="187"/>
                    <a:pt x="44" y="186"/>
                    <a:pt x="44" y="186"/>
                  </a:cubicBezTo>
                  <a:cubicBezTo>
                    <a:pt x="42" y="189"/>
                    <a:pt x="45" y="183"/>
                    <a:pt x="43" y="186"/>
                  </a:cubicBezTo>
                  <a:cubicBezTo>
                    <a:pt x="42" y="190"/>
                    <a:pt x="40" y="191"/>
                    <a:pt x="39" y="195"/>
                  </a:cubicBezTo>
                  <a:cubicBezTo>
                    <a:pt x="39" y="195"/>
                    <a:pt x="39" y="194"/>
                    <a:pt x="39" y="194"/>
                  </a:cubicBezTo>
                  <a:cubicBezTo>
                    <a:pt x="38" y="196"/>
                    <a:pt x="38" y="196"/>
                    <a:pt x="37" y="198"/>
                  </a:cubicBezTo>
                  <a:cubicBezTo>
                    <a:pt x="37" y="199"/>
                    <a:pt x="38" y="195"/>
                    <a:pt x="38" y="195"/>
                  </a:cubicBezTo>
                  <a:cubicBezTo>
                    <a:pt x="36" y="200"/>
                    <a:pt x="35" y="202"/>
                    <a:pt x="34" y="204"/>
                  </a:cubicBezTo>
                  <a:cubicBezTo>
                    <a:pt x="33" y="207"/>
                    <a:pt x="32" y="208"/>
                    <a:pt x="31" y="210"/>
                  </a:cubicBezTo>
                  <a:cubicBezTo>
                    <a:pt x="31" y="209"/>
                    <a:pt x="32" y="208"/>
                    <a:pt x="32" y="208"/>
                  </a:cubicBezTo>
                  <a:cubicBezTo>
                    <a:pt x="31" y="209"/>
                    <a:pt x="31" y="210"/>
                    <a:pt x="31" y="210"/>
                  </a:cubicBezTo>
                  <a:cubicBezTo>
                    <a:pt x="29" y="213"/>
                    <a:pt x="28" y="215"/>
                    <a:pt x="28" y="217"/>
                  </a:cubicBezTo>
                  <a:cubicBezTo>
                    <a:pt x="25" y="221"/>
                    <a:pt x="23" y="227"/>
                    <a:pt x="20" y="234"/>
                  </a:cubicBezTo>
                  <a:cubicBezTo>
                    <a:pt x="17" y="240"/>
                    <a:pt x="15" y="247"/>
                    <a:pt x="12" y="255"/>
                  </a:cubicBezTo>
                  <a:cubicBezTo>
                    <a:pt x="12" y="255"/>
                    <a:pt x="13" y="253"/>
                    <a:pt x="12" y="253"/>
                  </a:cubicBezTo>
                  <a:cubicBezTo>
                    <a:pt x="11" y="257"/>
                    <a:pt x="10" y="260"/>
                    <a:pt x="12" y="257"/>
                  </a:cubicBezTo>
                  <a:cubicBezTo>
                    <a:pt x="11" y="259"/>
                    <a:pt x="11" y="259"/>
                    <a:pt x="11" y="261"/>
                  </a:cubicBezTo>
                  <a:cubicBezTo>
                    <a:pt x="11" y="261"/>
                    <a:pt x="11" y="261"/>
                    <a:pt x="11" y="261"/>
                  </a:cubicBezTo>
                  <a:cubicBezTo>
                    <a:pt x="10" y="265"/>
                    <a:pt x="10" y="266"/>
                    <a:pt x="10" y="267"/>
                  </a:cubicBezTo>
                  <a:cubicBezTo>
                    <a:pt x="11" y="265"/>
                    <a:pt x="11" y="266"/>
                    <a:pt x="12" y="264"/>
                  </a:cubicBezTo>
                  <a:cubicBezTo>
                    <a:pt x="12" y="262"/>
                    <a:pt x="12" y="260"/>
                    <a:pt x="14" y="257"/>
                  </a:cubicBezTo>
                  <a:cubicBezTo>
                    <a:pt x="13" y="257"/>
                    <a:pt x="12" y="259"/>
                    <a:pt x="14" y="255"/>
                  </a:cubicBezTo>
                  <a:cubicBezTo>
                    <a:pt x="14" y="257"/>
                    <a:pt x="14" y="256"/>
                    <a:pt x="15" y="252"/>
                  </a:cubicBezTo>
                  <a:cubicBezTo>
                    <a:pt x="15" y="253"/>
                    <a:pt x="14" y="258"/>
                    <a:pt x="13" y="261"/>
                  </a:cubicBezTo>
                  <a:cubicBezTo>
                    <a:pt x="13" y="260"/>
                    <a:pt x="13" y="260"/>
                    <a:pt x="13" y="260"/>
                  </a:cubicBezTo>
                  <a:cubicBezTo>
                    <a:pt x="15" y="256"/>
                    <a:pt x="15" y="253"/>
                    <a:pt x="16" y="250"/>
                  </a:cubicBezTo>
                  <a:cubicBezTo>
                    <a:pt x="16" y="251"/>
                    <a:pt x="16" y="253"/>
                    <a:pt x="15" y="254"/>
                  </a:cubicBezTo>
                  <a:cubicBezTo>
                    <a:pt x="16" y="252"/>
                    <a:pt x="17" y="249"/>
                    <a:pt x="18" y="246"/>
                  </a:cubicBezTo>
                  <a:cubicBezTo>
                    <a:pt x="19" y="245"/>
                    <a:pt x="19" y="243"/>
                    <a:pt x="20" y="242"/>
                  </a:cubicBezTo>
                  <a:cubicBezTo>
                    <a:pt x="20" y="240"/>
                    <a:pt x="21" y="238"/>
                    <a:pt x="22" y="237"/>
                  </a:cubicBezTo>
                  <a:cubicBezTo>
                    <a:pt x="24" y="231"/>
                    <a:pt x="26" y="226"/>
                    <a:pt x="27" y="227"/>
                  </a:cubicBezTo>
                  <a:cubicBezTo>
                    <a:pt x="28" y="224"/>
                    <a:pt x="30" y="220"/>
                    <a:pt x="32" y="216"/>
                  </a:cubicBezTo>
                  <a:cubicBezTo>
                    <a:pt x="32" y="215"/>
                    <a:pt x="30" y="218"/>
                    <a:pt x="30" y="218"/>
                  </a:cubicBezTo>
                  <a:cubicBezTo>
                    <a:pt x="31" y="215"/>
                    <a:pt x="33" y="212"/>
                    <a:pt x="34" y="210"/>
                  </a:cubicBezTo>
                  <a:cubicBezTo>
                    <a:pt x="34" y="211"/>
                    <a:pt x="36" y="206"/>
                    <a:pt x="36" y="205"/>
                  </a:cubicBezTo>
                  <a:cubicBezTo>
                    <a:pt x="36" y="204"/>
                    <a:pt x="38" y="201"/>
                    <a:pt x="39" y="200"/>
                  </a:cubicBezTo>
                  <a:cubicBezTo>
                    <a:pt x="39" y="200"/>
                    <a:pt x="39" y="201"/>
                    <a:pt x="39" y="200"/>
                  </a:cubicBezTo>
                  <a:cubicBezTo>
                    <a:pt x="38" y="202"/>
                    <a:pt x="37" y="203"/>
                    <a:pt x="37" y="203"/>
                  </a:cubicBezTo>
                  <a:cubicBezTo>
                    <a:pt x="39" y="201"/>
                    <a:pt x="39" y="201"/>
                    <a:pt x="39" y="200"/>
                  </a:cubicBezTo>
                  <a:cubicBezTo>
                    <a:pt x="40" y="199"/>
                    <a:pt x="41" y="198"/>
                    <a:pt x="41" y="197"/>
                  </a:cubicBezTo>
                  <a:cubicBezTo>
                    <a:pt x="40" y="198"/>
                    <a:pt x="40" y="200"/>
                    <a:pt x="39" y="200"/>
                  </a:cubicBezTo>
                  <a:cubicBezTo>
                    <a:pt x="39" y="199"/>
                    <a:pt x="40" y="198"/>
                    <a:pt x="41" y="196"/>
                  </a:cubicBezTo>
                  <a:cubicBezTo>
                    <a:pt x="44" y="192"/>
                    <a:pt x="43" y="194"/>
                    <a:pt x="38" y="203"/>
                  </a:cubicBezTo>
                  <a:cubicBezTo>
                    <a:pt x="37" y="205"/>
                    <a:pt x="36" y="206"/>
                    <a:pt x="35" y="210"/>
                  </a:cubicBezTo>
                  <a:cubicBezTo>
                    <a:pt x="35" y="211"/>
                    <a:pt x="36" y="207"/>
                    <a:pt x="35" y="210"/>
                  </a:cubicBezTo>
                  <a:cubicBezTo>
                    <a:pt x="34" y="212"/>
                    <a:pt x="34" y="212"/>
                    <a:pt x="33" y="214"/>
                  </a:cubicBezTo>
                  <a:cubicBezTo>
                    <a:pt x="33" y="215"/>
                    <a:pt x="35" y="211"/>
                    <a:pt x="35" y="212"/>
                  </a:cubicBezTo>
                  <a:cubicBezTo>
                    <a:pt x="34" y="215"/>
                    <a:pt x="32" y="217"/>
                    <a:pt x="31" y="221"/>
                  </a:cubicBezTo>
                  <a:cubicBezTo>
                    <a:pt x="31" y="221"/>
                    <a:pt x="31" y="221"/>
                    <a:pt x="30" y="222"/>
                  </a:cubicBezTo>
                  <a:cubicBezTo>
                    <a:pt x="29" y="226"/>
                    <a:pt x="27" y="231"/>
                    <a:pt x="24" y="239"/>
                  </a:cubicBezTo>
                  <a:cubicBezTo>
                    <a:pt x="24" y="238"/>
                    <a:pt x="23" y="241"/>
                    <a:pt x="22" y="241"/>
                  </a:cubicBezTo>
                  <a:cubicBezTo>
                    <a:pt x="21" y="245"/>
                    <a:pt x="19" y="250"/>
                    <a:pt x="19" y="252"/>
                  </a:cubicBezTo>
                  <a:cubicBezTo>
                    <a:pt x="19" y="249"/>
                    <a:pt x="21" y="245"/>
                    <a:pt x="22" y="241"/>
                  </a:cubicBezTo>
                  <a:cubicBezTo>
                    <a:pt x="24" y="237"/>
                    <a:pt x="25" y="233"/>
                    <a:pt x="27" y="230"/>
                  </a:cubicBezTo>
                  <a:cubicBezTo>
                    <a:pt x="26" y="231"/>
                    <a:pt x="24" y="236"/>
                    <a:pt x="23" y="238"/>
                  </a:cubicBezTo>
                  <a:cubicBezTo>
                    <a:pt x="22" y="240"/>
                    <a:pt x="23" y="239"/>
                    <a:pt x="22" y="242"/>
                  </a:cubicBezTo>
                  <a:cubicBezTo>
                    <a:pt x="21" y="243"/>
                    <a:pt x="20" y="246"/>
                    <a:pt x="21" y="242"/>
                  </a:cubicBezTo>
                  <a:cubicBezTo>
                    <a:pt x="20" y="245"/>
                    <a:pt x="19" y="246"/>
                    <a:pt x="19" y="248"/>
                  </a:cubicBezTo>
                  <a:cubicBezTo>
                    <a:pt x="20" y="247"/>
                    <a:pt x="20" y="246"/>
                    <a:pt x="20" y="245"/>
                  </a:cubicBezTo>
                  <a:cubicBezTo>
                    <a:pt x="20" y="246"/>
                    <a:pt x="18" y="251"/>
                    <a:pt x="17" y="253"/>
                  </a:cubicBezTo>
                  <a:cubicBezTo>
                    <a:pt x="18" y="253"/>
                    <a:pt x="19" y="250"/>
                    <a:pt x="19" y="249"/>
                  </a:cubicBezTo>
                  <a:cubicBezTo>
                    <a:pt x="18" y="253"/>
                    <a:pt x="18" y="253"/>
                    <a:pt x="17" y="256"/>
                  </a:cubicBezTo>
                  <a:cubicBezTo>
                    <a:pt x="17" y="256"/>
                    <a:pt x="17" y="256"/>
                    <a:pt x="17" y="256"/>
                  </a:cubicBezTo>
                  <a:cubicBezTo>
                    <a:pt x="16" y="260"/>
                    <a:pt x="14" y="268"/>
                    <a:pt x="13" y="270"/>
                  </a:cubicBezTo>
                  <a:cubicBezTo>
                    <a:pt x="14" y="269"/>
                    <a:pt x="15" y="267"/>
                    <a:pt x="15" y="266"/>
                  </a:cubicBezTo>
                  <a:cubicBezTo>
                    <a:pt x="14" y="270"/>
                    <a:pt x="12" y="275"/>
                    <a:pt x="11" y="279"/>
                  </a:cubicBezTo>
                  <a:cubicBezTo>
                    <a:pt x="11" y="278"/>
                    <a:pt x="12" y="275"/>
                    <a:pt x="13" y="273"/>
                  </a:cubicBezTo>
                  <a:cubicBezTo>
                    <a:pt x="11" y="275"/>
                    <a:pt x="11" y="278"/>
                    <a:pt x="11" y="280"/>
                  </a:cubicBezTo>
                  <a:cubicBezTo>
                    <a:pt x="10" y="282"/>
                    <a:pt x="10" y="281"/>
                    <a:pt x="10" y="282"/>
                  </a:cubicBezTo>
                  <a:cubicBezTo>
                    <a:pt x="9" y="285"/>
                    <a:pt x="10" y="280"/>
                    <a:pt x="10" y="283"/>
                  </a:cubicBezTo>
                  <a:cubicBezTo>
                    <a:pt x="9" y="284"/>
                    <a:pt x="9" y="284"/>
                    <a:pt x="9" y="284"/>
                  </a:cubicBezTo>
                  <a:cubicBezTo>
                    <a:pt x="10" y="283"/>
                    <a:pt x="9" y="284"/>
                    <a:pt x="9" y="285"/>
                  </a:cubicBezTo>
                  <a:cubicBezTo>
                    <a:pt x="9" y="285"/>
                    <a:pt x="8" y="287"/>
                    <a:pt x="8" y="288"/>
                  </a:cubicBezTo>
                  <a:cubicBezTo>
                    <a:pt x="9" y="286"/>
                    <a:pt x="9" y="285"/>
                    <a:pt x="9" y="284"/>
                  </a:cubicBezTo>
                  <a:cubicBezTo>
                    <a:pt x="9" y="288"/>
                    <a:pt x="8" y="290"/>
                    <a:pt x="7" y="293"/>
                  </a:cubicBezTo>
                  <a:cubicBezTo>
                    <a:pt x="7" y="293"/>
                    <a:pt x="6" y="297"/>
                    <a:pt x="6" y="299"/>
                  </a:cubicBezTo>
                  <a:cubicBezTo>
                    <a:pt x="6" y="297"/>
                    <a:pt x="7" y="295"/>
                    <a:pt x="7" y="295"/>
                  </a:cubicBezTo>
                  <a:cubicBezTo>
                    <a:pt x="6" y="298"/>
                    <a:pt x="6" y="303"/>
                    <a:pt x="5" y="306"/>
                  </a:cubicBezTo>
                  <a:cubicBezTo>
                    <a:pt x="6" y="306"/>
                    <a:pt x="6" y="304"/>
                    <a:pt x="6" y="302"/>
                  </a:cubicBezTo>
                  <a:cubicBezTo>
                    <a:pt x="6" y="302"/>
                    <a:pt x="6" y="305"/>
                    <a:pt x="6" y="303"/>
                  </a:cubicBezTo>
                  <a:cubicBezTo>
                    <a:pt x="7" y="299"/>
                    <a:pt x="7" y="296"/>
                    <a:pt x="8" y="292"/>
                  </a:cubicBezTo>
                  <a:cubicBezTo>
                    <a:pt x="9" y="290"/>
                    <a:pt x="9" y="291"/>
                    <a:pt x="10" y="289"/>
                  </a:cubicBezTo>
                  <a:cubicBezTo>
                    <a:pt x="9" y="290"/>
                    <a:pt x="10" y="289"/>
                    <a:pt x="10" y="290"/>
                  </a:cubicBezTo>
                  <a:cubicBezTo>
                    <a:pt x="10" y="288"/>
                    <a:pt x="11" y="287"/>
                    <a:pt x="11" y="288"/>
                  </a:cubicBezTo>
                  <a:cubicBezTo>
                    <a:pt x="11" y="286"/>
                    <a:pt x="11" y="286"/>
                    <a:pt x="11" y="284"/>
                  </a:cubicBezTo>
                  <a:cubicBezTo>
                    <a:pt x="12" y="283"/>
                    <a:pt x="13" y="281"/>
                    <a:pt x="14" y="277"/>
                  </a:cubicBezTo>
                  <a:cubicBezTo>
                    <a:pt x="14" y="277"/>
                    <a:pt x="13" y="281"/>
                    <a:pt x="13" y="279"/>
                  </a:cubicBezTo>
                  <a:cubicBezTo>
                    <a:pt x="13" y="277"/>
                    <a:pt x="14" y="277"/>
                    <a:pt x="14" y="275"/>
                  </a:cubicBezTo>
                  <a:cubicBezTo>
                    <a:pt x="14" y="275"/>
                    <a:pt x="13" y="277"/>
                    <a:pt x="13" y="279"/>
                  </a:cubicBezTo>
                  <a:cubicBezTo>
                    <a:pt x="12" y="281"/>
                    <a:pt x="11" y="284"/>
                    <a:pt x="11" y="283"/>
                  </a:cubicBezTo>
                  <a:cubicBezTo>
                    <a:pt x="12" y="280"/>
                    <a:pt x="12" y="279"/>
                    <a:pt x="13" y="276"/>
                  </a:cubicBezTo>
                  <a:cubicBezTo>
                    <a:pt x="14" y="277"/>
                    <a:pt x="15" y="271"/>
                    <a:pt x="16" y="269"/>
                  </a:cubicBezTo>
                  <a:cubicBezTo>
                    <a:pt x="16" y="271"/>
                    <a:pt x="15" y="273"/>
                    <a:pt x="15" y="273"/>
                  </a:cubicBezTo>
                  <a:cubicBezTo>
                    <a:pt x="16" y="270"/>
                    <a:pt x="14" y="275"/>
                    <a:pt x="15" y="275"/>
                  </a:cubicBezTo>
                  <a:cubicBezTo>
                    <a:pt x="15" y="275"/>
                    <a:pt x="16" y="273"/>
                    <a:pt x="15" y="274"/>
                  </a:cubicBezTo>
                  <a:cubicBezTo>
                    <a:pt x="13" y="280"/>
                    <a:pt x="12" y="287"/>
                    <a:pt x="12" y="291"/>
                  </a:cubicBezTo>
                  <a:cubicBezTo>
                    <a:pt x="12" y="288"/>
                    <a:pt x="14" y="279"/>
                    <a:pt x="15" y="276"/>
                  </a:cubicBezTo>
                  <a:cubicBezTo>
                    <a:pt x="15" y="275"/>
                    <a:pt x="16" y="276"/>
                    <a:pt x="16" y="276"/>
                  </a:cubicBezTo>
                  <a:cubicBezTo>
                    <a:pt x="16" y="274"/>
                    <a:pt x="17" y="273"/>
                    <a:pt x="17" y="271"/>
                  </a:cubicBezTo>
                  <a:cubicBezTo>
                    <a:pt x="17" y="271"/>
                    <a:pt x="17" y="271"/>
                    <a:pt x="18" y="269"/>
                  </a:cubicBezTo>
                  <a:cubicBezTo>
                    <a:pt x="18" y="269"/>
                    <a:pt x="18" y="269"/>
                    <a:pt x="18" y="269"/>
                  </a:cubicBezTo>
                  <a:cubicBezTo>
                    <a:pt x="17" y="274"/>
                    <a:pt x="16" y="278"/>
                    <a:pt x="15" y="280"/>
                  </a:cubicBezTo>
                  <a:cubicBezTo>
                    <a:pt x="15" y="279"/>
                    <a:pt x="16" y="279"/>
                    <a:pt x="16" y="278"/>
                  </a:cubicBezTo>
                  <a:cubicBezTo>
                    <a:pt x="15" y="281"/>
                    <a:pt x="15" y="281"/>
                    <a:pt x="15" y="283"/>
                  </a:cubicBezTo>
                  <a:cubicBezTo>
                    <a:pt x="13" y="285"/>
                    <a:pt x="12" y="294"/>
                    <a:pt x="10" y="298"/>
                  </a:cubicBezTo>
                  <a:cubicBezTo>
                    <a:pt x="11" y="295"/>
                    <a:pt x="10" y="296"/>
                    <a:pt x="11" y="296"/>
                  </a:cubicBezTo>
                  <a:cubicBezTo>
                    <a:pt x="10" y="297"/>
                    <a:pt x="9" y="302"/>
                    <a:pt x="9" y="302"/>
                  </a:cubicBezTo>
                  <a:cubicBezTo>
                    <a:pt x="10" y="299"/>
                    <a:pt x="10" y="300"/>
                    <a:pt x="10" y="298"/>
                  </a:cubicBezTo>
                  <a:cubicBezTo>
                    <a:pt x="10" y="298"/>
                    <a:pt x="9" y="300"/>
                    <a:pt x="9" y="303"/>
                  </a:cubicBezTo>
                  <a:cubicBezTo>
                    <a:pt x="9" y="302"/>
                    <a:pt x="9" y="303"/>
                    <a:pt x="9" y="306"/>
                  </a:cubicBezTo>
                  <a:cubicBezTo>
                    <a:pt x="8" y="306"/>
                    <a:pt x="8" y="308"/>
                    <a:pt x="8" y="308"/>
                  </a:cubicBezTo>
                  <a:cubicBezTo>
                    <a:pt x="7" y="314"/>
                    <a:pt x="7" y="312"/>
                    <a:pt x="6" y="314"/>
                  </a:cubicBezTo>
                  <a:cubicBezTo>
                    <a:pt x="5" y="318"/>
                    <a:pt x="7" y="313"/>
                    <a:pt x="6" y="315"/>
                  </a:cubicBezTo>
                  <a:cubicBezTo>
                    <a:pt x="5" y="321"/>
                    <a:pt x="4" y="324"/>
                    <a:pt x="4" y="329"/>
                  </a:cubicBezTo>
                  <a:cubicBezTo>
                    <a:pt x="4" y="329"/>
                    <a:pt x="4" y="329"/>
                    <a:pt x="4" y="328"/>
                  </a:cubicBezTo>
                  <a:cubicBezTo>
                    <a:pt x="3" y="331"/>
                    <a:pt x="3" y="335"/>
                    <a:pt x="3" y="334"/>
                  </a:cubicBezTo>
                  <a:cubicBezTo>
                    <a:pt x="3" y="332"/>
                    <a:pt x="3" y="331"/>
                    <a:pt x="3" y="330"/>
                  </a:cubicBezTo>
                  <a:cubicBezTo>
                    <a:pt x="3" y="331"/>
                    <a:pt x="3" y="332"/>
                    <a:pt x="3" y="332"/>
                  </a:cubicBezTo>
                  <a:cubicBezTo>
                    <a:pt x="2" y="335"/>
                    <a:pt x="2" y="336"/>
                    <a:pt x="2" y="337"/>
                  </a:cubicBezTo>
                  <a:cubicBezTo>
                    <a:pt x="2" y="338"/>
                    <a:pt x="1" y="345"/>
                    <a:pt x="1" y="348"/>
                  </a:cubicBezTo>
                  <a:cubicBezTo>
                    <a:pt x="1" y="348"/>
                    <a:pt x="1" y="344"/>
                    <a:pt x="1" y="344"/>
                  </a:cubicBezTo>
                  <a:cubicBezTo>
                    <a:pt x="1" y="345"/>
                    <a:pt x="0" y="346"/>
                    <a:pt x="0" y="346"/>
                  </a:cubicBezTo>
                  <a:cubicBezTo>
                    <a:pt x="0" y="345"/>
                    <a:pt x="0" y="344"/>
                    <a:pt x="0" y="344"/>
                  </a:cubicBezTo>
                  <a:cubicBezTo>
                    <a:pt x="0" y="346"/>
                    <a:pt x="0" y="348"/>
                    <a:pt x="0" y="349"/>
                  </a:cubicBezTo>
                  <a:cubicBezTo>
                    <a:pt x="1" y="345"/>
                    <a:pt x="0" y="354"/>
                    <a:pt x="1" y="355"/>
                  </a:cubicBezTo>
                  <a:cubicBezTo>
                    <a:pt x="0" y="358"/>
                    <a:pt x="0" y="359"/>
                    <a:pt x="0" y="362"/>
                  </a:cubicBezTo>
                  <a:cubicBezTo>
                    <a:pt x="1" y="360"/>
                    <a:pt x="1" y="362"/>
                    <a:pt x="1" y="364"/>
                  </a:cubicBezTo>
                  <a:cubicBezTo>
                    <a:pt x="1" y="363"/>
                    <a:pt x="2" y="364"/>
                    <a:pt x="2" y="368"/>
                  </a:cubicBezTo>
                  <a:cubicBezTo>
                    <a:pt x="2" y="367"/>
                    <a:pt x="2" y="367"/>
                    <a:pt x="2" y="367"/>
                  </a:cubicBezTo>
                  <a:cubicBezTo>
                    <a:pt x="2" y="366"/>
                    <a:pt x="2" y="363"/>
                    <a:pt x="2" y="361"/>
                  </a:cubicBezTo>
                  <a:cubicBezTo>
                    <a:pt x="2" y="363"/>
                    <a:pt x="2" y="363"/>
                    <a:pt x="2" y="366"/>
                  </a:cubicBezTo>
                  <a:cubicBezTo>
                    <a:pt x="2" y="364"/>
                    <a:pt x="2" y="368"/>
                    <a:pt x="2" y="367"/>
                  </a:cubicBezTo>
                  <a:cubicBezTo>
                    <a:pt x="2" y="365"/>
                    <a:pt x="3" y="362"/>
                    <a:pt x="3" y="362"/>
                  </a:cubicBezTo>
                  <a:cubicBezTo>
                    <a:pt x="3" y="357"/>
                    <a:pt x="3" y="356"/>
                    <a:pt x="3" y="350"/>
                  </a:cubicBezTo>
                  <a:cubicBezTo>
                    <a:pt x="3" y="350"/>
                    <a:pt x="3" y="351"/>
                    <a:pt x="3" y="351"/>
                  </a:cubicBezTo>
                  <a:cubicBezTo>
                    <a:pt x="3" y="347"/>
                    <a:pt x="4" y="343"/>
                    <a:pt x="4" y="339"/>
                  </a:cubicBezTo>
                  <a:cubicBezTo>
                    <a:pt x="4" y="339"/>
                    <a:pt x="4" y="338"/>
                    <a:pt x="4" y="338"/>
                  </a:cubicBezTo>
                  <a:cubicBezTo>
                    <a:pt x="4" y="339"/>
                    <a:pt x="4" y="340"/>
                    <a:pt x="4" y="341"/>
                  </a:cubicBezTo>
                  <a:cubicBezTo>
                    <a:pt x="4" y="343"/>
                    <a:pt x="4" y="343"/>
                    <a:pt x="4" y="345"/>
                  </a:cubicBezTo>
                  <a:cubicBezTo>
                    <a:pt x="4" y="345"/>
                    <a:pt x="4" y="348"/>
                    <a:pt x="4" y="347"/>
                  </a:cubicBezTo>
                  <a:cubicBezTo>
                    <a:pt x="4" y="346"/>
                    <a:pt x="4" y="343"/>
                    <a:pt x="4" y="345"/>
                  </a:cubicBezTo>
                  <a:cubicBezTo>
                    <a:pt x="5" y="341"/>
                    <a:pt x="5" y="340"/>
                    <a:pt x="5" y="338"/>
                  </a:cubicBezTo>
                  <a:cubicBezTo>
                    <a:pt x="5" y="341"/>
                    <a:pt x="5" y="341"/>
                    <a:pt x="5" y="342"/>
                  </a:cubicBezTo>
                  <a:cubicBezTo>
                    <a:pt x="5" y="343"/>
                    <a:pt x="4" y="347"/>
                    <a:pt x="5" y="344"/>
                  </a:cubicBezTo>
                  <a:cubicBezTo>
                    <a:pt x="4" y="347"/>
                    <a:pt x="4" y="349"/>
                    <a:pt x="4" y="350"/>
                  </a:cubicBezTo>
                  <a:cubicBezTo>
                    <a:pt x="4" y="349"/>
                    <a:pt x="5" y="347"/>
                    <a:pt x="5" y="349"/>
                  </a:cubicBezTo>
                  <a:cubicBezTo>
                    <a:pt x="4" y="352"/>
                    <a:pt x="4" y="352"/>
                    <a:pt x="4" y="354"/>
                  </a:cubicBezTo>
                  <a:cubicBezTo>
                    <a:pt x="4" y="355"/>
                    <a:pt x="4" y="353"/>
                    <a:pt x="4" y="355"/>
                  </a:cubicBezTo>
                  <a:cubicBezTo>
                    <a:pt x="4" y="353"/>
                    <a:pt x="4" y="358"/>
                    <a:pt x="4" y="360"/>
                  </a:cubicBezTo>
                  <a:cubicBezTo>
                    <a:pt x="4" y="359"/>
                    <a:pt x="4" y="361"/>
                    <a:pt x="4" y="363"/>
                  </a:cubicBezTo>
                  <a:cubicBezTo>
                    <a:pt x="4" y="364"/>
                    <a:pt x="5" y="366"/>
                    <a:pt x="5" y="371"/>
                  </a:cubicBezTo>
                  <a:cubicBezTo>
                    <a:pt x="5" y="373"/>
                    <a:pt x="5" y="373"/>
                    <a:pt x="5" y="376"/>
                  </a:cubicBezTo>
                  <a:cubicBezTo>
                    <a:pt x="5" y="378"/>
                    <a:pt x="6" y="376"/>
                    <a:pt x="6" y="377"/>
                  </a:cubicBezTo>
                  <a:cubicBezTo>
                    <a:pt x="6" y="378"/>
                    <a:pt x="6" y="378"/>
                    <a:pt x="5" y="379"/>
                  </a:cubicBezTo>
                  <a:cubicBezTo>
                    <a:pt x="6" y="381"/>
                    <a:pt x="6" y="379"/>
                    <a:pt x="6" y="381"/>
                  </a:cubicBezTo>
                  <a:cubicBezTo>
                    <a:pt x="6" y="384"/>
                    <a:pt x="5" y="382"/>
                    <a:pt x="5" y="386"/>
                  </a:cubicBezTo>
                  <a:cubicBezTo>
                    <a:pt x="5" y="386"/>
                    <a:pt x="5" y="384"/>
                    <a:pt x="6" y="385"/>
                  </a:cubicBezTo>
                  <a:cubicBezTo>
                    <a:pt x="5" y="390"/>
                    <a:pt x="6" y="393"/>
                    <a:pt x="6" y="397"/>
                  </a:cubicBezTo>
                  <a:cubicBezTo>
                    <a:pt x="5" y="397"/>
                    <a:pt x="6" y="400"/>
                    <a:pt x="6" y="402"/>
                  </a:cubicBezTo>
                  <a:cubicBezTo>
                    <a:pt x="5" y="401"/>
                    <a:pt x="5" y="400"/>
                    <a:pt x="5" y="403"/>
                  </a:cubicBezTo>
                  <a:cubicBezTo>
                    <a:pt x="5" y="402"/>
                    <a:pt x="5" y="400"/>
                    <a:pt x="5" y="400"/>
                  </a:cubicBezTo>
                  <a:cubicBezTo>
                    <a:pt x="5" y="402"/>
                    <a:pt x="5" y="403"/>
                    <a:pt x="4" y="403"/>
                  </a:cubicBezTo>
                  <a:cubicBezTo>
                    <a:pt x="4" y="402"/>
                    <a:pt x="4" y="400"/>
                    <a:pt x="4" y="400"/>
                  </a:cubicBezTo>
                  <a:cubicBezTo>
                    <a:pt x="4" y="404"/>
                    <a:pt x="3" y="401"/>
                    <a:pt x="4" y="405"/>
                  </a:cubicBezTo>
                  <a:cubicBezTo>
                    <a:pt x="4" y="403"/>
                    <a:pt x="5" y="406"/>
                    <a:pt x="5" y="408"/>
                  </a:cubicBezTo>
                  <a:cubicBezTo>
                    <a:pt x="5" y="407"/>
                    <a:pt x="5" y="406"/>
                    <a:pt x="5" y="406"/>
                  </a:cubicBezTo>
                  <a:cubicBezTo>
                    <a:pt x="6" y="411"/>
                    <a:pt x="6" y="410"/>
                    <a:pt x="7" y="417"/>
                  </a:cubicBezTo>
                  <a:cubicBezTo>
                    <a:pt x="7" y="418"/>
                    <a:pt x="7" y="417"/>
                    <a:pt x="7" y="419"/>
                  </a:cubicBezTo>
                  <a:cubicBezTo>
                    <a:pt x="7" y="420"/>
                    <a:pt x="8" y="423"/>
                    <a:pt x="9" y="427"/>
                  </a:cubicBezTo>
                  <a:cubicBezTo>
                    <a:pt x="9" y="429"/>
                    <a:pt x="9" y="429"/>
                    <a:pt x="9" y="431"/>
                  </a:cubicBezTo>
                  <a:cubicBezTo>
                    <a:pt x="9" y="430"/>
                    <a:pt x="9" y="429"/>
                    <a:pt x="8" y="429"/>
                  </a:cubicBezTo>
                  <a:cubicBezTo>
                    <a:pt x="9" y="433"/>
                    <a:pt x="9" y="435"/>
                    <a:pt x="8" y="433"/>
                  </a:cubicBezTo>
                  <a:cubicBezTo>
                    <a:pt x="9" y="436"/>
                    <a:pt x="9" y="437"/>
                    <a:pt x="10" y="440"/>
                  </a:cubicBezTo>
                  <a:cubicBezTo>
                    <a:pt x="10" y="439"/>
                    <a:pt x="10" y="442"/>
                    <a:pt x="10" y="443"/>
                  </a:cubicBezTo>
                  <a:cubicBezTo>
                    <a:pt x="9" y="442"/>
                    <a:pt x="9" y="437"/>
                    <a:pt x="9" y="435"/>
                  </a:cubicBezTo>
                  <a:cubicBezTo>
                    <a:pt x="8" y="438"/>
                    <a:pt x="7" y="425"/>
                    <a:pt x="6" y="423"/>
                  </a:cubicBezTo>
                  <a:cubicBezTo>
                    <a:pt x="6" y="425"/>
                    <a:pt x="7" y="429"/>
                    <a:pt x="8" y="433"/>
                  </a:cubicBezTo>
                  <a:cubicBezTo>
                    <a:pt x="8" y="435"/>
                    <a:pt x="8" y="437"/>
                    <a:pt x="7" y="435"/>
                  </a:cubicBezTo>
                  <a:cubicBezTo>
                    <a:pt x="8" y="440"/>
                    <a:pt x="9" y="444"/>
                    <a:pt x="10" y="449"/>
                  </a:cubicBezTo>
                  <a:cubicBezTo>
                    <a:pt x="10" y="451"/>
                    <a:pt x="10" y="447"/>
                    <a:pt x="10" y="449"/>
                  </a:cubicBezTo>
                  <a:cubicBezTo>
                    <a:pt x="11" y="450"/>
                    <a:pt x="11" y="451"/>
                    <a:pt x="11" y="452"/>
                  </a:cubicBezTo>
                  <a:cubicBezTo>
                    <a:pt x="10" y="450"/>
                    <a:pt x="10" y="450"/>
                    <a:pt x="10" y="450"/>
                  </a:cubicBezTo>
                  <a:cubicBezTo>
                    <a:pt x="11" y="452"/>
                    <a:pt x="11" y="454"/>
                    <a:pt x="11" y="456"/>
                  </a:cubicBezTo>
                  <a:cubicBezTo>
                    <a:pt x="11" y="455"/>
                    <a:pt x="12" y="459"/>
                    <a:pt x="12" y="460"/>
                  </a:cubicBezTo>
                  <a:cubicBezTo>
                    <a:pt x="12" y="459"/>
                    <a:pt x="12" y="459"/>
                    <a:pt x="11" y="458"/>
                  </a:cubicBezTo>
                  <a:cubicBezTo>
                    <a:pt x="10" y="454"/>
                    <a:pt x="10" y="450"/>
                    <a:pt x="9" y="450"/>
                  </a:cubicBezTo>
                  <a:cubicBezTo>
                    <a:pt x="9" y="453"/>
                    <a:pt x="9" y="457"/>
                    <a:pt x="10" y="461"/>
                  </a:cubicBezTo>
                  <a:cubicBezTo>
                    <a:pt x="9" y="458"/>
                    <a:pt x="9" y="456"/>
                    <a:pt x="10" y="456"/>
                  </a:cubicBezTo>
                  <a:cubicBezTo>
                    <a:pt x="9" y="455"/>
                    <a:pt x="9" y="452"/>
                    <a:pt x="9" y="452"/>
                  </a:cubicBezTo>
                  <a:cubicBezTo>
                    <a:pt x="9" y="454"/>
                    <a:pt x="9" y="458"/>
                    <a:pt x="9" y="458"/>
                  </a:cubicBezTo>
                  <a:cubicBezTo>
                    <a:pt x="9" y="459"/>
                    <a:pt x="9" y="457"/>
                    <a:pt x="8" y="456"/>
                  </a:cubicBezTo>
                  <a:cubicBezTo>
                    <a:pt x="9" y="460"/>
                    <a:pt x="10" y="465"/>
                    <a:pt x="9" y="465"/>
                  </a:cubicBezTo>
                  <a:cubicBezTo>
                    <a:pt x="10" y="467"/>
                    <a:pt x="10" y="466"/>
                    <a:pt x="11" y="469"/>
                  </a:cubicBezTo>
                  <a:cubicBezTo>
                    <a:pt x="11" y="470"/>
                    <a:pt x="10" y="467"/>
                    <a:pt x="10" y="469"/>
                  </a:cubicBezTo>
                  <a:cubicBezTo>
                    <a:pt x="11" y="471"/>
                    <a:pt x="11" y="471"/>
                    <a:pt x="12" y="473"/>
                  </a:cubicBezTo>
                  <a:cubicBezTo>
                    <a:pt x="11" y="473"/>
                    <a:pt x="12" y="474"/>
                    <a:pt x="12" y="475"/>
                  </a:cubicBezTo>
                  <a:cubicBezTo>
                    <a:pt x="11" y="474"/>
                    <a:pt x="11" y="470"/>
                    <a:pt x="10" y="471"/>
                  </a:cubicBezTo>
                  <a:cubicBezTo>
                    <a:pt x="11" y="473"/>
                    <a:pt x="11" y="474"/>
                    <a:pt x="12" y="477"/>
                  </a:cubicBezTo>
                  <a:cubicBezTo>
                    <a:pt x="12" y="476"/>
                    <a:pt x="11" y="474"/>
                    <a:pt x="12" y="477"/>
                  </a:cubicBezTo>
                  <a:cubicBezTo>
                    <a:pt x="13" y="479"/>
                    <a:pt x="13" y="480"/>
                    <a:pt x="13" y="482"/>
                  </a:cubicBezTo>
                  <a:cubicBezTo>
                    <a:pt x="13" y="479"/>
                    <a:pt x="14" y="479"/>
                    <a:pt x="15" y="481"/>
                  </a:cubicBezTo>
                  <a:cubicBezTo>
                    <a:pt x="14" y="479"/>
                    <a:pt x="14" y="479"/>
                    <a:pt x="14" y="478"/>
                  </a:cubicBezTo>
                  <a:cubicBezTo>
                    <a:pt x="15" y="480"/>
                    <a:pt x="16" y="484"/>
                    <a:pt x="16" y="482"/>
                  </a:cubicBezTo>
                  <a:cubicBezTo>
                    <a:pt x="15" y="479"/>
                    <a:pt x="15" y="480"/>
                    <a:pt x="15" y="478"/>
                  </a:cubicBezTo>
                  <a:cubicBezTo>
                    <a:pt x="14" y="479"/>
                    <a:pt x="12" y="474"/>
                    <a:pt x="12" y="471"/>
                  </a:cubicBezTo>
                  <a:cubicBezTo>
                    <a:pt x="12" y="472"/>
                    <a:pt x="13" y="473"/>
                    <a:pt x="13" y="472"/>
                  </a:cubicBezTo>
                  <a:cubicBezTo>
                    <a:pt x="12" y="469"/>
                    <a:pt x="12" y="469"/>
                    <a:pt x="12" y="468"/>
                  </a:cubicBezTo>
                  <a:cubicBezTo>
                    <a:pt x="13" y="472"/>
                    <a:pt x="12" y="467"/>
                    <a:pt x="12" y="466"/>
                  </a:cubicBezTo>
                  <a:cubicBezTo>
                    <a:pt x="12" y="466"/>
                    <a:pt x="12" y="466"/>
                    <a:pt x="12" y="466"/>
                  </a:cubicBezTo>
                  <a:cubicBezTo>
                    <a:pt x="13" y="469"/>
                    <a:pt x="14" y="473"/>
                    <a:pt x="14" y="475"/>
                  </a:cubicBezTo>
                  <a:cubicBezTo>
                    <a:pt x="14" y="475"/>
                    <a:pt x="13" y="470"/>
                    <a:pt x="13" y="471"/>
                  </a:cubicBezTo>
                  <a:cubicBezTo>
                    <a:pt x="13" y="473"/>
                    <a:pt x="14" y="474"/>
                    <a:pt x="14" y="475"/>
                  </a:cubicBezTo>
                  <a:cubicBezTo>
                    <a:pt x="14" y="476"/>
                    <a:pt x="15" y="477"/>
                    <a:pt x="15" y="479"/>
                  </a:cubicBezTo>
                  <a:cubicBezTo>
                    <a:pt x="15" y="480"/>
                    <a:pt x="16" y="481"/>
                    <a:pt x="16" y="481"/>
                  </a:cubicBezTo>
                  <a:cubicBezTo>
                    <a:pt x="16" y="480"/>
                    <a:pt x="15" y="478"/>
                    <a:pt x="15" y="478"/>
                  </a:cubicBezTo>
                  <a:cubicBezTo>
                    <a:pt x="16" y="479"/>
                    <a:pt x="16" y="479"/>
                    <a:pt x="16" y="481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14" y="475"/>
                    <a:pt x="13" y="470"/>
                    <a:pt x="13" y="468"/>
                  </a:cubicBezTo>
                  <a:cubicBezTo>
                    <a:pt x="14" y="472"/>
                    <a:pt x="14" y="471"/>
                    <a:pt x="15" y="475"/>
                  </a:cubicBezTo>
                  <a:cubicBezTo>
                    <a:pt x="15" y="475"/>
                    <a:pt x="15" y="475"/>
                    <a:pt x="15" y="475"/>
                  </a:cubicBezTo>
                  <a:cubicBezTo>
                    <a:pt x="16" y="478"/>
                    <a:pt x="16" y="478"/>
                    <a:pt x="17" y="481"/>
                  </a:cubicBezTo>
                  <a:cubicBezTo>
                    <a:pt x="16" y="478"/>
                    <a:pt x="16" y="477"/>
                    <a:pt x="16" y="476"/>
                  </a:cubicBezTo>
                  <a:cubicBezTo>
                    <a:pt x="15" y="474"/>
                    <a:pt x="14" y="469"/>
                    <a:pt x="13" y="465"/>
                  </a:cubicBezTo>
                  <a:cubicBezTo>
                    <a:pt x="14" y="470"/>
                    <a:pt x="14" y="466"/>
                    <a:pt x="14" y="466"/>
                  </a:cubicBezTo>
                  <a:cubicBezTo>
                    <a:pt x="13" y="463"/>
                    <a:pt x="13" y="465"/>
                    <a:pt x="12" y="460"/>
                  </a:cubicBezTo>
                  <a:cubicBezTo>
                    <a:pt x="12" y="462"/>
                    <a:pt x="13" y="463"/>
                    <a:pt x="13" y="462"/>
                  </a:cubicBezTo>
                  <a:cubicBezTo>
                    <a:pt x="12" y="459"/>
                    <a:pt x="12" y="459"/>
                    <a:pt x="12" y="458"/>
                  </a:cubicBezTo>
                  <a:cubicBezTo>
                    <a:pt x="13" y="460"/>
                    <a:pt x="13" y="460"/>
                    <a:pt x="13" y="461"/>
                  </a:cubicBezTo>
                  <a:cubicBezTo>
                    <a:pt x="13" y="458"/>
                    <a:pt x="14" y="465"/>
                    <a:pt x="14" y="462"/>
                  </a:cubicBezTo>
                  <a:cubicBezTo>
                    <a:pt x="13" y="460"/>
                    <a:pt x="13" y="459"/>
                    <a:pt x="12" y="457"/>
                  </a:cubicBezTo>
                  <a:cubicBezTo>
                    <a:pt x="13" y="457"/>
                    <a:pt x="12" y="450"/>
                    <a:pt x="13" y="454"/>
                  </a:cubicBezTo>
                  <a:cubicBezTo>
                    <a:pt x="13" y="456"/>
                    <a:pt x="13" y="457"/>
                    <a:pt x="14" y="460"/>
                  </a:cubicBezTo>
                  <a:cubicBezTo>
                    <a:pt x="15" y="461"/>
                    <a:pt x="14" y="459"/>
                    <a:pt x="14" y="459"/>
                  </a:cubicBezTo>
                  <a:cubicBezTo>
                    <a:pt x="15" y="461"/>
                    <a:pt x="16" y="464"/>
                    <a:pt x="16" y="466"/>
                  </a:cubicBezTo>
                  <a:cubicBezTo>
                    <a:pt x="16" y="465"/>
                    <a:pt x="16" y="463"/>
                    <a:pt x="16" y="464"/>
                  </a:cubicBezTo>
                  <a:cubicBezTo>
                    <a:pt x="17" y="466"/>
                    <a:pt x="18" y="471"/>
                    <a:pt x="19" y="474"/>
                  </a:cubicBezTo>
                  <a:cubicBezTo>
                    <a:pt x="18" y="472"/>
                    <a:pt x="19" y="472"/>
                    <a:pt x="19" y="474"/>
                  </a:cubicBezTo>
                  <a:cubicBezTo>
                    <a:pt x="19" y="472"/>
                    <a:pt x="18" y="469"/>
                    <a:pt x="18" y="469"/>
                  </a:cubicBezTo>
                  <a:cubicBezTo>
                    <a:pt x="19" y="472"/>
                    <a:pt x="20" y="476"/>
                    <a:pt x="21" y="478"/>
                  </a:cubicBezTo>
                  <a:cubicBezTo>
                    <a:pt x="21" y="479"/>
                    <a:pt x="21" y="480"/>
                    <a:pt x="21" y="480"/>
                  </a:cubicBezTo>
                  <a:cubicBezTo>
                    <a:pt x="21" y="482"/>
                    <a:pt x="22" y="483"/>
                    <a:pt x="22" y="483"/>
                  </a:cubicBezTo>
                  <a:cubicBezTo>
                    <a:pt x="21" y="480"/>
                    <a:pt x="22" y="483"/>
                    <a:pt x="22" y="482"/>
                  </a:cubicBezTo>
                  <a:cubicBezTo>
                    <a:pt x="23" y="485"/>
                    <a:pt x="23" y="484"/>
                    <a:pt x="24" y="486"/>
                  </a:cubicBezTo>
                  <a:cubicBezTo>
                    <a:pt x="24" y="487"/>
                    <a:pt x="24" y="490"/>
                    <a:pt x="23" y="487"/>
                  </a:cubicBezTo>
                  <a:cubicBezTo>
                    <a:pt x="24" y="490"/>
                    <a:pt x="25" y="491"/>
                    <a:pt x="26" y="494"/>
                  </a:cubicBezTo>
                  <a:cubicBezTo>
                    <a:pt x="25" y="495"/>
                    <a:pt x="26" y="497"/>
                    <a:pt x="27" y="501"/>
                  </a:cubicBezTo>
                  <a:cubicBezTo>
                    <a:pt x="28" y="502"/>
                    <a:pt x="27" y="500"/>
                    <a:pt x="28" y="502"/>
                  </a:cubicBezTo>
                  <a:cubicBezTo>
                    <a:pt x="28" y="503"/>
                    <a:pt x="29" y="506"/>
                    <a:pt x="29" y="506"/>
                  </a:cubicBezTo>
                  <a:cubicBezTo>
                    <a:pt x="28" y="504"/>
                    <a:pt x="28" y="502"/>
                    <a:pt x="27" y="503"/>
                  </a:cubicBezTo>
                  <a:cubicBezTo>
                    <a:pt x="29" y="507"/>
                    <a:pt x="30" y="509"/>
                    <a:pt x="31" y="512"/>
                  </a:cubicBezTo>
                  <a:cubicBezTo>
                    <a:pt x="30" y="511"/>
                    <a:pt x="29" y="509"/>
                    <a:pt x="28" y="507"/>
                  </a:cubicBezTo>
                  <a:cubicBezTo>
                    <a:pt x="27" y="505"/>
                    <a:pt x="26" y="503"/>
                    <a:pt x="26" y="501"/>
                  </a:cubicBezTo>
                  <a:cubicBezTo>
                    <a:pt x="26" y="501"/>
                    <a:pt x="27" y="503"/>
                    <a:pt x="27" y="502"/>
                  </a:cubicBezTo>
                  <a:cubicBezTo>
                    <a:pt x="26" y="500"/>
                    <a:pt x="26" y="499"/>
                    <a:pt x="25" y="496"/>
                  </a:cubicBezTo>
                  <a:cubicBezTo>
                    <a:pt x="24" y="495"/>
                    <a:pt x="24" y="495"/>
                    <a:pt x="24" y="496"/>
                  </a:cubicBezTo>
                  <a:cubicBezTo>
                    <a:pt x="24" y="496"/>
                    <a:pt x="25" y="498"/>
                    <a:pt x="25" y="498"/>
                  </a:cubicBezTo>
                  <a:cubicBezTo>
                    <a:pt x="25" y="498"/>
                    <a:pt x="23" y="495"/>
                    <a:pt x="22" y="492"/>
                  </a:cubicBezTo>
                  <a:cubicBezTo>
                    <a:pt x="24" y="497"/>
                    <a:pt x="23" y="497"/>
                    <a:pt x="22" y="497"/>
                  </a:cubicBezTo>
                  <a:cubicBezTo>
                    <a:pt x="23" y="499"/>
                    <a:pt x="24" y="500"/>
                    <a:pt x="25" y="503"/>
                  </a:cubicBezTo>
                  <a:cubicBezTo>
                    <a:pt x="23" y="500"/>
                    <a:pt x="25" y="506"/>
                    <a:pt x="26" y="507"/>
                  </a:cubicBezTo>
                  <a:cubicBezTo>
                    <a:pt x="24" y="504"/>
                    <a:pt x="25" y="506"/>
                    <a:pt x="26" y="508"/>
                  </a:cubicBezTo>
                  <a:cubicBezTo>
                    <a:pt x="25" y="508"/>
                    <a:pt x="24" y="505"/>
                    <a:pt x="24" y="505"/>
                  </a:cubicBezTo>
                  <a:cubicBezTo>
                    <a:pt x="25" y="506"/>
                    <a:pt x="25" y="509"/>
                    <a:pt x="26" y="510"/>
                  </a:cubicBezTo>
                  <a:cubicBezTo>
                    <a:pt x="26" y="509"/>
                    <a:pt x="26" y="509"/>
                    <a:pt x="27" y="510"/>
                  </a:cubicBezTo>
                  <a:cubicBezTo>
                    <a:pt x="25" y="507"/>
                    <a:pt x="26" y="508"/>
                    <a:pt x="25" y="506"/>
                  </a:cubicBezTo>
                  <a:cubicBezTo>
                    <a:pt x="26" y="505"/>
                    <a:pt x="27" y="508"/>
                    <a:pt x="27" y="508"/>
                  </a:cubicBezTo>
                  <a:cubicBezTo>
                    <a:pt x="26" y="507"/>
                    <a:pt x="26" y="506"/>
                    <a:pt x="26" y="505"/>
                  </a:cubicBezTo>
                  <a:cubicBezTo>
                    <a:pt x="26" y="505"/>
                    <a:pt x="26" y="506"/>
                    <a:pt x="25" y="505"/>
                  </a:cubicBezTo>
                  <a:cubicBezTo>
                    <a:pt x="25" y="503"/>
                    <a:pt x="24" y="500"/>
                    <a:pt x="24" y="499"/>
                  </a:cubicBezTo>
                  <a:cubicBezTo>
                    <a:pt x="26" y="504"/>
                    <a:pt x="25" y="504"/>
                    <a:pt x="27" y="509"/>
                  </a:cubicBezTo>
                  <a:cubicBezTo>
                    <a:pt x="27" y="508"/>
                    <a:pt x="27" y="510"/>
                    <a:pt x="27" y="510"/>
                  </a:cubicBezTo>
                  <a:cubicBezTo>
                    <a:pt x="28" y="513"/>
                    <a:pt x="28" y="511"/>
                    <a:pt x="29" y="514"/>
                  </a:cubicBezTo>
                  <a:cubicBezTo>
                    <a:pt x="30" y="516"/>
                    <a:pt x="29" y="514"/>
                    <a:pt x="30" y="516"/>
                  </a:cubicBezTo>
                  <a:cubicBezTo>
                    <a:pt x="30" y="517"/>
                    <a:pt x="30" y="515"/>
                    <a:pt x="30" y="516"/>
                  </a:cubicBezTo>
                  <a:cubicBezTo>
                    <a:pt x="29" y="514"/>
                    <a:pt x="29" y="513"/>
                    <a:pt x="29" y="513"/>
                  </a:cubicBezTo>
                  <a:cubicBezTo>
                    <a:pt x="31" y="516"/>
                    <a:pt x="31" y="519"/>
                    <a:pt x="33" y="521"/>
                  </a:cubicBezTo>
                  <a:cubicBezTo>
                    <a:pt x="32" y="520"/>
                    <a:pt x="32" y="519"/>
                    <a:pt x="31" y="517"/>
                  </a:cubicBezTo>
                  <a:cubicBezTo>
                    <a:pt x="31" y="518"/>
                    <a:pt x="30" y="515"/>
                    <a:pt x="32" y="518"/>
                  </a:cubicBezTo>
                  <a:cubicBezTo>
                    <a:pt x="32" y="520"/>
                    <a:pt x="33" y="520"/>
                    <a:pt x="34" y="522"/>
                  </a:cubicBezTo>
                  <a:cubicBezTo>
                    <a:pt x="33" y="520"/>
                    <a:pt x="33" y="519"/>
                    <a:pt x="32" y="517"/>
                  </a:cubicBezTo>
                  <a:cubicBezTo>
                    <a:pt x="33" y="519"/>
                    <a:pt x="32" y="516"/>
                    <a:pt x="33" y="518"/>
                  </a:cubicBezTo>
                  <a:cubicBezTo>
                    <a:pt x="34" y="519"/>
                    <a:pt x="33" y="520"/>
                    <a:pt x="34" y="522"/>
                  </a:cubicBezTo>
                  <a:cubicBezTo>
                    <a:pt x="33" y="519"/>
                    <a:pt x="34" y="521"/>
                    <a:pt x="34" y="520"/>
                  </a:cubicBezTo>
                  <a:cubicBezTo>
                    <a:pt x="33" y="517"/>
                    <a:pt x="32" y="517"/>
                    <a:pt x="32" y="516"/>
                  </a:cubicBezTo>
                  <a:cubicBezTo>
                    <a:pt x="33" y="517"/>
                    <a:pt x="35" y="522"/>
                    <a:pt x="35" y="523"/>
                  </a:cubicBezTo>
                  <a:cubicBezTo>
                    <a:pt x="35" y="521"/>
                    <a:pt x="34" y="519"/>
                    <a:pt x="34" y="519"/>
                  </a:cubicBezTo>
                  <a:cubicBezTo>
                    <a:pt x="36" y="522"/>
                    <a:pt x="36" y="522"/>
                    <a:pt x="38" y="525"/>
                  </a:cubicBezTo>
                  <a:cubicBezTo>
                    <a:pt x="36" y="524"/>
                    <a:pt x="39" y="530"/>
                    <a:pt x="39" y="530"/>
                  </a:cubicBezTo>
                  <a:cubicBezTo>
                    <a:pt x="39" y="530"/>
                    <a:pt x="38" y="527"/>
                    <a:pt x="37" y="524"/>
                  </a:cubicBezTo>
                  <a:cubicBezTo>
                    <a:pt x="37" y="526"/>
                    <a:pt x="37" y="526"/>
                    <a:pt x="36" y="525"/>
                  </a:cubicBezTo>
                  <a:cubicBezTo>
                    <a:pt x="38" y="528"/>
                    <a:pt x="38" y="530"/>
                    <a:pt x="37" y="528"/>
                  </a:cubicBezTo>
                  <a:cubicBezTo>
                    <a:pt x="38" y="530"/>
                    <a:pt x="39" y="532"/>
                    <a:pt x="40" y="534"/>
                  </a:cubicBezTo>
                  <a:cubicBezTo>
                    <a:pt x="41" y="537"/>
                    <a:pt x="42" y="539"/>
                    <a:pt x="44" y="542"/>
                  </a:cubicBezTo>
                  <a:cubicBezTo>
                    <a:pt x="44" y="541"/>
                    <a:pt x="45" y="544"/>
                    <a:pt x="46" y="545"/>
                  </a:cubicBezTo>
                  <a:cubicBezTo>
                    <a:pt x="46" y="545"/>
                    <a:pt x="45" y="543"/>
                    <a:pt x="46" y="544"/>
                  </a:cubicBezTo>
                  <a:cubicBezTo>
                    <a:pt x="46" y="545"/>
                    <a:pt x="46" y="546"/>
                    <a:pt x="47" y="547"/>
                  </a:cubicBezTo>
                  <a:cubicBezTo>
                    <a:pt x="47" y="547"/>
                    <a:pt x="49" y="549"/>
                    <a:pt x="49" y="549"/>
                  </a:cubicBezTo>
                  <a:cubicBezTo>
                    <a:pt x="49" y="548"/>
                    <a:pt x="48" y="547"/>
                    <a:pt x="48" y="547"/>
                  </a:cubicBezTo>
                  <a:cubicBezTo>
                    <a:pt x="50" y="550"/>
                    <a:pt x="51" y="553"/>
                    <a:pt x="52" y="555"/>
                  </a:cubicBezTo>
                  <a:cubicBezTo>
                    <a:pt x="51" y="554"/>
                    <a:pt x="51" y="556"/>
                    <a:pt x="53" y="559"/>
                  </a:cubicBezTo>
                  <a:cubicBezTo>
                    <a:pt x="52" y="558"/>
                    <a:pt x="49" y="554"/>
                    <a:pt x="50" y="556"/>
                  </a:cubicBezTo>
                  <a:cubicBezTo>
                    <a:pt x="51" y="556"/>
                    <a:pt x="51" y="557"/>
                    <a:pt x="52" y="559"/>
                  </a:cubicBezTo>
                  <a:cubicBezTo>
                    <a:pt x="53" y="560"/>
                    <a:pt x="51" y="558"/>
                    <a:pt x="52" y="560"/>
                  </a:cubicBezTo>
                  <a:cubicBezTo>
                    <a:pt x="54" y="563"/>
                    <a:pt x="53" y="560"/>
                    <a:pt x="55" y="562"/>
                  </a:cubicBezTo>
                  <a:cubicBezTo>
                    <a:pt x="54" y="561"/>
                    <a:pt x="53" y="560"/>
                    <a:pt x="54" y="560"/>
                  </a:cubicBezTo>
                  <a:cubicBezTo>
                    <a:pt x="55" y="562"/>
                    <a:pt x="55" y="562"/>
                    <a:pt x="56" y="564"/>
                  </a:cubicBezTo>
                  <a:cubicBezTo>
                    <a:pt x="58" y="565"/>
                    <a:pt x="58" y="564"/>
                    <a:pt x="60" y="567"/>
                  </a:cubicBezTo>
                  <a:cubicBezTo>
                    <a:pt x="59" y="564"/>
                    <a:pt x="59" y="565"/>
                    <a:pt x="58" y="563"/>
                  </a:cubicBezTo>
                  <a:cubicBezTo>
                    <a:pt x="58" y="563"/>
                    <a:pt x="59" y="565"/>
                    <a:pt x="59" y="565"/>
                  </a:cubicBezTo>
                  <a:cubicBezTo>
                    <a:pt x="59" y="563"/>
                    <a:pt x="58" y="562"/>
                    <a:pt x="58" y="562"/>
                  </a:cubicBezTo>
                  <a:cubicBezTo>
                    <a:pt x="59" y="563"/>
                    <a:pt x="59" y="564"/>
                    <a:pt x="59" y="564"/>
                  </a:cubicBezTo>
                  <a:cubicBezTo>
                    <a:pt x="59" y="563"/>
                    <a:pt x="58" y="561"/>
                    <a:pt x="58" y="561"/>
                  </a:cubicBezTo>
                  <a:cubicBezTo>
                    <a:pt x="61" y="566"/>
                    <a:pt x="61" y="565"/>
                    <a:pt x="59" y="561"/>
                  </a:cubicBezTo>
                  <a:cubicBezTo>
                    <a:pt x="60" y="561"/>
                    <a:pt x="61" y="563"/>
                    <a:pt x="62" y="565"/>
                  </a:cubicBezTo>
                  <a:cubicBezTo>
                    <a:pt x="64" y="568"/>
                    <a:pt x="62" y="565"/>
                    <a:pt x="62" y="566"/>
                  </a:cubicBezTo>
                  <a:cubicBezTo>
                    <a:pt x="65" y="571"/>
                    <a:pt x="65" y="568"/>
                    <a:pt x="63" y="566"/>
                  </a:cubicBezTo>
                  <a:cubicBezTo>
                    <a:pt x="64" y="567"/>
                    <a:pt x="65" y="568"/>
                    <a:pt x="66" y="570"/>
                  </a:cubicBezTo>
                  <a:cubicBezTo>
                    <a:pt x="66" y="569"/>
                    <a:pt x="68" y="572"/>
                    <a:pt x="67" y="572"/>
                  </a:cubicBezTo>
                  <a:cubicBezTo>
                    <a:pt x="66" y="570"/>
                    <a:pt x="66" y="569"/>
                    <a:pt x="66" y="569"/>
                  </a:cubicBezTo>
                  <a:cubicBezTo>
                    <a:pt x="66" y="570"/>
                    <a:pt x="67" y="571"/>
                    <a:pt x="68" y="572"/>
                  </a:cubicBezTo>
                  <a:cubicBezTo>
                    <a:pt x="68" y="570"/>
                    <a:pt x="68" y="571"/>
                    <a:pt x="69" y="571"/>
                  </a:cubicBezTo>
                  <a:cubicBezTo>
                    <a:pt x="68" y="569"/>
                    <a:pt x="67" y="567"/>
                    <a:pt x="66" y="566"/>
                  </a:cubicBezTo>
                  <a:cubicBezTo>
                    <a:pt x="67" y="567"/>
                    <a:pt x="67" y="567"/>
                    <a:pt x="67" y="566"/>
                  </a:cubicBezTo>
                  <a:cubicBezTo>
                    <a:pt x="68" y="567"/>
                    <a:pt x="68" y="568"/>
                    <a:pt x="69" y="569"/>
                  </a:cubicBezTo>
                  <a:cubicBezTo>
                    <a:pt x="70" y="569"/>
                    <a:pt x="68" y="567"/>
                    <a:pt x="68" y="567"/>
                  </a:cubicBezTo>
                  <a:cubicBezTo>
                    <a:pt x="70" y="569"/>
                    <a:pt x="71" y="571"/>
                    <a:pt x="72" y="572"/>
                  </a:cubicBezTo>
                  <a:cubicBezTo>
                    <a:pt x="72" y="572"/>
                    <a:pt x="72" y="573"/>
                    <a:pt x="72" y="573"/>
                  </a:cubicBezTo>
                  <a:cubicBezTo>
                    <a:pt x="71" y="570"/>
                    <a:pt x="70" y="569"/>
                    <a:pt x="69" y="568"/>
                  </a:cubicBezTo>
                  <a:cubicBezTo>
                    <a:pt x="69" y="567"/>
                    <a:pt x="71" y="570"/>
                    <a:pt x="72" y="571"/>
                  </a:cubicBezTo>
                  <a:cubicBezTo>
                    <a:pt x="73" y="572"/>
                    <a:pt x="79" y="580"/>
                    <a:pt x="75" y="573"/>
                  </a:cubicBezTo>
                  <a:cubicBezTo>
                    <a:pt x="75" y="574"/>
                    <a:pt x="76" y="574"/>
                    <a:pt x="76" y="575"/>
                  </a:cubicBezTo>
                  <a:cubicBezTo>
                    <a:pt x="76" y="574"/>
                    <a:pt x="76" y="574"/>
                    <a:pt x="75" y="573"/>
                  </a:cubicBezTo>
                  <a:cubicBezTo>
                    <a:pt x="76" y="573"/>
                    <a:pt x="76" y="573"/>
                    <a:pt x="77" y="574"/>
                  </a:cubicBezTo>
                  <a:cubicBezTo>
                    <a:pt x="78" y="576"/>
                    <a:pt x="78" y="576"/>
                    <a:pt x="79" y="578"/>
                  </a:cubicBezTo>
                  <a:cubicBezTo>
                    <a:pt x="82" y="580"/>
                    <a:pt x="80" y="575"/>
                    <a:pt x="75" y="570"/>
                  </a:cubicBezTo>
                  <a:cubicBezTo>
                    <a:pt x="75" y="569"/>
                    <a:pt x="76" y="570"/>
                    <a:pt x="77" y="571"/>
                  </a:cubicBezTo>
                  <a:cubicBezTo>
                    <a:pt x="78" y="574"/>
                    <a:pt x="80" y="576"/>
                    <a:pt x="82" y="579"/>
                  </a:cubicBezTo>
                  <a:cubicBezTo>
                    <a:pt x="85" y="585"/>
                    <a:pt x="87" y="590"/>
                    <a:pt x="82" y="584"/>
                  </a:cubicBezTo>
                  <a:cubicBezTo>
                    <a:pt x="80" y="581"/>
                    <a:pt x="79" y="579"/>
                    <a:pt x="78" y="578"/>
                  </a:cubicBezTo>
                  <a:cubicBezTo>
                    <a:pt x="80" y="581"/>
                    <a:pt x="80" y="582"/>
                    <a:pt x="82" y="584"/>
                  </a:cubicBezTo>
                  <a:cubicBezTo>
                    <a:pt x="82" y="583"/>
                    <a:pt x="88" y="592"/>
                    <a:pt x="90" y="594"/>
                  </a:cubicBezTo>
                  <a:cubicBezTo>
                    <a:pt x="91" y="595"/>
                    <a:pt x="91" y="595"/>
                    <a:pt x="92" y="597"/>
                  </a:cubicBezTo>
                  <a:cubicBezTo>
                    <a:pt x="93" y="598"/>
                    <a:pt x="94" y="599"/>
                    <a:pt x="95" y="600"/>
                  </a:cubicBezTo>
                  <a:cubicBezTo>
                    <a:pt x="96" y="603"/>
                    <a:pt x="100" y="606"/>
                    <a:pt x="105" y="612"/>
                  </a:cubicBezTo>
                  <a:cubicBezTo>
                    <a:pt x="105" y="612"/>
                    <a:pt x="104" y="611"/>
                    <a:pt x="104" y="611"/>
                  </a:cubicBezTo>
                  <a:cubicBezTo>
                    <a:pt x="106" y="613"/>
                    <a:pt x="107" y="615"/>
                    <a:pt x="109" y="616"/>
                  </a:cubicBezTo>
                  <a:cubicBezTo>
                    <a:pt x="110" y="618"/>
                    <a:pt x="112" y="619"/>
                    <a:pt x="113" y="621"/>
                  </a:cubicBezTo>
                  <a:cubicBezTo>
                    <a:pt x="116" y="623"/>
                    <a:pt x="119" y="626"/>
                    <a:pt x="122" y="629"/>
                  </a:cubicBezTo>
                  <a:cubicBezTo>
                    <a:pt x="124" y="631"/>
                    <a:pt x="125" y="632"/>
                    <a:pt x="128" y="635"/>
                  </a:cubicBezTo>
                  <a:cubicBezTo>
                    <a:pt x="128" y="635"/>
                    <a:pt x="129" y="636"/>
                    <a:pt x="129" y="637"/>
                  </a:cubicBezTo>
                  <a:cubicBezTo>
                    <a:pt x="134" y="640"/>
                    <a:pt x="135" y="640"/>
                    <a:pt x="134" y="638"/>
                  </a:cubicBezTo>
                  <a:cubicBezTo>
                    <a:pt x="132" y="636"/>
                    <a:pt x="129" y="631"/>
                    <a:pt x="123" y="626"/>
                  </a:cubicBezTo>
                  <a:cubicBezTo>
                    <a:pt x="120" y="623"/>
                    <a:pt x="117" y="619"/>
                    <a:pt x="114" y="616"/>
                  </a:cubicBezTo>
                  <a:cubicBezTo>
                    <a:pt x="112" y="614"/>
                    <a:pt x="110" y="612"/>
                    <a:pt x="108" y="610"/>
                  </a:cubicBezTo>
                  <a:cubicBezTo>
                    <a:pt x="107" y="608"/>
                    <a:pt x="105" y="606"/>
                    <a:pt x="103" y="604"/>
                  </a:cubicBezTo>
                  <a:cubicBezTo>
                    <a:pt x="102" y="603"/>
                    <a:pt x="103" y="604"/>
                    <a:pt x="102" y="603"/>
                  </a:cubicBezTo>
                  <a:cubicBezTo>
                    <a:pt x="98" y="598"/>
                    <a:pt x="97" y="595"/>
                    <a:pt x="95" y="593"/>
                  </a:cubicBezTo>
                  <a:cubicBezTo>
                    <a:pt x="95" y="593"/>
                    <a:pt x="94" y="592"/>
                    <a:pt x="93" y="591"/>
                  </a:cubicBezTo>
                  <a:cubicBezTo>
                    <a:pt x="94" y="592"/>
                    <a:pt x="95" y="594"/>
                    <a:pt x="96" y="595"/>
                  </a:cubicBezTo>
                  <a:cubicBezTo>
                    <a:pt x="93" y="591"/>
                    <a:pt x="91" y="589"/>
                    <a:pt x="89" y="587"/>
                  </a:cubicBezTo>
                  <a:cubicBezTo>
                    <a:pt x="88" y="585"/>
                    <a:pt x="86" y="583"/>
                    <a:pt x="84" y="580"/>
                  </a:cubicBezTo>
                  <a:cubicBezTo>
                    <a:pt x="86" y="581"/>
                    <a:pt x="90" y="586"/>
                    <a:pt x="90" y="585"/>
                  </a:cubicBezTo>
                  <a:cubicBezTo>
                    <a:pt x="90" y="584"/>
                    <a:pt x="88" y="582"/>
                    <a:pt x="88" y="581"/>
                  </a:cubicBezTo>
                  <a:cubicBezTo>
                    <a:pt x="87" y="580"/>
                    <a:pt x="87" y="579"/>
                    <a:pt x="86" y="579"/>
                  </a:cubicBezTo>
                  <a:cubicBezTo>
                    <a:pt x="86" y="578"/>
                    <a:pt x="84" y="576"/>
                    <a:pt x="83" y="574"/>
                  </a:cubicBezTo>
                  <a:cubicBezTo>
                    <a:pt x="82" y="572"/>
                    <a:pt x="80" y="569"/>
                    <a:pt x="78" y="567"/>
                  </a:cubicBezTo>
                  <a:cubicBezTo>
                    <a:pt x="78" y="566"/>
                    <a:pt x="78" y="566"/>
                    <a:pt x="77" y="564"/>
                  </a:cubicBezTo>
                  <a:cubicBezTo>
                    <a:pt x="77" y="563"/>
                    <a:pt x="78" y="566"/>
                    <a:pt x="78" y="565"/>
                  </a:cubicBezTo>
                  <a:cubicBezTo>
                    <a:pt x="78" y="564"/>
                    <a:pt x="78" y="564"/>
                    <a:pt x="78" y="564"/>
                  </a:cubicBezTo>
                  <a:cubicBezTo>
                    <a:pt x="77" y="563"/>
                    <a:pt x="76" y="562"/>
                    <a:pt x="76" y="562"/>
                  </a:cubicBezTo>
                  <a:cubicBezTo>
                    <a:pt x="75" y="560"/>
                    <a:pt x="73" y="555"/>
                    <a:pt x="71" y="552"/>
                  </a:cubicBezTo>
                  <a:cubicBezTo>
                    <a:pt x="69" y="548"/>
                    <a:pt x="68" y="546"/>
                    <a:pt x="71" y="549"/>
                  </a:cubicBezTo>
                  <a:cubicBezTo>
                    <a:pt x="72" y="552"/>
                    <a:pt x="74" y="554"/>
                    <a:pt x="74" y="556"/>
                  </a:cubicBezTo>
                  <a:cubicBezTo>
                    <a:pt x="75" y="556"/>
                    <a:pt x="78" y="561"/>
                    <a:pt x="80" y="563"/>
                  </a:cubicBezTo>
                  <a:cubicBezTo>
                    <a:pt x="78" y="561"/>
                    <a:pt x="77" y="559"/>
                    <a:pt x="76" y="558"/>
                  </a:cubicBezTo>
                  <a:cubicBezTo>
                    <a:pt x="75" y="557"/>
                    <a:pt x="75" y="555"/>
                    <a:pt x="74" y="554"/>
                  </a:cubicBezTo>
                  <a:cubicBezTo>
                    <a:pt x="74" y="554"/>
                    <a:pt x="72" y="550"/>
                    <a:pt x="74" y="554"/>
                  </a:cubicBezTo>
                  <a:cubicBezTo>
                    <a:pt x="72" y="550"/>
                    <a:pt x="72" y="549"/>
                    <a:pt x="71" y="547"/>
                  </a:cubicBezTo>
                  <a:cubicBezTo>
                    <a:pt x="72" y="549"/>
                    <a:pt x="71" y="546"/>
                    <a:pt x="71" y="547"/>
                  </a:cubicBezTo>
                  <a:cubicBezTo>
                    <a:pt x="73" y="550"/>
                    <a:pt x="74" y="551"/>
                    <a:pt x="75" y="552"/>
                  </a:cubicBezTo>
                  <a:cubicBezTo>
                    <a:pt x="75" y="554"/>
                    <a:pt x="77" y="557"/>
                    <a:pt x="79" y="560"/>
                  </a:cubicBezTo>
                  <a:cubicBezTo>
                    <a:pt x="79" y="560"/>
                    <a:pt x="79" y="560"/>
                    <a:pt x="80" y="561"/>
                  </a:cubicBezTo>
                  <a:cubicBezTo>
                    <a:pt x="81" y="562"/>
                    <a:pt x="82" y="564"/>
                    <a:pt x="84" y="568"/>
                  </a:cubicBezTo>
                  <a:cubicBezTo>
                    <a:pt x="84" y="567"/>
                    <a:pt x="85" y="568"/>
                    <a:pt x="85" y="567"/>
                  </a:cubicBezTo>
                  <a:cubicBezTo>
                    <a:pt x="89" y="572"/>
                    <a:pt x="85" y="565"/>
                    <a:pt x="89" y="570"/>
                  </a:cubicBezTo>
                  <a:cubicBezTo>
                    <a:pt x="86" y="568"/>
                    <a:pt x="84" y="563"/>
                    <a:pt x="82" y="561"/>
                  </a:cubicBezTo>
                  <a:cubicBezTo>
                    <a:pt x="81" y="559"/>
                    <a:pt x="81" y="558"/>
                    <a:pt x="79" y="556"/>
                  </a:cubicBezTo>
                  <a:cubicBezTo>
                    <a:pt x="79" y="556"/>
                    <a:pt x="74" y="548"/>
                    <a:pt x="74" y="547"/>
                  </a:cubicBezTo>
                  <a:cubicBezTo>
                    <a:pt x="73" y="545"/>
                    <a:pt x="72" y="543"/>
                    <a:pt x="71" y="541"/>
                  </a:cubicBezTo>
                  <a:cubicBezTo>
                    <a:pt x="71" y="541"/>
                    <a:pt x="70" y="540"/>
                    <a:pt x="70" y="540"/>
                  </a:cubicBezTo>
                  <a:cubicBezTo>
                    <a:pt x="71" y="541"/>
                    <a:pt x="72" y="542"/>
                    <a:pt x="73" y="544"/>
                  </a:cubicBezTo>
                  <a:cubicBezTo>
                    <a:pt x="72" y="543"/>
                    <a:pt x="72" y="543"/>
                    <a:pt x="73" y="543"/>
                  </a:cubicBezTo>
                  <a:cubicBezTo>
                    <a:pt x="72" y="541"/>
                    <a:pt x="70" y="538"/>
                    <a:pt x="70" y="538"/>
                  </a:cubicBezTo>
                  <a:cubicBezTo>
                    <a:pt x="71" y="539"/>
                    <a:pt x="73" y="543"/>
                    <a:pt x="72" y="542"/>
                  </a:cubicBezTo>
                  <a:cubicBezTo>
                    <a:pt x="70" y="538"/>
                    <a:pt x="73" y="542"/>
                    <a:pt x="72" y="539"/>
                  </a:cubicBezTo>
                  <a:cubicBezTo>
                    <a:pt x="72" y="541"/>
                    <a:pt x="74" y="543"/>
                    <a:pt x="75" y="545"/>
                  </a:cubicBezTo>
                  <a:cubicBezTo>
                    <a:pt x="76" y="546"/>
                    <a:pt x="75" y="545"/>
                    <a:pt x="76" y="546"/>
                  </a:cubicBezTo>
                  <a:cubicBezTo>
                    <a:pt x="78" y="549"/>
                    <a:pt x="79" y="552"/>
                    <a:pt x="81" y="554"/>
                  </a:cubicBezTo>
                  <a:cubicBezTo>
                    <a:pt x="82" y="557"/>
                    <a:pt x="84" y="559"/>
                    <a:pt x="85" y="561"/>
                  </a:cubicBezTo>
                  <a:cubicBezTo>
                    <a:pt x="84" y="558"/>
                    <a:pt x="85" y="560"/>
                    <a:pt x="87" y="562"/>
                  </a:cubicBezTo>
                  <a:cubicBezTo>
                    <a:pt x="87" y="563"/>
                    <a:pt x="89" y="565"/>
                    <a:pt x="90" y="567"/>
                  </a:cubicBezTo>
                  <a:cubicBezTo>
                    <a:pt x="89" y="566"/>
                    <a:pt x="88" y="565"/>
                    <a:pt x="87" y="562"/>
                  </a:cubicBezTo>
                  <a:cubicBezTo>
                    <a:pt x="86" y="562"/>
                    <a:pt x="87" y="563"/>
                    <a:pt x="86" y="562"/>
                  </a:cubicBezTo>
                  <a:cubicBezTo>
                    <a:pt x="87" y="565"/>
                    <a:pt x="86" y="562"/>
                    <a:pt x="87" y="564"/>
                  </a:cubicBezTo>
                  <a:cubicBezTo>
                    <a:pt x="88" y="565"/>
                    <a:pt x="89" y="566"/>
                    <a:pt x="89" y="567"/>
                  </a:cubicBezTo>
                  <a:cubicBezTo>
                    <a:pt x="89" y="567"/>
                    <a:pt x="88" y="565"/>
                    <a:pt x="88" y="566"/>
                  </a:cubicBezTo>
                  <a:cubicBezTo>
                    <a:pt x="90" y="569"/>
                    <a:pt x="90" y="569"/>
                    <a:pt x="90" y="569"/>
                  </a:cubicBezTo>
                  <a:cubicBezTo>
                    <a:pt x="91" y="571"/>
                    <a:pt x="91" y="570"/>
                    <a:pt x="92" y="572"/>
                  </a:cubicBezTo>
                  <a:cubicBezTo>
                    <a:pt x="92" y="572"/>
                    <a:pt x="91" y="571"/>
                    <a:pt x="91" y="571"/>
                  </a:cubicBezTo>
                  <a:cubicBezTo>
                    <a:pt x="92" y="572"/>
                    <a:pt x="93" y="573"/>
                    <a:pt x="94" y="574"/>
                  </a:cubicBezTo>
                  <a:cubicBezTo>
                    <a:pt x="93" y="573"/>
                    <a:pt x="95" y="577"/>
                    <a:pt x="96" y="578"/>
                  </a:cubicBezTo>
                  <a:cubicBezTo>
                    <a:pt x="96" y="577"/>
                    <a:pt x="95" y="576"/>
                    <a:pt x="95" y="575"/>
                  </a:cubicBezTo>
                  <a:cubicBezTo>
                    <a:pt x="97" y="579"/>
                    <a:pt x="98" y="580"/>
                    <a:pt x="99" y="582"/>
                  </a:cubicBezTo>
                  <a:cubicBezTo>
                    <a:pt x="99" y="581"/>
                    <a:pt x="99" y="581"/>
                    <a:pt x="99" y="580"/>
                  </a:cubicBezTo>
                  <a:cubicBezTo>
                    <a:pt x="99" y="582"/>
                    <a:pt x="102" y="584"/>
                    <a:pt x="102" y="584"/>
                  </a:cubicBezTo>
                  <a:cubicBezTo>
                    <a:pt x="101" y="583"/>
                    <a:pt x="100" y="582"/>
                    <a:pt x="100" y="581"/>
                  </a:cubicBezTo>
                  <a:cubicBezTo>
                    <a:pt x="102" y="584"/>
                    <a:pt x="99" y="579"/>
                    <a:pt x="98" y="578"/>
                  </a:cubicBezTo>
                  <a:cubicBezTo>
                    <a:pt x="102" y="583"/>
                    <a:pt x="98" y="579"/>
                    <a:pt x="99" y="580"/>
                  </a:cubicBezTo>
                  <a:cubicBezTo>
                    <a:pt x="97" y="577"/>
                    <a:pt x="98" y="579"/>
                    <a:pt x="97" y="577"/>
                  </a:cubicBezTo>
                  <a:cubicBezTo>
                    <a:pt x="96" y="575"/>
                    <a:pt x="100" y="581"/>
                    <a:pt x="102" y="582"/>
                  </a:cubicBezTo>
                  <a:cubicBezTo>
                    <a:pt x="100" y="580"/>
                    <a:pt x="99" y="579"/>
                    <a:pt x="98" y="577"/>
                  </a:cubicBezTo>
                  <a:cubicBezTo>
                    <a:pt x="98" y="575"/>
                    <a:pt x="94" y="570"/>
                    <a:pt x="91" y="565"/>
                  </a:cubicBezTo>
                  <a:cubicBezTo>
                    <a:pt x="93" y="568"/>
                    <a:pt x="93" y="567"/>
                    <a:pt x="93" y="567"/>
                  </a:cubicBezTo>
                  <a:cubicBezTo>
                    <a:pt x="91" y="564"/>
                    <a:pt x="92" y="564"/>
                    <a:pt x="91" y="563"/>
                  </a:cubicBezTo>
                  <a:cubicBezTo>
                    <a:pt x="90" y="562"/>
                    <a:pt x="89" y="561"/>
                    <a:pt x="88" y="559"/>
                  </a:cubicBezTo>
                  <a:cubicBezTo>
                    <a:pt x="88" y="558"/>
                    <a:pt x="88" y="559"/>
                    <a:pt x="87" y="557"/>
                  </a:cubicBezTo>
                  <a:cubicBezTo>
                    <a:pt x="86" y="556"/>
                    <a:pt x="83" y="552"/>
                    <a:pt x="85" y="554"/>
                  </a:cubicBezTo>
                  <a:cubicBezTo>
                    <a:pt x="83" y="551"/>
                    <a:pt x="81" y="547"/>
                    <a:pt x="80" y="547"/>
                  </a:cubicBezTo>
                  <a:cubicBezTo>
                    <a:pt x="81" y="548"/>
                    <a:pt x="81" y="548"/>
                    <a:pt x="81" y="549"/>
                  </a:cubicBezTo>
                  <a:cubicBezTo>
                    <a:pt x="81" y="548"/>
                    <a:pt x="80" y="548"/>
                    <a:pt x="80" y="547"/>
                  </a:cubicBezTo>
                  <a:cubicBezTo>
                    <a:pt x="82" y="552"/>
                    <a:pt x="76" y="543"/>
                    <a:pt x="75" y="540"/>
                  </a:cubicBezTo>
                  <a:cubicBezTo>
                    <a:pt x="75" y="541"/>
                    <a:pt x="78" y="545"/>
                    <a:pt x="77" y="542"/>
                  </a:cubicBezTo>
                  <a:cubicBezTo>
                    <a:pt x="76" y="541"/>
                    <a:pt x="75" y="540"/>
                    <a:pt x="76" y="540"/>
                  </a:cubicBezTo>
                  <a:cubicBezTo>
                    <a:pt x="76" y="541"/>
                    <a:pt x="77" y="543"/>
                    <a:pt x="78" y="543"/>
                  </a:cubicBezTo>
                  <a:cubicBezTo>
                    <a:pt x="76" y="540"/>
                    <a:pt x="76" y="540"/>
                    <a:pt x="75" y="539"/>
                  </a:cubicBezTo>
                  <a:cubicBezTo>
                    <a:pt x="74" y="536"/>
                    <a:pt x="70" y="529"/>
                    <a:pt x="68" y="525"/>
                  </a:cubicBezTo>
                  <a:cubicBezTo>
                    <a:pt x="68" y="525"/>
                    <a:pt x="67" y="524"/>
                    <a:pt x="67" y="523"/>
                  </a:cubicBezTo>
                  <a:cubicBezTo>
                    <a:pt x="68" y="524"/>
                    <a:pt x="68" y="526"/>
                    <a:pt x="68" y="525"/>
                  </a:cubicBezTo>
                  <a:cubicBezTo>
                    <a:pt x="66" y="521"/>
                    <a:pt x="66" y="521"/>
                    <a:pt x="64" y="518"/>
                  </a:cubicBezTo>
                  <a:cubicBezTo>
                    <a:pt x="64" y="517"/>
                    <a:pt x="63" y="515"/>
                    <a:pt x="64" y="516"/>
                  </a:cubicBezTo>
                  <a:cubicBezTo>
                    <a:pt x="62" y="514"/>
                    <a:pt x="61" y="512"/>
                    <a:pt x="62" y="512"/>
                  </a:cubicBezTo>
                  <a:cubicBezTo>
                    <a:pt x="64" y="516"/>
                    <a:pt x="63" y="514"/>
                    <a:pt x="64" y="516"/>
                  </a:cubicBezTo>
                  <a:cubicBezTo>
                    <a:pt x="64" y="515"/>
                    <a:pt x="64" y="514"/>
                    <a:pt x="63" y="512"/>
                  </a:cubicBezTo>
                  <a:cubicBezTo>
                    <a:pt x="63" y="512"/>
                    <a:pt x="64" y="514"/>
                    <a:pt x="64" y="514"/>
                  </a:cubicBezTo>
                  <a:cubicBezTo>
                    <a:pt x="63" y="511"/>
                    <a:pt x="62" y="511"/>
                    <a:pt x="61" y="509"/>
                  </a:cubicBezTo>
                  <a:cubicBezTo>
                    <a:pt x="60" y="506"/>
                    <a:pt x="60" y="506"/>
                    <a:pt x="60" y="506"/>
                  </a:cubicBezTo>
                  <a:cubicBezTo>
                    <a:pt x="60" y="505"/>
                    <a:pt x="60" y="506"/>
                    <a:pt x="60" y="505"/>
                  </a:cubicBezTo>
                  <a:cubicBezTo>
                    <a:pt x="59" y="505"/>
                    <a:pt x="59" y="505"/>
                    <a:pt x="59" y="504"/>
                  </a:cubicBezTo>
                  <a:cubicBezTo>
                    <a:pt x="58" y="502"/>
                    <a:pt x="59" y="503"/>
                    <a:pt x="58" y="501"/>
                  </a:cubicBezTo>
                  <a:cubicBezTo>
                    <a:pt x="58" y="501"/>
                    <a:pt x="58" y="500"/>
                    <a:pt x="57" y="499"/>
                  </a:cubicBezTo>
                  <a:cubicBezTo>
                    <a:pt x="57" y="499"/>
                    <a:pt x="56" y="497"/>
                    <a:pt x="57" y="501"/>
                  </a:cubicBezTo>
                  <a:cubicBezTo>
                    <a:pt x="58" y="501"/>
                    <a:pt x="56" y="498"/>
                    <a:pt x="57" y="500"/>
                  </a:cubicBezTo>
                  <a:cubicBezTo>
                    <a:pt x="58" y="502"/>
                    <a:pt x="58" y="502"/>
                    <a:pt x="58" y="503"/>
                  </a:cubicBezTo>
                  <a:cubicBezTo>
                    <a:pt x="57" y="502"/>
                    <a:pt x="55" y="497"/>
                    <a:pt x="55" y="495"/>
                  </a:cubicBezTo>
                  <a:cubicBezTo>
                    <a:pt x="55" y="496"/>
                    <a:pt x="55" y="496"/>
                    <a:pt x="54" y="494"/>
                  </a:cubicBezTo>
                  <a:cubicBezTo>
                    <a:pt x="54" y="493"/>
                    <a:pt x="55" y="495"/>
                    <a:pt x="55" y="494"/>
                  </a:cubicBezTo>
                  <a:cubicBezTo>
                    <a:pt x="54" y="491"/>
                    <a:pt x="53" y="491"/>
                    <a:pt x="52" y="488"/>
                  </a:cubicBezTo>
                  <a:cubicBezTo>
                    <a:pt x="53" y="488"/>
                    <a:pt x="52" y="487"/>
                    <a:pt x="52" y="487"/>
                  </a:cubicBezTo>
                  <a:cubicBezTo>
                    <a:pt x="53" y="489"/>
                    <a:pt x="49" y="480"/>
                    <a:pt x="49" y="477"/>
                  </a:cubicBezTo>
                  <a:cubicBezTo>
                    <a:pt x="49" y="477"/>
                    <a:pt x="48" y="477"/>
                    <a:pt x="48" y="476"/>
                  </a:cubicBezTo>
                  <a:cubicBezTo>
                    <a:pt x="49" y="478"/>
                    <a:pt x="49" y="478"/>
                    <a:pt x="50" y="479"/>
                  </a:cubicBezTo>
                  <a:cubicBezTo>
                    <a:pt x="50" y="481"/>
                    <a:pt x="51" y="483"/>
                    <a:pt x="52" y="484"/>
                  </a:cubicBezTo>
                  <a:cubicBezTo>
                    <a:pt x="50" y="481"/>
                    <a:pt x="50" y="479"/>
                    <a:pt x="50" y="478"/>
                  </a:cubicBezTo>
                  <a:cubicBezTo>
                    <a:pt x="51" y="481"/>
                    <a:pt x="51" y="479"/>
                    <a:pt x="52" y="482"/>
                  </a:cubicBezTo>
                  <a:cubicBezTo>
                    <a:pt x="52" y="483"/>
                    <a:pt x="53" y="488"/>
                    <a:pt x="53" y="487"/>
                  </a:cubicBezTo>
                  <a:cubicBezTo>
                    <a:pt x="53" y="487"/>
                    <a:pt x="53" y="486"/>
                    <a:pt x="53" y="486"/>
                  </a:cubicBezTo>
                  <a:cubicBezTo>
                    <a:pt x="55" y="490"/>
                    <a:pt x="55" y="494"/>
                    <a:pt x="57" y="496"/>
                  </a:cubicBezTo>
                  <a:cubicBezTo>
                    <a:pt x="56" y="493"/>
                    <a:pt x="55" y="490"/>
                    <a:pt x="54" y="488"/>
                  </a:cubicBezTo>
                  <a:cubicBezTo>
                    <a:pt x="54" y="488"/>
                    <a:pt x="55" y="489"/>
                    <a:pt x="56" y="492"/>
                  </a:cubicBezTo>
                  <a:cubicBezTo>
                    <a:pt x="56" y="493"/>
                    <a:pt x="56" y="495"/>
                    <a:pt x="57" y="496"/>
                  </a:cubicBezTo>
                  <a:cubicBezTo>
                    <a:pt x="58" y="498"/>
                    <a:pt x="57" y="494"/>
                    <a:pt x="58" y="497"/>
                  </a:cubicBezTo>
                  <a:cubicBezTo>
                    <a:pt x="57" y="495"/>
                    <a:pt x="56" y="491"/>
                    <a:pt x="56" y="489"/>
                  </a:cubicBezTo>
                  <a:cubicBezTo>
                    <a:pt x="56" y="491"/>
                    <a:pt x="56" y="492"/>
                    <a:pt x="57" y="493"/>
                  </a:cubicBezTo>
                  <a:cubicBezTo>
                    <a:pt x="54" y="487"/>
                    <a:pt x="54" y="484"/>
                    <a:pt x="55" y="484"/>
                  </a:cubicBezTo>
                  <a:cubicBezTo>
                    <a:pt x="54" y="483"/>
                    <a:pt x="54" y="481"/>
                    <a:pt x="53" y="480"/>
                  </a:cubicBezTo>
                  <a:cubicBezTo>
                    <a:pt x="54" y="479"/>
                    <a:pt x="55" y="485"/>
                    <a:pt x="56" y="484"/>
                  </a:cubicBezTo>
                  <a:cubicBezTo>
                    <a:pt x="55" y="482"/>
                    <a:pt x="54" y="482"/>
                    <a:pt x="54" y="482"/>
                  </a:cubicBezTo>
                  <a:cubicBezTo>
                    <a:pt x="56" y="484"/>
                    <a:pt x="55" y="480"/>
                    <a:pt x="56" y="484"/>
                  </a:cubicBezTo>
                  <a:cubicBezTo>
                    <a:pt x="56" y="484"/>
                    <a:pt x="56" y="484"/>
                    <a:pt x="56" y="484"/>
                  </a:cubicBezTo>
                  <a:cubicBezTo>
                    <a:pt x="57" y="488"/>
                    <a:pt x="57" y="484"/>
                    <a:pt x="58" y="487"/>
                  </a:cubicBezTo>
                  <a:cubicBezTo>
                    <a:pt x="58" y="488"/>
                    <a:pt x="59" y="491"/>
                    <a:pt x="59" y="491"/>
                  </a:cubicBezTo>
                  <a:cubicBezTo>
                    <a:pt x="59" y="491"/>
                    <a:pt x="57" y="487"/>
                    <a:pt x="58" y="487"/>
                  </a:cubicBezTo>
                  <a:cubicBezTo>
                    <a:pt x="58" y="487"/>
                    <a:pt x="59" y="489"/>
                    <a:pt x="59" y="489"/>
                  </a:cubicBezTo>
                  <a:cubicBezTo>
                    <a:pt x="58" y="487"/>
                    <a:pt x="60" y="490"/>
                    <a:pt x="59" y="489"/>
                  </a:cubicBezTo>
                  <a:cubicBezTo>
                    <a:pt x="59" y="487"/>
                    <a:pt x="58" y="485"/>
                    <a:pt x="58" y="484"/>
                  </a:cubicBezTo>
                  <a:cubicBezTo>
                    <a:pt x="58" y="484"/>
                    <a:pt x="57" y="482"/>
                    <a:pt x="57" y="484"/>
                  </a:cubicBezTo>
                  <a:cubicBezTo>
                    <a:pt x="57" y="483"/>
                    <a:pt x="56" y="480"/>
                    <a:pt x="57" y="482"/>
                  </a:cubicBezTo>
                  <a:cubicBezTo>
                    <a:pt x="56" y="478"/>
                    <a:pt x="55" y="475"/>
                    <a:pt x="54" y="472"/>
                  </a:cubicBezTo>
                  <a:cubicBezTo>
                    <a:pt x="53" y="469"/>
                    <a:pt x="52" y="466"/>
                    <a:pt x="51" y="464"/>
                  </a:cubicBezTo>
                  <a:cubicBezTo>
                    <a:pt x="51" y="462"/>
                    <a:pt x="51" y="460"/>
                    <a:pt x="51" y="459"/>
                  </a:cubicBezTo>
                  <a:cubicBezTo>
                    <a:pt x="51" y="459"/>
                    <a:pt x="52" y="462"/>
                    <a:pt x="52" y="462"/>
                  </a:cubicBezTo>
                  <a:cubicBezTo>
                    <a:pt x="52" y="461"/>
                    <a:pt x="52" y="461"/>
                    <a:pt x="52" y="462"/>
                  </a:cubicBezTo>
                  <a:cubicBezTo>
                    <a:pt x="51" y="459"/>
                    <a:pt x="51" y="457"/>
                    <a:pt x="51" y="455"/>
                  </a:cubicBezTo>
                  <a:cubicBezTo>
                    <a:pt x="52" y="460"/>
                    <a:pt x="52" y="458"/>
                    <a:pt x="53" y="462"/>
                  </a:cubicBezTo>
                  <a:cubicBezTo>
                    <a:pt x="53" y="462"/>
                    <a:pt x="53" y="463"/>
                    <a:pt x="53" y="465"/>
                  </a:cubicBezTo>
                  <a:cubicBezTo>
                    <a:pt x="54" y="466"/>
                    <a:pt x="54" y="468"/>
                    <a:pt x="55" y="468"/>
                  </a:cubicBezTo>
                  <a:cubicBezTo>
                    <a:pt x="54" y="467"/>
                    <a:pt x="54" y="466"/>
                    <a:pt x="54" y="464"/>
                  </a:cubicBezTo>
                  <a:cubicBezTo>
                    <a:pt x="53" y="463"/>
                    <a:pt x="53" y="462"/>
                    <a:pt x="53" y="462"/>
                  </a:cubicBezTo>
                  <a:cubicBezTo>
                    <a:pt x="54" y="464"/>
                    <a:pt x="55" y="467"/>
                    <a:pt x="55" y="467"/>
                  </a:cubicBezTo>
                  <a:cubicBezTo>
                    <a:pt x="54" y="463"/>
                    <a:pt x="54" y="462"/>
                    <a:pt x="53" y="459"/>
                  </a:cubicBezTo>
                  <a:cubicBezTo>
                    <a:pt x="54" y="460"/>
                    <a:pt x="54" y="463"/>
                    <a:pt x="55" y="466"/>
                  </a:cubicBezTo>
                  <a:cubicBezTo>
                    <a:pt x="56" y="469"/>
                    <a:pt x="57" y="471"/>
                    <a:pt x="57" y="472"/>
                  </a:cubicBezTo>
                  <a:cubicBezTo>
                    <a:pt x="56" y="467"/>
                    <a:pt x="55" y="464"/>
                    <a:pt x="55" y="463"/>
                  </a:cubicBezTo>
                  <a:cubicBezTo>
                    <a:pt x="55" y="461"/>
                    <a:pt x="54" y="460"/>
                    <a:pt x="54" y="459"/>
                  </a:cubicBezTo>
                  <a:cubicBezTo>
                    <a:pt x="55" y="462"/>
                    <a:pt x="54" y="456"/>
                    <a:pt x="54" y="456"/>
                  </a:cubicBezTo>
                  <a:cubicBezTo>
                    <a:pt x="54" y="458"/>
                    <a:pt x="54" y="457"/>
                    <a:pt x="53" y="455"/>
                  </a:cubicBezTo>
                  <a:cubicBezTo>
                    <a:pt x="54" y="457"/>
                    <a:pt x="53" y="455"/>
                    <a:pt x="53" y="454"/>
                  </a:cubicBezTo>
                  <a:cubicBezTo>
                    <a:pt x="52" y="449"/>
                    <a:pt x="51" y="445"/>
                    <a:pt x="50" y="442"/>
                  </a:cubicBezTo>
                  <a:cubicBezTo>
                    <a:pt x="51" y="444"/>
                    <a:pt x="51" y="445"/>
                    <a:pt x="51" y="446"/>
                  </a:cubicBezTo>
                  <a:cubicBezTo>
                    <a:pt x="51" y="449"/>
                    <a:pt x="51" y="448"/>
                    <a:pt x="51" y="451"/>
                  </a:cubicBezTo>
                  <a:cubicBezTo>
                    <a:pt x="51" y="448"/>
                    <a:pt x="51" y="448"/>
                    <a:pt x="50" y="446"/>
                  </a:cubicBezTo>
                  <a:cubicBezTo>
                    <a:pt x="50" y="446"/>
                    <a:pt x="51" y="448"/>
                    <a:pt x="50" y="445"/>
                  </a:cubicBezTo>
                  <a:cubicBezTo>
                    <a:pt x="49" y="444"/>
                    <a:pt x="49" y="439"/>
                    <a:pt x="48" y="436"/>
                  </a:cubicBezTo>
                  <a:cubicBezTo>
                    <a:pt x="48" y="435"/>
                    <a:pt x="47" y="431"/>
                    <a:pt x="46" y="427"/>
                  </a:cubicBezTo>
                  <a:cubicBezTo>
                    <a:pt x="46" y="423"/>
                    <a:pt x="45" y="420"/>
                    <a:pt x="46" y="419"/>
                  </a:cubicBezTo>
                  <a:cubicBezTo>
                    <a:pt x="45" y="418"/>
                    <a:pt x="45" y="418"/>
                    <a:pt x="45" y="417"/>
                  </a:cubicBezTo>
                  <a:cubicBezTo>
                    <a:pt x="45" y="415"/>
                    <a:pt x="45" y="419"/>
                    <a:pt x="45" y="418"/>
                  </a:cubicBezTo>
                  <a:cubicBezTo>
                    <a:pt x="45" y="417"/>
                    <a:pt x="45" y="417"/>
                    <a:pt x="45" y="417"/>
                  </a:cubicBezTo>
                  <a:cubicBezTo>
                    <a:pt x="45" y="416"/>
                    <a:pt x="45" y="414"/>
                    <a:pt x="45" y="413"/>
                  </a:cubicBezTo>
                  <a:cubicBezTo>
                    <a:pt x="44" y="412"/>
                    <a:pt x="44" y="409"/>
                    <a:pt x="43" y="405"/>
                  </a:cubicBezTo>
                  <a:cubicBezTo>
                    <a:pt x="43" y="401"/>
                    <a:pt x="43" y="397"/>
                    <a:pt x="42" y="395"/>
                  </a:cubicBezTo>
                  <a:cubicBezTo>
                    <a:pt x="43" y="395"/>
                    <a:pt x="42" y="390"/>
                    <a:pt x="42" y="389"/>
                  </a:cubicBezTo>
                  <a:cubicBezTo>
                    <a:pt x="42" y="390"/>
                    <a:pt x="42" y="391"/>
                    <a:pt x="42" y="390"/>
                  </a:cubicBezTo>
                  <a:cubicBezTo>
                    <a:pt x="42" y="388"/>
                    <a:pt x="42" y="387"/>
                    <a:pt x="42" y="386"/>
                  </a:cubicBezTo>
                  <a:cubicBezTo>
                    <a:pt x="42" y="387"/>
                    <a:pt x="42" y="387"/>
                    <a:pt x="42" y="386"/>
                  </a:cubicBezTo>
                  <a:cubicBezTo>
                    <a:pt x="42" y="383"/>
                    <a:pt x="42" y="383"/>
                    <a:pt x="42" y="381"/>
                  </a:cubicBezTo>
                  <a:cubicBezTo>
                    <a:pt x="43" y="381"/>
                    <a:pt x="43" y="385"/>
                    <a:pt x="43" y="382"/>
                  </a:cubicBezTo>
                  <a:cubicBezTo>
                    <a:pt x="43" y="381"/>
                    <a:pt x="43" y="373"/>
                    <a:pt x="43" y="371"/>
                  </a:cubicBezTo>
                  <a:cubicBezTo>
                    <a:pt x="44" y="374"/>
                    <a:pt x="44" y="377"/>
                    <a:pt x="44" y="380"/>
                  </a:cubicBezTo>
                  <a:cubicBezTo>
                    <a:pt x="44" y="381"/>
                    <a:pt x="44" y="382"/>
                    <a:pt x="44" y="385"/>
                  </a:cubicBezTo>
                  <a:cubicBezTo>
                    <a:pt x="44" y="384"/>
                    <a:pt x="44" y="386"/>
                    <a:pt x="44" y="387"/>
                  </a:cubicBezTo>
                  <a:cubicBezTo>
                    <a:pt x="44" y="386"/>
                    <a:pt x="45" y="387"/>
                    <a:pt x="44" y="388"/>
                  </a:cubicBezTo>
                  <a:cubicBezTo>
                    <a:pt x="45" y="387"/>
                    <a:pt x="45" y="391"/>
                    <a:pt x="45" y="390"/>
                  </a:cubicBezTo>
                  <a:cubicBezTo>
                    <a:pt x="45" y="386"/>
                    <a:pt x="44" y="386"/>
                    <a:pt x="45" y="383"/>
                  </a:cubicBezTo>
                  <a:cubicBezTo>
                    <a:pt x="45" y="386"/>
                    <a:pt x="45" y="392"/>
                    <a:pt x="46" y="394"/>
                  </a:cubicBezTo>
                  <a:cubicBezTo>
                    <a:pt x="46" y="398"/>
                    <a:pt x="46" y="399"/>
                    <a:pt x="46" y="402"/>
                  </a:cubicBezTo>
                  <a:cubicBezTo>
                    <a:pt x="46" y="400"/>
                    <a:pt x="47" y="406"/>
                    <a:pt x="47" y="406"/>
                  </a:cubicBezTo>
                  <a:cubicBezTo>
                    <a:pt x="47" y="407"/>
                    <a:pt x="47" y="404"/>
                    <a:pt x="47" y="404"/>
                  </a:cubicBezTo>
                  <a:cubicBezTo>
                    <a:pt x="47" y="403"/>
                    <a:pt x="47" y="400"/>
                    <a:pt x="47" y="400"/>
                  </a:cubicBezTo>
                  <a:cubicBezTo>
                    <a:pt x="48" y="404"/>
                    <a:pt x="48" y="407"/>
                    <a:pt x="48" y="410"/>
                  </a:cubicBezTo>
                  <a:cubicBezTo>
                    <a:pt x="48" y="408"/>
                    <a:pt x="49" y="413"/>
                    <a:pt x="49" y="413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49" y="412"/>
                    <a:pt x="49" y="411"/>
                    <a:pt x="49" y="409"/>
                  </a:cubicBezTo>
                  <a:cubicBezTo>
                    <a:pt x="50" y="412"/>
                    <a:pt x="49" y="409"/>
                    <a:pt x="49" y="408"/>
                  </a:cubicBezTo>
                  <a:cubicBezTo>
                    <a:pt x="50" y="409"/>
                    <a:pt x="50" y="412"/>
                    <a:pt x="50" y="411"/>
                  </a:cubicBezTo>
                  <a:cubicBezTo>
                    <a:pt x="50" y="410"/>
                    <a:pt x="50" y="405"/>
                    <a:pt x="49" y="405"/>
                  </a:cubicBezTo>
                  <a:cubicBezTo>
                    <a:pt x="50" y="409"/>
                    <a:pt x="49" y="406"/>
                    <a:pt x="48" y="404"/>
                  </a:cubicBezTo>
                  <a:cubicBezTo>
                    <a:pt x="49" y="402"/>
                    <a:pt x="48" y="396"/>
                    <a:pt x="48" y="394"/>
                  </a:cubicBezTo>
                  <a:cubicBezTo>
                    <a:pt x="48" y="394"/>
                    <a:pt x="48" y="393"/>
                    <a:pt x="48" y="392"/>
                  </a:cubicBezTo>
                  <a:cubicBezTo>
                    <a:pt x="48" y="389"/>
                    <a:pt x="48" y="386"/>
                    <a:pt x="48" y="388"/>
                  </a:cubicBezTo>
                  <a:cubicBezTo>
                    <a:pt x="48" y="386"/>
                    <a:pt x="48" y="386"/>
                    <a:pt x="49" y="385"/>
                  </a:cubicBezTo>
                  <a:cubicBezTo>
                    <a:pt x="49" y="386"/>
                    <a:pt x="49" y="391"/>
                    <a:pt x="49" y="391"/>
                  </a:cubicBezTo>
                  <a:cubicBezTo>
                    <a:pt x="49" y="393"/>
                    <a:pt x="49" y="393"/>
                    <a:pt x="49" y="395"/>
                  </a:cubicBezTo>
                  <a:cubicBezTo>
                    <a:pt x="49" y="396"/>
                    <a:pt x="49" y="396"/>
                    <a:pt x="50" y="397"/>
                  </a:cubicBezTo>
                  <a:cubicBezTo>
                    <a:pt x="50" y="401"/>
                    <a:pt x="50" y="401"/>
                    <a:pt x="50" y="404"/>
                  </a:cubicBezTo>
                  <a:cubicBezTo>
                    <a:pt x="51" y="403"/>
                    <a:pt x="51" y="403"/>
                    <a:pt x="51" y="403"/>
                  </a:cubicBezTo>
                  <a:cubicBezTo>
                    <a:pt x="51" y="402"/>
                    <a:pt x="50" y="401"/>
                    <a:pt x="50" y="400"/>
                  </a:cubicBezTo>
                  <a:cubicBezTo>
                    <a:pt x="51" y="402"/>
                    <a:pt x="51" y="403"/>
                    <a:pt x="51" y="402"/>
                  </a:cubicBezTo>
                  <a:cubicBezTo>
                    <a:pt x="51" y="403"/>
                    <a:pt x="52" y="403"/>
                    <a:pt x="52" y="404"/>
                  </a:cubicBezTo>
                  <a:cubicBezTo>
                    <a:pt x="52" y="403"/>
                    <a:pt x="52" y="402"/>
                    <a:pt x="52" y="404"/>
                  </a:cubicBezTo>
                  <a:cubicBezTo>
                    <a:pt x="52" y="402"/>
                    <a:pt x="52" y="401"/>
                    <a:pt x="52" y="401"/>
                  </a:cubicBezTo>
                  <a:cubicBezTo>
                    <a:pt x="52" y="400"/>
                    <a:pt x="52" y="399"/>
                    <a:pt x="52" y="398"/>
                  </a:cubicBezTo>
                  <a:cubicBezTo>
                    <a:pt x="52" y="398"/>
                    <a:pt x="52" y="398"/>
                    <a:pt x="52" y="397"/>
                  </a:cubicBezTo>
                  <a:cubicBezTo>
                    <a:pt x="52" y="399"/>
                    <a:pt x="53" y="400"/>
                    <a:pt x="53" y="401"/>
                  </a:cubicBezTo>
                  <a:cubicBezTo>
                    <a:pt x="53" y="400"/>
                    <a:pt x="53" y="400"/>
                    <a:pt x="53" y="400"/>
                  </a:cubicBezTo>
                  <a:cubicBezTo>
                    <a:pt x="53" y="397"/>
                    <a:pt x="53" y="397"/>
                    <a:pt x="53" y="395"/>
                  </a:cubicBezTo>
                  <a:cubicBezTo>
                    <a:pt x="53" y="393"/>
                    <a:pt x="53" y="394"/>
                    <a:pt x="54" y="395"/>
                  </a:cubicBezTo>
                  <a:cubicBezTo>
                    <a:pt x="54" y="396"/>
                    <a:pt x="54" y="397"/>
                    <a:pt x="54" y="397"/>
                  </a:cubicBezTo>
                  <a:cubicBezTo>
                    <a:pt x="54" y="395"/>
                    <a:pt x="54" y="392"/>
                    <a:pt x="53" y="390"/>
                  </a:cubicBezTo>
                  <a:cubicBezTo>
                    <a:pt x="53" y="389"/>
                    <a:pt x="53" y="386"/>
                    <a:pt x="53" y="388"/>
                  </a:cubicBezTo>
                  <a:cubicBezTo>
                    <a:pt x="53" y="388"/>
                    <a:pt x="53" y="388"/>
                    <a:pt x="53" y="389"/>
                  </a:cubicBezTo>
                  <a:cubicBezTo>
                    <a:pt x="53" y="388"/>
                    <a:pt x="54" y="387"/>
                    <a:pt x="53" y="386"/>
                  </a:cubicBezTo>
                  <a:cubicBezTo>
                    <a:pt x="54" y="385"/>
                    <a:pt x="53" y="384"/>
                    <a:pt x="53" y="383"/>
                  </a:cubicBezTo>
                  <a:cubicBezTo>
                    <a:pt x="54" y="383"/>
                    <a:pt x="54" y="378"/>
                    <a:pt x="54" y="380"/>
                  </a:cubicBezTo>
                  <a:cubicBezTo>
                    <a:pt x="54" y="378"/>
                    <a:pt x="53" y="380"/>
                    <a:pt x="53" y="378"/>
                  </a:cubicBezTo>
                  <a:cubicBezTo>
                    <a:pt x="54" y="377"/>
                    <a:pt x="54" y="375"/>
                    <a:pt x="54" y="373"/>
                  </a:cubicBezTo>
                  <a:cubicBezTo>
                    <a:pt x="54" y="372"/>
                    <a:pt x="54" y="370"/>
                    <a:pt x="54" y="368"/>
                  </a:cubicBezTo>
                  <a:cubicBezTo>
                    <a:pt x="54" y="364"/>
                    <a:pt x="54" y="359"/>
                    <a:pt x="54" y="356"/>
                  </a:cubicBezTo>
                  <a:cubicBezTo>
                    <a:pt x="54" y="356"/>
                    <a:pt x="54" y="357"/>
                    <a:pt x="54" y="357"/>
                  </a:cubicBezTo>
                  <a:cubicBezTo>
                    <a:pt x="54" y="354"/>
                    <a:pt x="54" y="350"/>
                    <a:pt x="55" y="347"/>
                  </a:cubicBezTo>
                  <a:cubicBezTo>
                    <a:pt x="55" y="344"/>
                    <a:pt x="55" y="340"/>
                    <a:pt x="55" y="338"/>
                  </a:cubicBezTo>
                  <a:cubicBezTo>
                    <a:pt x="56" y="336"/>
                    <a:pt x="55" y="339"/>
                    <a:pt x="56" y="337"/>
                  </a:cubicBezTo>
                  <a:cubicBezTo>
                    <a:pt x="56" y="337"/>
                    <a:pt x="56" y="336"/>
                    <a:pt x="56" y="336"/>
                  </a:cubicBezTo>
                  <a:cubicBezTo>
                    <a:pt x="56" y="337"/>
                    <a:pt x="56" y="337"/>
                    <a:pt x="56" y="337"/>
                  </a:cubicBezTo>
                  <a:cubicBezTo>
                    <a:pt x="56" y="338"/>
                    <a:pt x="55" y="339"/>
                    <a:pt x="56" y="339"/>
                  </a:cubicBezTo>
                  <a:cubicBezTo>
                    <a:pt x="56" y="334"/>
                    <a:pt x="57" y="329"/>
                    <a:pt x="58" y="324"/>
                  </a:cubicBezTo>
                  <a:cubicBezTo>
                    <a:pt x="59" y="318"/>
                    <a:pt x="60" y="313"/>
                    <a:pt x="61" y="309"/>
                  </a:cubicBezTo>
                  <a:cubicBezTo>
                    <a:pt x="61" y="307"/>
                    <a:pt x="61" y="305"/>
                    <a:pt x="62" y="304"/>
                  </a:cubicBezTo>
                  <a:cubicBezTo>
                    <a:pt x="62" y="304"/>
                    <a:pt x="62" y="305"/>
                    <a:pt x="61" y="306"/>
                  </a:cubicBezTo>
                  <a:cubicBezTo>
                    <a:pt x="62" y="304"/>
                    <a:pt x="62" y="304"/>
                    <a:pt x="62" y="302"/>
                  </a:cubicBezTo>
                  <a:cubicBezTo>
                    <a:pt x="63" y="301"/>
                    <a:pt x="64" y="295"/>
                    <a:pt x="64" y="292"/>
                  </a:cubicBezTo>
                  <a:cubicBezTo>
                    <a:pt x="67" y="284"/>
                    <a:pt x="68" y="277"/>
                    <a:pt x="71" y="272"/>
                  </a:cubicBezTo>
                  <a:cubicBezTo>
                    <a:pt x="71" y="269"/>
                    <a:pt x="73" y="265"/>
                    <a:pt x="75" y="260"/>
                  </a:cubicBezTo>
                  <a:cubicBezTo>
                    <a:pt x="76" y="256"/>
                    <a:pt x="78" y="251"/>
                    <a:pt x="79" y="248"/>
                  </a:cubicBezTo>
                  <a:cubicBezTo>
                    <a:pt x="79" y="247"/>
                    <a:pt x="80" y="247"/>
                    <a:pt x="80" y="247"/>
                  </a:cubicBezTo>
                  <a:cubicBezTo>
                    <a:pt x="81" y="244"/>
                    <a:pt x="80" y="246"/>
                    <a:pt x="81" y="243"/>
                  </a:cubicBezTo>
                  <a:cubicBezTo>
                    <a:pt x="82" y="241"/>
                    <a:pt x="82" y="242"/>
                    <a:pt x="82" y="241"/>
                  </a:cubicBezTo>
                  <a:cubicBezTo>
                    <a:pt x="83" y="239"/>
                    <a:pt x="84" y="237"/>
                    <a:pt x="83" y="238"/>
                  </a:cubicBezTo>
                  <a:cubicBezTo>
                    <a:pt x="84" y="236"/>
                    <a:pt x="84" y="236"/>
                    <a:pt x="85" y="234"/>
                  </a:cubicBezTo>
                  <a:cubicBezTo>
                    <a:pt x="85" y="233"/>
                    <a:pt x="87" y="230"/>
                    <a:pt x="88" y="229"/>
                  </a:cubicBezTo>
                  <a:cubicBezTo>
                    <a:pt x="90" y="225"/>
                    <a:pt x="92" y="220"/>
                    <a:pt x="95" y="214"/>
                  </a:cubicBezTo>
                  <a:cubicBezTo>
                    <a:pt x="97" y="212"/>
                    <a:pt x="98" y="209"/>
                    <a:pt x="100" y="207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3" y="201"/>
                    <a:pt x="103" y="200"/>
                    <a:pt x="104" y="199"/>
                  </a:cubicBezTo>
                  <a:cubicBezTo>
                    <a:pt x="103" y="201"/>
                    <a:pt x="100" y="205"/>
                    <a:pt x="102" y="202"/>
                  </a:cubicBezTo>
                  <a:cubicBezTo>
                    <a:pt x="101" y="204"/>
                    <a:pt x="98" y="208"/>
                    <a:pt x="98" y="210"/>
                  </a:cubicBezTo>
                  <a:cubicBezTo>
                    <a:pt x="96" y="212"/>
                    <a:pt x="94" y="216"/>
                    <a:pt x="93" y="218"/>
                  </a:cubicBezTo>
                  <a:cubicBezTo>
                    <a:pt x="92" y="220"/>
                    <a:pt x="92" y="220"/>
                    <a:pt x="91" y="223"/>
                  </a:cubicBezTo>
                  <a:cubicBezTo>
                    <a:pt x="91" y="223"/>
                    <a:pt x="90" y="224"/>
                    <a:pt x="90" y="224"/>
                  </a:cubicBezTo>
                  <a:cubicBezTo>
                    <a:pt x="90" y="222"/>
                    <a:pt x="91" y="220"/>
                    <a:pt x="93" y="218"/>
                  </a:cubicBezTo>
                  <a:cubicBezTo>
                    <a:pt x="94" y="215"/>
                    <a:pt x="96" y="212"/>
                    <a:pt x="97" y="209"/>
                  </a:cubicBezTo>
                  <a:cubicBezTo>
                    <a:pt x="93" y="216"/>
                    <a:pt x="91" y="221"/>
                    <a:pt x="87" y="228"/>
                  </a:cubicBezTo>
                  <a:cubicBezTo>
                    <a:pt x="87" y="227"/>
                    <a:pt x="87" y="228"/>
                    <a:pt x="86" y="229"/>
                  </a:cubicBezTo>
                  <a:cubicBezTo>
                    <a:pt x="86" y="230"/>
                    <a:pt x="84" y="234"/>
                    <a:pt x="82" y="238"/>
                  </a:cubicBezTo>
                  <a:cubicBezTo>
                    <a:pt x="81" y="242"/>
                    <a:pt x="79" y="246"/>
                    <a:pt x="78" y="247"/>
                  </a:cubicBezTo>
                  <a:cubicBezTo>
                    <a:pt x="76" y="252"/>
                    <a:pt x="75" y="257"/>
                    <a:pt x="73" y="260"/>
                  </a:cubicBezTo>
                  <a:cubicBezTo>
                    <a:pt x="73" y="259"/>
                    <a:pt x="71" y="269"/>
                    <a:pt x="70" y="269"/>
                  </a:cubicBezTo>
                  <a:cubicBezTo>
                    <a:pt x="70" y="269"/>
                    <a:pt x="71" y="267"/>
                    <a:pt x="70" y="267"/>
                  </a:cubicBezTo>
                  <a:cubicBezTo>
                    <a:pt x="70" y="269"/>
                    <a:pt x="69" y="272"/>
                    <a:pt x="68" y="274"/>
                  </a:cubicBezTo>
                  <a:cubicBezTo>
                    <a:pt x="68" y="276"/>
                    <a:pt x="64" y="286"/>
                    <a:pt x="64" y="290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62" y="295"/>
                    <a:pt x="62" y="296"/>
                    <a:pt x="61" y="300"/>
                  </a:cubicBezTo>
                  <a:cubicBezTo>
                    <a:pt x="60" y="302"/>
                    <a:pt x="59" y="306"/>
                    <a:pt x="58" y="311"/>
                  </a:cubicBezTo>
                  <a:cubicBezTo>
                    <a:pt x="58" y="315"/>
                    <a:pt x="57" y="320"/>
                    <a:pt x="56" y="321"/>
                  </a:cubicBezTo>
                  <a:cubicBezTo>
                    <a:pt x="57" y="313"/>
                    <a:pt x="61" y="297"/>
                    <a:pt x="63" y="286"/>
                  </a:cubicBezTo>
                  <a:cubicBezTo>
                    <a:pt x="63" y="288"/>
                    <a:pt x="62" y="290"/>
                    <a:pt x="62" y="292"/>
                  </a:cubicBezTo>
                  <a:cubicBezTo>
                    <a:pt x="61" y="294"/>
                    <a:pt x="61" y="296"/>
                    <a:pt x="61" y="297"/>
                  </a:cubicBezTo>
                  <a:cubicBezTo>
                    <a:pt x="60" y="297"/>
                    <a:pt x="59" y="303"/>
                    <a:pt x="59" y="303"/>
                  </a:cubicBezTo>
                  <a:cubicBezTo>
                    <a:pt x="59" y="300"/>
                    <a:pt x="60" y="296"/>
                    <a:pt x="61" y="292"/>
                  </a:cubicBezTo>
                  <a:cubicBezTo>
                    <a:pt x="62" y="289"/>
                    <a:pt x="63" y="286"/>
                    <a:pt x="64" y="284"/>
                  </a:cubicBezTo>
                  <a:cubicBezTo>
                    <a:pt x="63" y="284"/>
                    <a:pt x="63" y="287"/>
                    <a:pt x="62" y="287"/>
                  </a:cubicBezTo>
                  <a:cubicBezTo>
                    <a:pt x="63" y="285"/>
                    <a:pt x="64" y="282"/>
                    <a:pt x="65" y="280"/>
                  </a:cubicBezTo>
                  <a:cubicBezTo>
                    <a:pt x="65" y="278"/>
                    <a:pt x="66" y="276"/>
                    <a:pt x="67" y="273"/>
                  </a:cubicBezTo>
                  <a:cubicBezTo>
                    <a:pt x="67" y="274"/>
                    <a:pt x="67" y="273"/>
                    <a:pt x="67" y="272"/>
                  </a:cubicBezTo>
                  <a:cubicBezTo>
                    <a:pt x="69" y="267"/>
                    <a:pt x="71" y="260"/>
                    <a:pt x="73" y="256"/>
                  </a:cubicBezTo>
                  <a:cubicBezTo>
                    <a:pt x="74" y="254"/>
                    <a:pt x="75" y="252"/>
                    <a:pt x="76" y="249"/>
                  </a:cubicBezTo>
                  <a:cubicBezTo>
                    <a:pt x="77" y="247"/>
                    <a:pt x="77" y="246"/>
                    <a:pt x="78" y="244"/>
                  </a:cubicBezTo>
                  <a:cubicBezTo>
                    <a:pt x="79" y="242"/>
                    <a:pt x="82" y="237"/>
                    <a:pt x="81" y="239"/>
                  </a:cubicBezTo>
                  <a:cubicBezTo>
                    <a:pt x="82" y="236"/>
                    <a:pt x="84" y="232"/>
                    <a:pt x="85" y="230"/>
                  </a:cubicBezTo>
                  <a:cubicBezTo>
                    <a:pt x="85" y="230"/>
                    <a:pt x="88" y="224"/>
                    <a:pt x="88" y="224"/>
                  </a:cubicBezTo>
                  <a:cubicBezTo>
                    <a:pt x="89" y="222"/>
                    <a:pt x="89" y="222"/>
                    <a:pt x="91" y="219"/>
                  </a:cubicBezTo>
                  <a:cubicBezTo>
                    <a:pt x="91" y="218"/>
                    <a:pt x="92" y="217"/>
                    <a:pt x="93" y="215"/>
                  </a:cubicBezTo>
                  <a:cubicBezTo>
                    <a:pt x="95" y="212"/>
                    <a:pt x="96" y="210"/>
                    <a:pt x="97" y="207"/>
                  </a:cubicBezTo>
                  <a:cubicBezTo>
                    <a:pt x="98" y="205"/>
                    <a:pt x="99" y="204"/>
                    <a:pt x="100" y="202"/>
                  </a:cubicBezTo>
                  <a:cubicBezTo>
                    <a:pt x="101" y="201"/>
                    <a:pt x="102" y="199"/>
                    <a:pt x="103" y="197"/>
                  </a:cubicBezTo>
                  <a:cubicBezTo>
                    <a:pt x="103" y="197"/>
                    <a:pt x="103" y="198"/>
                    <a:pt x="103" y="197"/>
                  </a:cubicBezTo>
                  <a:cubicBezTo>
                    <a:pt x="106" y="192"/>
                    <a:pt x="109" y="187"/>
                    <a:pt x="111" y="185"/>
                  </a:cubicBezTo>
                  <a:cubicBezTo>
                    <a:pt x="112" y="182"/>
                    <a:pt x="115" y="180"/>
                    <a:pt x="117" y="177"/>
                  </a:cubicBezTo>
                  <a:cubicBezTo>
                    <a:pt x="119" y="174"/>
                    <a:pt x="123" y="168"/>
                    <a:pt x="124" y="168"/>
                  </a:cubicBezTo>
                  <a:cubicBezTo>
                    <a:pt x="124" y="167"/>
                    <a:pt x="124" y="167"/>
                    <a:pt x="125" y="166"/>
                  </a:cubicBezTo>
                  <a:cubicBezTo>
                    <a:pt x="125" y="166"/>
                    <a:pt x="127" y="164"/>
                    <a:pt x="127" y="163"/>
                  </a:cubicBezTo>
                  <a:cubicBezTo>
                    <a:pt x="128" y="161"/>
                    <a:pt x="134" y="156"/>
                    <a:pt x="135" y="154"/>
                  </a:cubicBezTo>
                  <a:cubicBezTo>
                    <a:pt x="138" y="151"/>
                    <a:pt x="140" y="149"/>
                    <a:pt x="143" y="146"/>
                  </a:cubicBezTo>
                  <a:cubicBezTo>
                    <a:pt x="145" y="143"/>
                    <a:pt x="147" y="141"/>
                    <a:pt x="150" y="138"/>
                  </a:cubicBezTo>
                  <a:cubicBezTo>
                    <a:pt x="150" y="138"/>
                    <a:pt x="150" y="138"/>
                    <a:pt x="151" y="137"/>
                  </a:cubicBezTo>
                  <a:cubicBezTo>
                    <a:pt x="151" y="137"/>
                    <a:pt x="150" y="138"/>
                    <a:pt x="151" y="137"/>
                  </a:cubicBezTo>
                  <a:cubicBezTo>
                    <a:pt x="154" y="134"/>
                    <a:pt x="155" y="134"/>
                    <a:pt x="157" y="132"/>
                  </a:cubicBezTo>
                  <a:cubicBezTo>
                    <a:pt x="156" y="132"/>
                    <a:pt x="155" y="133"/>
                    <a:pt x="157" y="131"/>
                  </a:cubicBezTo>
                  <a:cubicBezTo>
                    <a:pt x="158" y="130"/>
                    <a:pt x="164" y="125"/>
                    <a:pt x="165" y="124"/>
                  </a:cubicBezTo>
                  <a:cubicBezTo>
                    <a:pt x="172" y="118"/>
                    <a:pt x="177" y="114"/>
                    <a:pt x="183" y="109"/>
                  </a:cubicBezTo>
                  <a:cubicBezTo>
                    <a:pt x="184" y="109"/>
                    <a:pt x="189" y="105"/>
                    <a:pt x="193" y="103"/>
                  </a:cubicBezTo>
                  <a:cubicBezTo>
                    <a:pt x="194" y="101"/>
                    <a:pt x="195" y="101"/>
                    <a:pt x="197" y="100"/>
                  </a:cubicBezTo>
                  <a:cubicBezTo>
                    <a:pt x="199" y="99"/>
                    <a:pt x="203" y="96"/>
                    <a:pt x="206" y="94"/>
                  </a:cubicBezTo>
                  <a:cubicBezTo>
                    <a:pt x="209" y="92"/>
                    <a:pt x="211" y="91"/>
                    <a:pt x="214" y="90"/>
                  </a:cubicBezTo>
                  <a:cubicBezTo>
                    <a:pt x="216" y="88"/>
                    <a:pt x="218" y="87"/>
                    <a:pt x="221" y="85"/>
                  </a:cubicBezTo>
                  <a:cubicBezTo>
                    <a:pt x="221" y="85"/>
                    <a:pt x="219" y="86"/>
                    <a:pt x="220" y="86"/>
                  </a:cubicBezTo>
                  <a:cubicBezTo>
                    <a:pt x="222" y="85"/>
                    <a:pt x="222" y="85"/>
                    <a:pt x="224" y="84"/>
                  </a:cubicBezTo>
                  <a:cubicBezTo>
                    <a:pt x="225" y="83"/>
                    <a:pt x="232" y="79"/>
                    <a:pt x="230" y="81"/>
                  </a:cubicBezTo>
                  <a:cubicBezTo>
                    <a:pt x="234" y="79"/>
                    <a:pt x="233" y="79"/>
                    <a:pt x="236" y="77"/>
                  </a:cubicBezTo>
                  <a:cubicBezTo>
                    <a:pt x="238" y="76"/>
                    <a:pt x="238" y="77"/>
                    <a:pt x="240" y="76"/>
                  </a:cubicBezTo>
                  <a:cubicBezTo>
                    <a:pt x="240" y="75"/>
                    <a:pt x="241" y="75"/>
                    <a:pt x="244" y="74"/>
                  </a:cubicBezTo>
                  <a:cubicBezTo>
                    <a:pt x="244" y="74"/>
                    <a:pt x="245" y="73"/>
                    <a:pt x="244" y="74"/>
                  </a:cubicBezTo>
                  <a:cubicBezTo>
                    <a:pt x="248" y="72"/>
                    <a:pt x="251" y="71"/>
                    <a:pt x="253" y="70"/>
                  </a:cubicBezTo>
                  <a:cubicBezTo>
                    <a:pt x="256" y="69"/>
                    <a:pt x="258" y="68"/>
                    <a:pt x="263" y="66"/>
                  </a:cubicBezTo>
                  <a:cubicBezTo>
                    <a:pt x="262" y="66"/>
                    <a:pt x="262" y="66"/>
                    <a:pt x="264" y="65"/>
                  </a:cubicBezTo>
                  <a:cubicBezTo>
                    <a:pt x="264" y="66"/>
                    <a:pt x="270" y="64"/>
                    <a:pt x="272" y="63"/>
                  </a:cubicBezTo>
                  <a:cubicBezTo>
                    <a:pt x="273" y="63"/>
                    <a:pt x="269" y="64"/>
                    <a:pt x="269" y="64"/>
                  </a:cubicBezTo>
                  <a:cubicBezTo>
                    <a:pt x="272" y="63"/>
                    <a:pt x="273" y="63"/>
                    <a:pt x="273" y="62"/>
                  </a:cubicBezTo>
                  <a:cubicBezTo>
                    <a:pt x="274" y="62"/>
                    <a:pt x="273" y="63"/>
                    <a:pt x="276" y="62"/>
                  </a:cubicBezTo>
                  <a:cubicBezTo>
                    <a:pt x="276" y="62"/>
                    <a:pt x="275" y="61"/>
                    <a:pt x="278" y="61"/>
                  </a:cubicBezTo>
                  <a:cubicBezTo>
                    <a:pt x="277" y="61"/>
                    <a:pt x="279" y="60"/>
                    <a:pt x="279" y="61"/>
                  </a:cubicBezTo>
                  <a:cubicBezTo>
                    <a:pt x="289" y="57"/>
                    <a:pt x="304" y="53"/>
                    <a:pt x="319" y="51"/>
                  </a:cubicBezTo>
                  <a:cubicBezTo>
                    <a:pt x="322" y="50"/>
                    <a:pt x="326" y="49"/>
                    <a:pt x="330" y="49"/>
                  </a:cubicBezTo>
                  <a:cubicBezTo>
                    <a:pt x="334" y="48"/>
                    <a:pt x="338" y="48"/>
                    <a:pt x="341" y="47"/>
                  </a:cubicBezTo>
                  <a:cubicBezTo>
                    <a:pt x="346" y="47"/>
                    <a:pt x="349" y="47"/>
                    <a:pt x="353" y="46"/>
                  </a:cubicBezTo>
                  <a:cubicBezTo>
                    <a:pt x="357" y="46"/>
                    <a:pt x="360" y="46"/>
                    <a:pt x="365" y="46"/>
                  </a:cubicBezTo>
                  <a:cubicBezTo>
                    <a:pt x="366" y="46"/>
                    <a:pt x="368" y="46"/>
                    <a:pt x="370" y="46"/>
                  </a:cubicBezTo>
                  <a:cubicBezTo>
                    <a:pt x="369" y="46"/>
                    <a:pt x="370" y="46"/>
                    <a:pt x="371" y="46"/>
                  </a:cubicBezTo>
                  <a:cubicBezTo>
                    <a:pt x="372" y="46"/>
                    <a:pt x="373" y="46"/>
                    <a:pt x="374" y="46"/>
                  </a:cubicBezTo>
                  <a:cubicBezTo>
                    <a:pt x="375" y="46"/>
                    <a:pt x="376" y="46"/>
                    <a:pt x="377" y="46"/>
                  </a:cubicBezTo>
                  <a:cubicBezTo>
                    <a:pt x="379" y="46"/>
                    <a:pt x="380" y="46"/>
                    <a:pt x="383" y="46"/>
                  </a:cubicBezTo>
                  <a:cubicBezTo>
                    <a:pt x="385" y="46"/>
                    <a:pt x="387" y="46"/>
                    <a:pt x="390" y="46"/>
                  </a:cubicBezTo>
                  <a:cubicBezTo>
                    <a:pt x="392" y="46"/>
                    <a:pt x="394" y="46"/>
                    <a:pt x="397" y="46"/>
                  </a:cubicBezTo>
                  <a:cubicBezTo>
                    <a:pt x="400" y="47"/>
                    <a:pt x="403" y="47"/>
                    <a:pt x="405" y="47"/>
                  </a:cubicBezTo>
                  <a:cubicBezTo>
                    <a:pt x="408" y="48"/>
                    <a:pt x="411" y="48"/>
                    <a:pt x="414" y="48"/>
                  </a:cubicBezTo>
                  <a:cubicBezTo>
                    <a:pt x="416" y="49"/>
                    <a:pt x="418" y="49"/>
                    <a:pt x="420" y="49"/>
                  </a:cubicBezTo>
                  <a:cubicBezTo>
                    <a:pt x="417" y="48"/>
                    <a:pt x="416" y="49"/>
                    <a:pt x="414" y="48"/>
                  </a:cubicBezTo>
                  <a:cubicBezTo>
                    <a:pt x="416" y="48"/>
                    <a:pt x="419" y="48"/>
                    <a:pt x="422" y="49"/>
                  </a:cubicBezTo>
                  <a:cubicBezTo>
                    <a:pt x="426" y="49"/>
                    <a:pt x="430" y="50"/>
                    <a:pt x="434" y="51"/>
                  </a:cubicBezTo>
                  <a:cubicBezTo>
                    <a:pt x="434" y="51"/>
                    <a:pt x="434" y="50"/>
                    <a:pt x="433" y="50"/>
                  </a:cubicBezTo>
                  <a:cubicBezTo>
                    <a:pt x="436" y="51"/>
                    <a:pt x="443" y="52"/>
                    <a:pt x="445" y="53"/>
                  </a:cubicBezTo>
                  <a:cubicBezTo>
                    <a:pt x="447" y="53"/>
                    <a:pt x="451" y="54"/>
                    <a:pt x="454" y="55"/>
                  </a:cubicBezTo>
                  <a:cubicBezTo>
                    <a:pt x="456" y="56"/>
                    <a:pt x="458" y="56"/>
                    <a:pt x="460" y="57"/>
                  </a:cubicBezTo>
                  <a:cubicBezTo>
                    <a:pt x="462" y="58"/>
                    <a:pt x="464" y="58"/>
                    <a:pt x="465" y="59"/>
                  </a:cubicBezTo>
                  <a:cubicBezTo>
                    <a:pt x="466" y="59"/>
                    <a:pt x="467" y="60"/>
                    <a:pt x="468" y="59"/>
                  </a:cubicBezTo>
                  <a:cubicBezTo>
                    <a:pt x="468" y="60"/>
                    <a:pt x="468" y="60"/>
                    <a:pt x="469" y="61"/>
                  </a:cubicBezTo>
                  <a:cubicBezTo>
                    <a:pt x="470" y="61"/>
                    <a:pt x="472" y="61"/>
                    <a:pt x="475" y="62"/>
                  </a:cubicBezTo>
                  <a:cubicBezTo>
                    <a:pt x="477" y="63"/>
                    <a:pt x="480" y="64"/>
                    <a:pt x="481" y="64"/>
                  </a:cubicBezTo>
                  <a:cubicBezTo>
                    <a:pt x="483" y="65"/>
                    <a:pt x="485" y="66"/>
                    <a:pt x="487" y="67"/>
                  </a:cubicBezTo>
                  <a:cubicBezTo>
                    <a:pt x="488" y="67"/>
                    <a:pt x="489" y="68"/>
                    <a:pt x="490" y="68"/>
                  </a:cubicBezTo>
                  <a:cubicBezTo>
                    <a:pt x="491" y="69"/>
                    <a:pt x="492" y="69"/>
                    <a:pt x="493" y="70"/>
                  </a:cubicBezTo>
                  <a:cubicBezTo>
                    <a:pt x="494" y="70"/>
                    <a:pt x="501" y="73"/>
                    <a:pt x="503" y="74"/>
                  </a:cubicBezTo>
                  <a:cubicBezTo>
                    <a:pt x="504" y="74"/>
                    <a:pt x="503" y="73"/>
                    <a:pt x="503" y="73"/>
                  </a:cubicBezTo>
                  <a:cubicBezTo>
                    <a:pt x="505" y="74"/>
                    <a:pt x="504" y="74"/>
                    <a:pt x="505" y="74"/>
                  </a:cubicBezTo>
                  <a:cubicBezTo>
                    <a:pt x="509" y="76"/>
                    <a:pt x="509" y="77"/>
                    <a:pt x="512" y="78"/>
                  </a:cubicBezTo>
                  <a:cubicBezTo>
                    <a:pt x="511" y="77"/>
                    <a:pt x="511" y="78"/>
                    <a:pt x="512" y="78"/>
                  </a:cubicBezTo>
                  <a:cubicBezTo>
                    <a:pt x="512" y="78"/>
                    <a:pt x="514" y="78"/>
                    <a:pt x="516" y="79"/>
                  </a:cubicBezTo>
                  <a:cubicBezTo>
                    <a:pt x="518" y="80"/>
                    <a:pt x="520" y="81"/>
                    <a:pt x="522" y="83"/>
                  </a:cubicBezTo>
                  <a:cubicBezTo>
                    <a:pt x="521" y="82"/>
                    <a:pt x="524" y="84"/>
                    <a:pt x="525" y="84"/>
                  </a:cubicBezTo>
                  <a:cubicBezTo>
                    <a:pt x="525" y="84"/>
                    <a:pt x="524" y="83"/>
                    <a:pt x="522" y="82"/>
                  </a:cubicBezTo>
                  <a:cubicBezTo>
                    <a:pt x="522" y="82"/>
                    <a:pt x="522" y="82"/>
                    <a:pt x="521" y="82"/>
                  </a:cubicBezTo>
                  <a:cubicBezTo>
                    <a:pt x="519" y="80"/>
                    <a:pt x="517" y="79"/>
                    <a:pt x="515" y="78"/>
                  </a:cubicBezTo>
                  <a:cubicBezTo>
                    <a:pt x="516" y="79"/>
                    <a:pt x="518" y="80"/>
                    <a:pt x="519" y="79"/>
                  </a:cubicBezTo>
                  <a:cubicBezTo>
                    <a:pt x="512" y="76"/>
                    <a:pt x="511" y="76"/>
                    <a:pt x="505" y="73"/>
                  </a:cubicBezTo>
                  <a:cubicBezTo>
                    <a:pt x="506" y="73"/>
                    <a:pt x="503" y="72"/>
                    <a:pt x="503" y="71"/>
                  </a:cubicBezTo>
                  <a:cubicBezTo>
                    <a:pt x="501" y="70"/>
                    <a:pt x="500" y="70"/>
                    <a:pt x="498" y="69"/>
                  </a:cubicBezTo>
                  <a:cubicBezTo>
                    <a:pt x="496" y="69"/>
                    <a:pt x="494" y="67"/>
                    <a:pt x="492" y="66"/>
                  </a:cubicBezTo>
                  <a:cubicBezTo>
                    <a:pt x="489" y="65"/>
                    <a:pt x="486" y="64"/>
                    <a:pt x="484" y="63"/>
                  </a:cubicBezTo>
                  <a:cubicBezTo>
                    <a:pt x="481" y="62"/>
                    <a:pt x="477" y="61"/>
                    <a:pt x="476" y="60"/>
                  </a:cubicBezTo>
                  <a:cubicBezTo>
                    <a:pt x="474" y="59"/>
                    <a:pt x="474" y="60"/>
                    <a:pt x="473" y="59"/>
                  </a:cubicBezTo>
                  <a:cubicBezTo>
                    <a:pt x="471" y="59"/>
                    <a:pt x="473" y="59"/>
                    <a:pt x="471" y="58"/>
                  </a:cubicBezTo>
                  <a:cubicBezTo>
                    <a:pt x="471" y="58"/>
                    <a:pt x="469" y="57"/>
                    <a:pt x="468" y="57"/>
                  </a:cubicBezTo>
                  <a:cubicBezTo>
                    <a:pt x="466" y="56"/>
                    <a:pt x="463" y="55"/>
                    <a:pt x="462" y="55"/>
                  </a:cubicBezTo>
                  <a:cubicBezTo>
                    <a:pt x="464" y="55"/>
                    <a:pt x="469" y="57"/>
                    <a:pt x="467" y="55"/>
                  </a:cubicBezTo>
                  <a:cubicBezTo>
                    <a:pt x="463" y="55"/>
                    <a:pt x="451" y="52"/>
                    <a:pt x="449" y="50"/>
                  </a:cubicBezTo>
                  <a:cubicBezTo>
                    <a:pt x="447" y="50"/>
                    <a:pt x="451" y="51"/>
                    <a:pt x="449" y="50"/>
                  </a:cubicBezTo>
                  <a:cubicBezTo>
                    <a:pt x="447" y="50"/>
                    <a:pt x="445" y="49"/>
                    <a:pt x="445" y="49"/>
                  </a:cubicBezTo>
                  <a:cubicBezTo>
                    <a:pt x="446" y="49"/>
                    <a:pt x="447" y="49"/>
                    <a:pt x="448" y="49"/>
                  </a:cubicBezTo>
                  <a:cubicBezTo>
                    <a:pt x="448" y="49"/>
                    <a:pt x="447" y="48"/>
                    <a:pt x="445" y="48"/>
                  </a:cubicBezTo>
                  <a:cubicBezTo>
                    <a:pt x="443" y="48"/>
                    <a:pt x="441" y="47"/>
                    <a:pt x="439" y="47"/>
                  </a:cubicBezTo>
                  <a:cubicBezTo>
                    <a:pt x="440" y="46"/>
                    <a:pt x="442" y="47"/>
                    <a:pt x="445" y="47"/>
                  </a:cubicBezTo>
                  <a:cubicBezTo>
                    <a:pt x="447" y="48"/>
                    <a:pt x="451" y="49"/>
                    <a:pt x="454" y="50"/>
                  </a:cubicBezTo>
                  <a:cubicBezTo>
                    <a:pt x="455" y="50"/>
                    <a:pt x="454" y="50"/>
                    <a:pt x="452" y="49"/>
                  </a:cubicBezTo>
                  <a:cubicBezTo>
                    <a:pt x="455" y="50"/>
                    <a:pt x="458" y="51"/>
                    <a:pt x="461" y="51"/>
                  </a:cubicBezTo>
                  <a:cubicBezTo>
                    <a:pt x="464" y="52"/>
                    <a:pt x="467" y="54"/>
                    <a:pt x="469" y="54"/>
                  </a:cubicBezTo>
                  <a:cubicBezTo>
                    <a:pt x="467" y="53"/>
                    <a:pt x="465" y="52"/>
                    <a:pt x="462" y="51"/>
                  </a:cubicBezTo>
                  <a:cubicBezTo>
                    <a:pt x="469" y="54"/>
                    <a:pt x="474" y="55"/>
                    <a:pt x="478" y="57"/>
                  </a:cubicBezTo>
                  <a:cubicBezTo>
                    <a:pt x="483" y="59"/>
                    <a:pt x="488" y="61"/>
                    <a:pt x="494" y="63"/>
                  </a:cubicBezTo>
                  <a:cubicBezTo>
                    <a:pt x="494" y="63"/>
                    <a:pt x="493" y="63"/>
                    <a:pt x="492" y="63"/>
                  </a:cubicBezTo>
                  <a:cubicBezTo>
                    <a:pt x="495" y="64"/>
                    <a:pt x="496" y="64"/>
                    <a:pt x="499" y="65"/>
                  </a:cubicBezTo>
                  <a:cubicBezTo>
                    <a:pt x="499" y="66"/>
                    <a:pt x="499" y="66"/>
                    <a:pt x="500" y="66"/>
                  </a:cubicBezTo>
                  <a:cubicBezTo>
                    <a:pt x="500" y="66"/>
                    <a:pt x="502" y="67"/>
                    <a:pt x="502" y="67"/>
                  </a:cubicBezTo>
                  <a:cubicBezTo>
                    <a:pt x="503" y="67"/>
                    <a:pt x="500" y="66"/>
                    <a:pt x="500" y="66"/>
                  </a:cubicBezTo>
                  <a:cubicBezTo>
                    <a:pt x="502" y="66"/>
                    <a:pt x="504" y="67"/>
                    <a:pt x="507" y="69"/>
                  </a:cubicBezTo>
                  <a:cubicBezTo>
                    <a:pt x="510" y="70"/>
                    <a:pt x="512" y="71"/>
                    <a:pt x="515" y="72"/>
                  </a:cubicBezTo>
                  <a:cubicBezTo>
                    <a:pt x="516" y="73"/>
                    <a:pt x="519" y="75"/>
                    <a:pt x="521" y="76"/>
                  </a:cubicBezTo>
                  <a:cubicBezTo>
                    <a:pt x="522" y="76"/>
                    <a:pt x="520" y="75"/>
                    <a:pt x="523" y="76"/>
                  </a:cubicBezTo>
                  <a:cubicBezTo>
                    <a:pt x="524" y="78"/>
                    <a:pt x="527" y="80"/>
                    <a:pt x="523" y="78"/>
                  </a:cubicBezTo>
                  <a:cubicBezTo>
                    <a:pt x="524" y="78"/>
                    <a:pt x="523" y="78"/>
                    <a:pt x="524" y="79"/>
                  </a:cubicBezTo>
                  <a:cubicBezTo>
                    <a:pt x="524" y="78"/>
                    <a:pt x="528" y="81"/>
                    <a:pt x="531" y="82"/>
                  </a:cubicBezTo>
                  <a:cubicBezTo>
                    <a:pt x="531" y="82"/>
                    <a:pt x="536" y="84"/>
                    <a:pt x="536" y="85"/>
                  </a:cubicBezTo>
                  <a:cubicBezTo>
                    <a:pt x="537" y="85"/>
                    <a:pt x="538" y="86"/>
                    <a:pt x="540" y="87"/>
                  </a:cubicBezTo>
                  <a:cubicBezTo>
                    <a:pt x="542" y="89"/>
                    <a:pt x="538" y="86"/>
                    <a:pt x="538" y="87"/>
                  </a:cubicBezTo>
                  <a:cubicBezTo>
                    <a:pt x="540" y="88"/>
                    <a:pt x="543" y="90"/>
                    <a:pt x="544" y="90"/>
                  </a:cubicBezTo>
                  <a:cubicBezTo>
                    <a:pt x="540" y="88"/>
                    <a:pt x="547" y="92"/>
                    <a:pt x="544" y="90"/>
                  </a:cubicBezTo>
                  <a:cubicBezTo>
                    <a:pt x="542" y="89"/>
                    <a:pt x="543" y="89"/>
                    <a:pt x="541" y="88"/>
                  </a:cubicBezTo>
                  <a:cubicBezTo>
                    <a:pt x="541" y="88"/>
                    <a:pt x="542" y="88"/>
                    <a:pt x="544" y="89"/>
                  </a:cubicBezTo>
                  <a:cubicBezTo>
                    <a:pt x="546" y="91"/>
                    <a:pt x="546" y="91"/>
                    <a:pt x="546" y="92"/>
                  </a:cubicBezTo>
                  <a:cubicBezTo>
                    <a:pt x="548" y="93"/>
                    <a:pt x="550" y="95"/>
                    <a:pt x="552" y="96"/>
                  </a:cubicBezTo>
                  <a:cubicBezTo>
                    <a:pt x="549" y="94"/>
                    <a:pt x="545" y="91"/>
                    <a:pt x="547" y="91"/>
                  </a:cubicBezTo>
                  <a:cubicBezTo>
                    <a:pt x="549" y="93"/>
                    <a:pt x="548" y="92"/>
                    <a:pt x="549" y="93"/>
                  </a:cubicBezTo>
                  <a:cubicBezTo>
                    <a:pt x="550" y="94"/>
                    <a:pt x="554" y="97"/>
                    <a:pt x="553" y="96"/>
                  </a:cubicBezTo>
                  <a:cubicBezTo>
                    <a:pt x="556" y="98"/>
                    <a:pt x="555" y="98"/>
                    <a:pt x="554" y="97"/>
                  </a:cubicBezTo>
                  <a:cubicBezTo>
                    <a:pt x="557" y="99"/>
                    <a:pt x="557" y="99"/>
                    <a:pt x="555" y="98"/>
                  </a:cubicBezTo>
                  <a:cubicBezTo>
                    <a:pt x="557" y="99"/>
                    <a:pt x="557" y="99"/>
                    <a:pt x="558" y="100"/>
                  </a:cubicBezTo>
                  <a:cubicBezTo>
                    <a:pt x="559" y="101"/>
                    <a:pt x="557" y="99"/>
                    <a:pt x="558" y="99"/>
                  </a:cubicBezTo>
                  <a:cubicBezTo>
                    <a:pt x="559" y="100"/>
                    <a:pt x="559" y="100"/>
                    <a:pt x="560" y="101"/>
                  </a:cubicBezTo>
                  <a:cubicBezTo>
                    <a:pt x="562" y="102"/>
                    <a:pt x="563" y="103"/>
                    <a:pt x="566" y="105"/>
                  </a:cubicBezTo>
                  <a:cubicBezTo>
                    <a:pt x="567" y="107"/>
                    <a:pt x="569" y="108"/>
                    <a:pt x="571" y="111"/>
                  </a:cubicBezTo>
                  <a:cubicBezTo>
                    <a:pt x="571" y="110"/>
                    <a:pt x="570" y="109"/>
                    <a:pt x="572" y="111"/>
                  </a:cubicBezTo>
                  <a:cubicBezTo>
                    <a:pt x="573" y="112"/>
                    <a:pt x="573" y="112"/>
                    <a:pt x="574" y="113"/>
                  </a:cubicBezTo>
                  <a:cubicBezTo>
                    <a:pt x="574" y="112"/>
                    <a:pt x="574" y="112"/>
                    <a:pt x="575" y="113"/>
                  </a:cubicBezTo>
                  <a:cubicBezTo>
                    <a:pt x="575" y="113"/>
                    <a:pt x="575" y="113"/>
                    <a:pt x="576" y="114"/>
                  </a:cubicBezTo>
                  <a:cubicBezTo>
                    <a:pt x="576" y="114"/>
                    <a:pt x="574" y="113"/>
                    <a:pt x="574" y="113"/>
                  </a:cubicBezTo>
                  <a:cubicBezTo>
                    <a:pt x="578" y="116"/>
                    <a:pt x="580" y="118"/>
                    <a:pt x="582" y="120"/>
                  </a:cubicBezTo>
                  <a:cubicBezTo>
                    <a:pt x="584" y="121"/>
                    <a:pt x="585" y="123"/>
                    <a:pt x="587" y="125"/>
                  </a:cubicBezTo>
                  <a:cubicBezTo>
                    <a:pt x="588" y="126"/>
                    <a:pt x="591" y="129"/>
                    <a:pt x="593" y="130"/>
                  </a:cubicBezTo>
                  <a:cubicBezTo>
                    <a:pt x="592" y="130"/>
                    <a:pt x="593" y="131"/>
                    <a:pt x="594" y="131"/>
                  </a:cubicBezTo>
                  <a:cubicBezTo>
                    <a:pt x="591" y="129"/>
                    <a:pt x="593" y="129"/>
                    <a:pt x="593" y="129"/>
                  </a:cubicBezTo>
                  <a:cubicBezTo>
                    <a:pt x="591" y="127"/>
                    <a:pt x="590" y="127"/>
                    <a:pt x="588" y="124"/>
                  </a:cubicBezTo>
                  <a:cubicBezTo>
                    <a:pt x="588" y="125"/>
                    <a:pt x="586" y="123"/>
                    <a:pt x="585" y="122"/>
                  </a:cubicBezTo>
                  <a:cubicBezTo>
                    <a:pt x="585" y="122"/>
                    <a:pt x="584" y="121"/>
                    <a:pt x="583" y="120"/>
                  </a:cubicBezTo>
                  <a:cubicBezTo>
                    <a:pt x="583" y="120"/>
                    <a:pt x="579" y="116"/>
                    <a:pt x="579" y="116"/>
                  </a:cubicBezTo>
                  <a:cubicBezTo>
                    <a:pt x="579" y="116"/>
                    <a:pt x="583" y="120"/>
                    <a:pt x="582" y="118"/>
                  </a:cubicBezTo>
                  <a:cubicBezTo>
                    <a:pt x="579" y="116"/>
                    <a:pt x="580" y="116"/>
                    <a:pt x="581" y="118"/>
                  </a:cubicBezTo>
                  <a:cubicBezTo>
                    <a:pt x="578" y="114"/>
                    <a:pt x="576" y="113"/>
                    <a:pt x="575" y="111"/>
                  </a:cubicBezTo>
                  <a:cubicBezTo>
                    <a:pt x="573" y="110"/>
                    <a:pt x="571" y="109"/>
                    <a:pt x="568" y="106"/>
                  </a:cubicBezTo>
                  <a:cubicBezTo>
                    <a:pt x="568" y="106"/>
                    <a:pt x="570" y="107"/>
                    <a:pt x="569" y="106"/>
                  </a:cubicBezTo>
                  <a:cubicBezTo>
                    <a:pt x="568" y="106"/>
                    <a:pt x="564" y="102"/>
                    <a:pt x="561" y="100"/>
                  </a:cubicBezTo>
                  <a:cubicBezTo>
                    <a:pt x="562" y="100"/>
                    <a:pt x="563" y="101"/>
                    <a:pt x="564" y="101"/>
                  </a:cubicBezTo>
                  <a:cubicBezTo>
                    <a:pt x="563" y="100"/>
                    <a:pt x="562" y="100"/>
                    <a:pt x="561" y="99"/>
                  </a:cubicBezTo>
                  <a:cubicBezTo>
                    <a:pt x="562" y="100"/>
                    <a:pt x="561" y="99"/>
                    <a:pt x="561" y="99"/>
                  </a:cubicBezTo>
                  <a:cubicBezTo>
                    <a:pt x="560" y="98"/>
                    <a:pt x="560" y="99"/>
                    <a:pt x="559" y="98"/>
                  </a:cubicBezTo>
                  <a:cubicBezTo>
                    <a:pt x="557" y="96"/>
                    <a:pt x="553" y="94"/>
                    <a:pt x="550" y="91"/>
                  </a:cubicBezTo>
                  <a:cubicBezTo>
                    <a:pt x="547" y="89"/>
                    <a:pt x="545" y="87"/>
                    <a:pt x="544" y="86"/>
                  </a:cubicBezTo>
                  <a:cubicBezTo>
                    <a:pt x="546" y="88"/>
                    <a:pt x="549" y="89"/>
                    <a:pt x="552" y="92"/>
                  </a:cubicBezTo>
                  <a:cubicBezTo>
                    <a:pt x="552" y="91"/>
                    <a:pt x="553" y="92"/>
                    <a:pt x="553" y="92"/>
                  </a:cubicBezTo>
                  <a:cubicBezTo>
                    <a:pt x="549" y="89"/>
                    <a:pt x="546" y="87"/>
                    <a:pt x="542" y="84"/>
                  </a:cubicBezTo>
                  <a:cubicBezTo>
                    <a:pt x="543" y="84"/>
                    <a:pt x="543" y="84"/>
                    <a:pt x="541" y="83"/>
                  </a:cubicBezTo>
                  <a:cubicBezTo>
                    <a:pt x="541" y="83"/>
                    <a:pt x="541" y="84"/>
                    <a:pt x="540" y="83"/>
                  </a:cubicBezTo>
                  <a:cubicBezTo>
                    <a:pt x="541" y="83"/>
                    <a:pt x="541" y="83"/>
                    <a:pt x="539" y="82"/>
                  </a:cubicBezTo>
                  <a:cubicBezTo>
                    <a:pt x="540" y="82"/>
                    <a:pt x="536" y="80"/>
                    <a:pt x="536" y="80"/>
                  </a:cubicBezTo>
                  <a:cubicBezTo>
                    <a:pt x="540" y="82"/>
                    <a:pt x="537" y="80"/>
                    <a:pt x="539" y="81"/>
                  </a:cubicBezTo>
                  <a:cubicBezTo>
                    <a:pt x="542" y="83"/>
                    <a:pt x="541" y="83"/>
                    <a:pt x="543" y="84"/>
                  </a:cubicBezTo>
                  <a:cubicBezTo>
                    <a:pt x="542" y="83"/>
                    <a:pt x="543" y="84"/>
                    <a:pt x="541" y="83"/>
                  </a:cubicBezTo>
                  <a:cubicBezTo>
                    <a:pt x="542" y="83"/>
                    <a:pt x="545" y="84"/>
                    <a:pt x="546" y="85"/>
                  </a:cubicBezTo>
                  <a:cubicBezTo>
                    <a:pt x="544" y="85"/>
                    <a:pt x="546" y="86"/>
                    <a:pt x="547" y="87"/>
                  </a:cubicBezTo>
                  <a:cubicBezTo>
                    <a:pt x="546" y="86"/>
                    <a:pt x="547" y="86"/>
                    <a:pt x="547" y="86"/>
                  </a:cubicBezTo>
                  <a:cubicBezTo>
                    <a:pt x="549" y="87"/>
                    <a:pt x="550" y="88"/>
                    <a:pt x="552" y="89"/>
                  </a:cubicBezTo>
                  <a:cubicBezTo>
                    <a:pt x="553" y="90"/>
                    <a:pt x="554" y="91"/>
                    <a:pt x="554" y="91"/>
                  </a:cubicBezTo>
                  <a:cubicBezTo>
                    <a:pt x="553" y="91"/>
                    <a:pt x="553" y="90"/>
                    <a:pt x="553" y="91"/>
                  </a:cubicBezTo>
                  <a:cubicBezTo>
                    <a:pt x="555" y="92"/>
                    <a:pt x="553" y="91"/>
                    <a:pt x="555" y="92"/>
                  </a:cubicBezTo>
                  <a:cubicBezTo>
                    <a:pt x="556" y="92"/>
                    <a:pt x="557" y="93"/>
                    <a:pt x="557" y="93"/>
                  </a:cubicBezTo>
                  <a:cubicBezTo>
                    <a:pt x="556" y="92"/>
                    <a:pt x="554" y="92"/>
                    <a:pt x="554" y="91"/>
                  </a:cubicBezTo>
                  <a:cubicBezTo>
                    <a:pt x="556" y="93"/>
                    <a:pt x="556" y="92"/>
                    <a:pt x="558" y="94"/>
                  </a:cubicBezTo>
                  <a:cubicBezTo>
                    <a:pt x="558" y="94"/>
                    <a:pt x="560" y="95"/>
                    <a:pt x="560" y="95"/>
                  </a:cubicBezTo>
                  <a:cubicBezTo>
                    <a:pt x="558" y="94"/>
                    <a:pt x="559" y="95"/>
                    <a:pt x="559" y="95"/>
                  </a:cubicBezTo>
                  <a:cubicBezTo>
                    <a:pt x="559" y="95"/>
                    <a:pt x="563" y="99"/>
                    <a:pt x="561" y="96"/>
                  </a:cubicBezTo>
                  <a:cubicBezTo>
                    <a:pt x="561" y="97"/>
                    <a:pt x="560" y="96"/>
                    <a:pt x="560" y="96"/>
                  </a:cubicBezTo>
                  <a:cubicBezTo>
                    <a:pt x="561" y="96"/>
                    <a:pt x="560" y="96"/>
                    <a:pt x="561" y="96"/>
                  </a:cubicBezTo>
                  <a:cubicBezTo>
                    <a:pt x="562" y="97"/>
                    <a:pt x="563" y="98"/>
                    <a:pt x="564" y="99"/>
                  </a:cubicBezTo>
                  <a:cubicBezTo>
                    <a:pt x="564" y="99"/>
                    <a:pt x="562" y="98"/>
                    <a:pt x="562" y="98"/>
                  </a:cubicBezTo>
                  <a:cubicBezTo>
                    <a:pt x="564" y="99"/>
                    <a:pt x="568" y="101"/>
                    <a:pt x="568" y="102"/>
                  </a:cubicBezTo>
                  <a:cubicBezTo>
                    <a:pt x="567" y="102"/>
                    <a:pt x="565" y="100"/>
                    <a:pt x="565" y="100"/>
                  </a:cubicBezTo>
                  <a:cubicBezTo>
                    <a:pt x="567" y="102"/>
                    <a:pt x="569" y="103"/>
                    <a:pt x="572" y="106"/>
                  </a:cubicBezTo>
                  <a:cubicBezTo>
                    <a:pt x="571" y="105"/>
                    <a:pt x="572" y="105"/>
                    <a:pt x="573" y="106"/>
                  </a:cubicBezTo>
                  <a:cubicBezTo>
                    <a:pt x="573" y="107"/>
                    <a:pt x="575" y="109"/>
                    <a:pt x="576" y="109"/>
                  </a:cubicBezTo>
                  <a:cubicBezTo>
                    <a:pt x="578" y="111"/>
                    <a:pt x="576" y="109"/>
                    <a:pt x="577" y="110"/>
                  </a:cubicBezTo>
                  <a:cubicBezTo>
                    <a:pt x="577" y="110"/>
                    <a:pt x="578" y="111"/>
                    <a:pt x="579" y="112"/>
                  </a:cubicBezTo>
                  <a:cubicBezTo>
                    <a:pt x="579" y="112"/>
                    <a:pt x="580" y="113"/>
                    <a:pt x="580" y="113"/>
                  </a:cubicBezTo>
                  <a:cubicBezTo>
                    <a:pt x="580" y="113"/>
                    <a:pt x="580" y="113"/>
                    <a:pt x="580" y="113"/>
                  </a:cubicBezTo>
                  <a:cubicBezTo>
                    <a:pt x="580" y="113"/>
                    <a:pt x="579" y="112"/>
                    <a:pt x="579" y="112"/>
                  </a:cubicBezTo>
                  <a:cubicBezTo>
                    <a:pt x="580" y="113"/>
                    <a:pt x="581" y="113"/>
                    <a:pt x="583" y="115"/>
                  </a:cubicBezTo>
                  <a:cubicBezTo>
                    <a:pt x="583" y="115"/>
                    <a:pt x="580" y="113"/>
                    <a:pt x="580" y="112"/>
                  </a:cubicBezTo>
                  <a:cubicBezTo>
                    <a:pt x="583" y="115"/>
                    <a:pt x="581" y="112"/>
                    <a:pt x="581" y="112"/>
                  </a:cubicBezTo>
                  <a:cubicBezTo>
                    <a:pt x="582" y="113"/>
                    <a:pt x="584" y="115"/>
                    <a:pt x="584" y="116"/>
                  </a:cubicBezTo>
                  <a:cubicBezTo>
                    <a:pt x="583" y="115"/>
                    <a:pt x="586" y="117"/>
                    <a:pt x="583" y="114"/>
                  </a:cubicBezTo>
                  <a:cubicBezTo>
                    <a:pt x="583" y="114"/>
                    <a:pt x="581" y="112"/>
                    <a:pt x="579" y="111"/>
                  </a:cubicBezTo>
                  <a:cubicBezTo>
                    <a:pt x="580" y="111"/>
                    <a:pt x="579" y="111"/>
                    <a:pt x="578" y="110"/>
                  </a:cubicBezTo>
                  <a:cubicBezTo>
                    <a:pt x="577" y="109"/>
                    <a:pt x="579" y="111"/>
                    <a:pt x="577" y="109"/>
                  </a:cubicBezTo>
                  <a:cubicBezTo>
                    <a:pt x="575" y="107"/>
                    <a:pt x="574" y="106"/>
                    <a:pt x="575" y="107"/>
                  </a:cubicBezTo>
                  <a:cubicBezTo>
                    <a:pt x="576" y="107"/>
                    <a:pt x="576" y="107"/>
                    <a:pt x="577" y="108"/>
                  </a:cubicBezTo>
                  <a:cubicBezTo>
                    <a:pt x="578" y="109"/>
                    <a:pt x="579" y="109"/>
                    <a:pt x="580" y="110"/>
                  </a:cubicBezTo>
                  <a:cubicBezTo>
                    <a:pt x="578" y="109"/>
                    <a:pt x="578" y="109"/>
                    <a:pt x="576" y="107"/>
                  </a:cubicBezTo>
                  <a:cubicBezTo>
                    <a:pt x="578" y="108"/>
                    <a:pt x="575" y="106"/>
                    <a:pt x="574" y="105"/>
                  </a:cubicBezTo>
                  <a:cubicBezTo>
                    <a:pt x="575" y="106"/>
                    <a:pt x="577" y="107"/>
                    <a:pt x="578" y="108"/>
                  </a:cubicBezTo>
                  <a:cubicBezTo>
                    <a:pt x="579" y="109"/>
                    <a:pt x="581" y="110"/>
                    <a:pt x="581" y="110"/>
                  </a:cubicBezTo>
                  <a:cubicBezTo>
                    <a:pt x="577" y="107"/>
                    <a:pt x="574" y="104"/>
                    <a:pt x="572" y="103"/>
                  </a:cubicBezTo>
                  <a:cubicBezTo>
                    <a:pt x="573" y="104"/>
                    <a:pt x="575" y="105"/>
                    <a:pt x="577" y="107"/>
                  </a:cubicBezTo>
                  <a:cubicBezTo>
                    <a:pt x="579" y="108"/>
                    <a:pt x="581" y="110"/>
                    <a:pt x="583" y="112"/>
                  </a:cubicBezTo>
                  <a:cubicBezTo>
                    <a:pt x="583" y="112"/>
                    <a:pt x="583" y="112"/>
                    <a:pt x="584" y="113"/>
                  </a:cubicBezTo>
                  <a:cubicBezTo>
                    <a:pt x="586" y="114"/>
                    <a:pt x="589" y="117"/>
                    <a:pt x="590" y="118"/>
                  </a:cubicBezTo>
                  <a:cubicBezTo>
                    <a:pt x="590" y="119"/>
                    <a:pt x="594" y="122"/>
                    <a:pt x="594" y="123"/>
                  </a:cubicBezTo>
                  <a:cubicBezTo>
                    <a:pt x="594" y="122"/>
                    <a:pt x="595" y="122"/>
                    <a:pt x="593" y="121"/>
                  </a:cubicBezTo>
                  <a:cubicBezTo>
                    <a:pt x="594" y="122"/>
                    <a:pt x="593" y="121"/>
                    <a:pt x="592" y="120"/>
                  </a:cubicBezTo>
                  <a:cubicBezTo>
                    <a:pt x="592" y="120"/>
                    <a:pt x="591" y="119"/>
                    <a:pt x="591" y="119"/>
                  </a:cubicBezTo>
                  <a:cubicBezTo>
                    <a:pt x="590" y="118"/>
                    <a:pt x="588" y="116"/>
                    <a:pt x="587" y="115"/>
                  </a:cubicBezTo>
                  <a:cubicBezTo>
                    <a:pt x="587" y="115"/>
                    <a:pt x="587" y="115"/>
                    <a:pt x="587" y="116"/>
                  </a:cubicBezTo>
                  <a:cubicBezTo>
                    <a:pt x="584" y="113"/>
                    <a:pt x="582" y="111"/>
                    <a:pt x="581" y="109"/>
                  </a:cubicBezTo>
                  <a:cubicBezTo>
                    <a:pt x="579" y="108"/>
                    <a:pt x="578" y="107"/>
                    <a:pt x="576" y="105"/>
                  </a:cubicBezTo>
                  <a:cubicBezTo>
                    <a:pt x="574" y="104"/>
                    <a:pt x="572" y="102"/>
                    <a:pt x="569" y="100"/>
                  </a:cubicBezTo>
                  <a:cubicBezTo>
                    <a:pt x="567" y="98"/>
                    <a:pt x="565" y="96"/>
                    <a:pt x="563" y="95"/>
                  </a:cubicBezTo>
                  <a:cubicBezTo>
                    <a:pt x="563" y="95"/>
                    <a:pt x="564" y="96"/>
                    <a:pt x="563" y="95"/>
                  </a:cubicBezTo>
                  <a:cubicBezTo>
                    <a:pt x="562" y="94"/>
                    <a:pt x="560" y="93"/>
                    <a:pt x="557" y="91"/>
                  </a:cubicBezTo>
                  <a:cubicBezTo>
                    <a:pt x="557" y="91"/>
                    <a:pt x="557" y="90"/>
                    <a:pt x="556" y="89"/>
                  </a:cubicBezTo>
                  <a:cubicBezTo>
                    <a:pt x="556" y="90"/>
                    <a:pt x="553" y="87"/>
                    <a:pt x="552" y="87"/>
                  </a:cubicBezTo>
                  <a:cubicBezTo>
                    <a:pt x="552" y="87"/>
                    <a:pt x="552" y="87"/>
                    <a:pt x="552" y="87"/>
                  </a:cubicBezTo>
                  <a:cubicBezTo>
                    <a:pt x="551" y="86"/>
                    <a:pt x="552" y="87"/>
                    <a:pt x="553" y="87"/>
                  </a:cubicBezTo>
                  <a:cubicBezTo>
                    <a:pt x="553" y="88"/>
                    <a:pt x="554" y="88"/>
                    <a:pt x="553" y="87"/>
                  </a:cubicBezTo>
                  <a:cubicBezTo>
                    <a:pt x="553" y="87"/>
                    <a:pt x="550" y="85"/>
                    <a:pt x="550" y="86"/>
                  </a:cubicBezTo>
                  <a:cubicBezTo>
                    <a:pt x="551" y="86"/>
                    <a:pt x="552" y="87"/>
                    <a:pt x="552" y="87"/>
                  </a:cubicBezTo>
                  <a:cubicBezTo>
                    <a:pt x="550" y="86"/>
                    <a:pt x="548" y="85"/>
                    <a:pt x="547" y="84"/>
                  </a:cubicBezTo>
                  <a:cubicBezTo>
                    <a:pt x="548" y="85"/>
                    <a:pt x="546" y="84"/>
                    <a:pt x="548" y="86"/>
                  </a:cubicBezTo>
                  <a:cubicBezTo>
                    <a:pt x="549" y="86"/>
                    <a:pt x="547" y="85"/>
                    <a:pt x="548" y="85"/>
                  </a:cubicBezTo>
                  <a:cubicBezTo>
                    <a:pt x="550" y="86"/>
                    <a:pt x="554" y="88"/>
                    <a:pt x="553" y="88"/>
                  </a:cubicBezTo>
                  <a:cubicBezTo>
                    <a:pt x="553" y="88"/>
                    <a:pt x="560" y="94"/>
                    <a:pt x="557" y="91"/>
                  </a:cubicBezTo>
                  <a:cubicBezTo>
                    <a:pt x="558" y="92"/>
                    <a:pt x="559" y="93"/>
                    <a:pt x="560" y="93"/>
                  </a:cubicBezTo>
                  <a:cubicBezTo>
                    <a:pt x="560" y="94"/>
                    <a:pt x="559" y="94"/>
                    <a:pt x="559" y="94"/>
                  </a:cubicBezTo>
                  <a:cubicBezTo>
                    <a:pt x="561" y="95"/>
                    <a:pt x="562" y="96"/>
                    <a:pt x="563" y="97"/>
                  </a:cubicBezTo>
                  <a:cubicBezTo>
                    <a:pt x="562" y="96"/>
                    <a:pt x="562" y="97"/>
                    <a:pt x="562" y="96"/>
                  </a:cubicBezTo>
                  <a:cubicBezTo>
                    <a:pt x="560" y="95"/>
                    <a:pt x="559" y="95"/>
                    <a:pt x="558" y="94"/>
                  </a:cubicBezTo>
                  <a:cubicBezTo>
                    <a:pt x="559" y="94"/>
                    <a:pt x="561" y="95"/>
                    <a:pt x="560" y="95"/>
                  </a:cubicBezTo>
                  <a:cubicBezTo>
                    <a:pt x="558" y="93"/>
                    <a:pt x="559" y="93"/>
                    <a:pt x="556" y="91"/>
                  </a:cubicBezTo>
                  <a:cubicBezTo>
                    <a:pt x="555" y="91"/>
                    <a:pt x="553" y="90"/>
                    <a:pt x="551" y="88"/>
                  </a:cubicBezTo>
                  <a:cubicBezTo>
                    <a:pt x="548" y="87"/>
                    <a:pt x="546" y="85"/>
                    <a:pt x="547" y="85"/>
                  </a:cubicBezTo>
                  <a:cubicBezTo>
                    <a:pt x="544" y="84"/>
                    <a:pt x="543" y="83"/>
                    <a:pt x="545" y="85"/>
                  </a:cubicBezTo>
                  <a:cubicBezTo>
                    <a:pt x="543" y="83"/>
                    <a:pt x="539" y="80"/>
                    <a:pt x="539" y="81"/>
                  </a:cubicBezTo>
                  <a:cubicBezTo>
                    <a:pt x="539" y="81"/>
                    <a:pt x="537" y="80"/>
                    <a:pt x="537" y="80"/>
                  </a:cubicBezTo>
                  <a:cubicBezTo>
                    <a:pt x="538" y="80"/>
                    <a:pt x="541" y="82"/>
                    <a:pt x="541" y="81"/>
                  </a:cubicBezTo>
                  <a:cubicBezTo>
                    <a:pt x="541" y="81"/>
                    <a:pt x="540" y="80"/>
                    <a:pt x="538" y="80"/>
                  </a:cubicBezTo>
                  <a:cubicBezTo>
                    <a:pt x="537" y="79"/>
                    <a:pt x="536" y="78"/>
                    <a:pt x="536" y="78"/>
                  </a:cubicBezTo>
                  <a:cubicBezTo>
                    <a:pt x="538" y="79"/>
                    <a:pt x="537" y="78"/>
                    <a:pt x="539" y="79"/>
                  </a:cubicBezTo>
                  <a:cubicBezTo>
                    <a:pt x="537" y="79"/>
                    <a:pt x="540" y="80"/>
                    <a:pt x="541" y="81"/>
                  </a:cubicBezTo>
                  <a:cubicBezTo>
                    <a:pt x="540" y="81"/>
                    <a:pt x="541" y="82"/>
                    <a:pt x="543" y="83"/>
                  </a:cubicBezTo>
                  <a:cubicBezTo>
                    <a:pt x="542" y="81"/>
                    <a:pt x="542" y="82"/>
                    <a:pt x="545" y="83"/>
                  </a:cubicBezTo>
                  <a:cubicBezTo>
                    <a:pt x="543" y="82"/>
                    <a:pt x="541" y="81"/>
                    <a:pt x="539" y="79"/>
                  </a:cubicBezTo>
                  <a:cubicBezTo>
                    <a:pt x="537" y="78"/>
                    <a:pt x="535" y="77"/>
                    <a:pt x="533" y="76"/>
                  </a:cubicBezTo>
                  <a:cubicBezTo>
                    <a:pt x="535" y="77"/>
                    <a:pt x="531" y="75"/>
                    <a:pt x="531" y="75"/>
                  </a:cubicBezTo>
                  <a:cubicBezTo>
                    <a:pt x="526" y="73"/>
                    <a:pt x="525" y="71"/>
                    <a:pt x="520" y="69"/>
                  </a:cubicBezTo>
                  <a:cubicBezTo>
                    <a:pt x="522" y="70"/>
                    <a:pt x="519" y="68"/>
                    <a:pt x="521" y="69"/>
                  </a:cubicBezTo>
                  <a:cubicBezTo>
                    <a:pt x="520" y="69"/>
                    <a:pt x="526" y="72"/>
                    <a:pt x="526" y="72"/>
                  </a:cubicBezTo>
                  <a:cubicBezTo>
                    <a:pt x="525" y="71"/>
                    <a:pt x="526" y="71"/>
                    <a:pt x="526" y="72"/>
                  </a:cubicBezTo>
                  <a:cubicBezTo>
                    <a:pt x="520" y="68"/>
                    <a:pt x="518" y="67"/>
                    <a:pt x="525" y="70"/>
                  </a:cubicBezTo>
                  <a:cubicBezTo>
                    <a:pt x="525" y="70"/>
                    <a:pt x="525" y="70"/>
                    <a:pt x="525" y="71"/>
                  </a:cubicBezTo>
                  <a:cubicBezTo>
                    <a:pt x="527" y="72"/>
                    <a:pt x="530" y="74"/>
                    <a:pt x="529" y="73"/>
                  </a:cubicBezTo>
                  <a:cubicBezTo>
                    <a:pt x="524" y="70"/>
                    <a:pt x="528" y="71"/>
                    <a:pt x="524" y="69"/>
                  </a:cubicBezTo>
                  <a:cubicBezTo>
                    <a:pt x="523" y="69"/>
                    <a:pt x="524" y="70"/>
                    <a:pt x="522" y="68"/>
                  </a:cubicBezTo>
                  <a:cubicBezTo>
                    <a:pt x="520" y="67"/>
                    <a:pt x="523" y="68"/>
                    <a:pt x="521" y="67"/>
                  </a:cubicBezTo>
                  <a:cubicBezTo>
                    <a:pt x="519" y="66"/>
                    <a:pt x="520" y="67"/>
                    <a:pt x="519" y="67"/>
                  </a:cubicBezTo>
                  <a:cubicBezTo>
                    <a:pt x="517" y="66"/>
                    <a:pt x="514" y="64"/>
                    <a:pt x="518" y="66"/>
                  </a:cubicBezTo>
                  <a:cubicBezTo>
                    <a:pt x="516" y="65"/>
                    <a:pt x="515" y="64"/>
                    <a:pt x="514" y="64"/>
                  </a:cubicBezTo>
                  <a:cubicBezTo>
                    <a:pt x="515" y="64"/>
                    <a:pt x="515" y="64"/>
                    <a:pt x="516" y="64"/>
                  </a:cubicBezTo>
                  <a:cubicBezTo>
                    <a:pt x="519" y="66"/>
                    <a:pt x="522" y="68"/>
                    <a:pt x="525" y="69"/>
                  </a:cubicBezTo>
                  <a:cubicBezTo>
                    <a:pt x="527" y="71"/>
                    <a:pt x="530" y="72"/>
                    <a:pt x="532" y="73"/>
                  </a:cubicBezTo>
                  <a:cubicBezTo>
                    <a:pt x="531" y="73"/>
                    <a:pt x="529" y="72"/>
                    <a:pt x="531" y="72"/>
                  </a:cubicBezTo>
                  <a:cubicBezTo>
                    <a:pt x="533" y="74"/>
                    <a:pt x="534" y="74"/>
                    <a:pt x="535" y="75"/>
                  </a:cubicBezTo>
                  <a:cubicBezTo>
                    <a:pt x="535" y="75"/>
                    <a:pt x="535" y="75"/>
                    <a:pt x="537" y="76"/>
                  </a:cubicBezTo>
                  <a:cubicBezTo>
                    <a:pt x="537" y="76"/>
                    <a:pt x="536" y="75"/>
                    <a:pt x="536" y="75"/>
                  </a:cubicBezTo>
                  <a:cubicBezTo>
                    <a:pt x="540" y="78"/>
                    <a:pt x="543" y="80"/>
                    <a:pt x="545" y="81"/>
                  </a:cubicBezTo>
                  <a:cubicBezTo>
                    <a:pt x="543" y="80"/>
                    <a:pt x="546" y="82"/>
                    <a:pt x="547" y="83"/>
                  </a:cubicBezTo>
                  <a:cubicBezTo>
                    <a:pt x="544" y="82"/>
                    <a:pt x="542" y="80"/>
                    <a:pt x="539" y="78"/>
                  </a:cubicBezTo>
                  <a:cubicBezTo>
                    <a:pt x="537" y="76"/>
                    <a:pt x="534" y="75"/>
                    <a:pt x="533" y="74"/>
                  </a:cubicBezTo>
                  <a:cubicBezTo>
                    <a:pt x="534" y="75"/>
                    <a:pt x="537" y="77"/>
                    <a:pt x="538" y="78"/>
                  </a:cubicBezTo>
                  <a:cubicBezTo>
                    <a:pt x="533" y="75"/>
                    <a:pt x="532" y="73"/>
                    <a:pt x="529" y="72"/>
                  </a:cubicBezTo>
                  <a:cubicBezTo>
                    <a:pt x="529" y="72"/>
                    <a:pt x="532" y="74"/>
                    <a:pt x="534" y="76"/>
                  </a:cubicBezTo>
                  <a:cubicBezTo>
                    <a:pt x="535" y="77"/>
                    <a:pt x="528" y="73"/>
                    <a:pt x="527" y="72"/>
                  </a:cubicBezTo>
                  <a:cubicBezTo>
                    <a:pt x="530" y="74"/>
                    <a:pt x="534" y="76"/>
                    <a:pt x="537" y="77"/>
                  </a:cubicBezTo>
                  <a:cubicBezTo>
                    <a:pt x="539" y="79"/>
                    <a:pt x="541" y="81"/>
                    <a:pt x="545" y="83"/>
                  </a:cubicBezTo>
                  <a:cubicBezTo>
                    <a:pt x="544" y="82"/>
                    <a:pt x="544" y="82"/>
                    <a:pt x="545" y="82"/>
                  </a:cubicBezTo>
                  <a:cubicBezTo>
                    <a:pt x="543" y="81"/>
                    <a:pt x="542" y="81"/>
                    <a:pt x="542" y="81"/>
                  </a:cubicBezTo>
                  <a:cubicBezTo>
                    <a:pt x="543" y="81"/>
                    <a:pt x="545" y="83"/>
                    <a:pt x="546" y="83"/>
                  </a:cubicBezTo>
                  <a:cubicBezTo>
                    <a:pt x="547" y="84"/>
                    <a:pt x="548" y="84"/>
                    <a:pt x="550" y="85"/>
                  </a:cubicBezTo>
                  <a:cubicBezTo>
                    <a:pt x="550" y="85"/>
                    <a:pt x="546" y="83"/>
                    <a:pt x="549" y="84"/>
                  </a:cubicBezTo>
                  <a:cubicBezTo>
                    <a:pt x="551" y="86"/>
                    <a:pt x="550" y="84"/>
                    <a:pt x="552" y="86"/>
                  </a:cubicBezTo>
                  <a:cubicBezTo>
                    <a:pt x="554" y="88"/>
                    <a:pt x="552" y="86"/>
                    <a:pt x="555" y="88"/>
                  </a:cubicBezTo>
                  <a:cubicBezTo>
                    <a:pt x="555" y="88"/>
                    <a:pt x="558" y="90"/>
                    <a:pt x="559" y="91"/>
                  </a:cubicBezTo>
                  <a:cubicBezTo>
                    <a:pt x="559" y="91"/>
                    <a:pt x="557" y="90"/>
                    <a:pt x="559" y="91"/>
                  </a:cubicBezTo>
                  <a:cubicBezTo>
                    <a:pt x="561" y="92"/>
                    <a:pt x="563" y="94"/>
                    <a:pt x="563" y="94"/>
                  </a:cubicBezTo>
                  <a:cubicBezTo>
                    <a:pt x="566" y="96"/>
                    <a:pt x="567" y="96"/>
                    <a:pt x="570" y="99"/>
                  </a:cubicBezTo>
                  <a:cubicBezTo>
                    <a:pt x="571" y="100"/>
                    <a:pt x="570" y="99"/>
                    <a:pt x="570" y="99"/>
                  </a:cubicBezTo>
                  <a:cubicBezTo>
                    <a:pt x="572" y="101"/>
                    <a:pt x="574" y="102"/>
                    <a:pt x="575" y="103"/>
                  </a:cubicBezTo>
                  <a:cubicBezTo>
                    <a:pt x="575" y="103"/>
                    <a:pt x="574" y="102"/>
                    <a:pt x="573" y="102"/>
                  </a:cubicBezTo>
                  <a:cubicBezTo>
                    <a:pt x="577" y="105"/>
                    <a:pt x="573" y="102"/>
                    <a:pt x="576" y="104"/>
                  </a:cubicBezTo>
                  <a:cubicBezTo>
                    <a:pt x="578" y="105"/>
                    <a:pt x="586" y="113"/>
                    <a:pt x="583" y="111"/>
                  </a:cubicBezTo>
                  <a:cubicBezTo>
                    <a:pt x="582" y="110"/>
                    <a:pt x="580" y="108"/>
                    <a:pt x="582" y="110"/>
                  </a:cubicBezTo>
                  <a:cubicBezTo>
                    <a:pt x="582" y="110"/>
                    <a:pt x="583" y="111"/>
                    <a:pt x="584" y="112"/>
                  </a:cubicBezTo>
                  <a:cubicBezTo>
                    <a:pt x="585" y="112"/>
                    <a:pt x="586" y="113"/>
                    <a:pt x="589" y="115"/>
                  </a:cubicBezTo>
                  <a:cubicBezTo>
                    <a:pt x="588" y="115"/>
                    <a:pt x="586" y="114"/>
                    <a:pt x="588" y="116"/>
                  </a:cubicBezTo>
                  <a:cubicBezTo>
                    <a:pt x="588" y="115"/>
                    <a:pt x="590" y="118"/>
                    <a:pt x="591" y="119"/>
                  </a:cubicBezTo>
                  <a:cubicBezTo>
                    <a:pt x="591" y="118"/>
                    <a:pt x="592" y="119"/>
                    <a:pt x="593" y="120"/>
                  </a:cubicBezTo>
                  <a:cubicBezTo>
                    <a:pt x="593" y="119"/>
                    <a:pt x="590" y="117"/>
                    <a:pt x="592" y="118"/>
                  </a:cubicBezTo>
                  <a:cubicBezTo>
                    <a:pt x="593" y="119"/>
                    <a:pt x="593" y="120"/>
                    <a:pt x="594" y="120"/>
                  </a:cubicBezTo>
                  <a:cubicBezTo>
                    <a:pt x="594" y="121"/>
                    <a:pt x="594" y="121"/>
                    <a:pt x="594" y="121"/>
                  </a:cubicBezTo>
                  <a:cubicBezTo>
                    <a:pt x="599" y="125"/>
                    <a:pt x="602" y="128"/>
                    <a:pt x="606" y="133"/>
                  </a:cubicBezTo>
                  <a:cubicBezTo>
                    <a:pt x="606" y="133"/>
                    <a:pt x="608" y="135"/>
                    <a:pt x="608" y="135"/>
                  </a:cubicBezTo>
                  <a:cubicBezTo>
                    <a:pt x="608" y="135"/>
                    <a:pt x="606" y="132"/>
                    <a:pt x="607" y="134"/>
                  </a:cubicBezTo>
                  <a:cubicBezTo>
                    <a:pt x="610" y="136"/>
                    <a:pt x="610" y="137"/>
                    <a:pt x="612" y="139"/>
                  </a:cubicBezTo>
                  <a:cubicBezTo>
                    <a:pt x="612" y="139"/>
                    <a:pt x="612" y="140"/>
                    <a:pt x="613" y="141"/>
                  </a:cubicBezTo>
                  <a:cubicBezTo>
                    <a:pt x="613" y="140"/>
                    <a:pt x="615" y="143"/>
                    <a:pt x="614" y="141"/>
                  </a:cubicBezTo>
                  <a:cubicBezTo>
                    <a:pt x="615" y="143"/>
                    <a:pt x="616" y="144"/>
                    <a:pt x="617" y="145"/>
                  </a:cubicBezTo>
                  <a:cubicBezTo>
                    <a:pt x="618" y="146"/>
                    <a:pt x="616" y="144"/>
                    <a:pt x="617" y="146"/>
                  </a:cubicBezTo>
                  <a:cubicBezTo>
                    <a:pt x="618" y="147"/>
                    <a:pt x="623" y="153"/>
                    <a:pt x="624" y="154"/>
                  </a:cubicBezTo>
                  <a:cubicBezTo>
                    <a:pt x="625" y="155"/>
                    <a:pt x="623" y="153"/>
                    <a:pt x="624" y="155"/>
                  </a:cubicBezTo>
                  <a:cubicBezTo>
                    <a:pt x="626" y="156"/>
                    <a:pt x="629" y="161"/>
                    <a:pt x="632" y="165"/>
                  </a:cubicBezTo>
                  <a:cubicBezTo>
                    <a:pt x="630" y="162"/>
                    <a:pt x="628" y="159"/>
                    <a:pt x="626" y="156"/>
                  </a:cubicBezTo>
                  <a:cubicBezTo>
                    <a:pt x="625" y="154"/>
                    <a:pt x="624" y="153"/>
                    <a:pt x="623" y="152"/>
                  </a:cubicBezTo>
                  <a:cubicBezTo>
                    <a:pt x="621" y="150"/>
                    <a:pt x="620" y="149"/>
                    <a:pt x="619" y="148"/>
                  </a:cubicBezTo>
                  <a:cubicBezTo>
                    <a:pt x="618" y="146"/>
                    <a:pt x="616" y="143"/>
                    <a:pt x="614" y="141"/>
                  </a:cubicBezTo>
                  <a:cubicBezTo>
                    <a:pt x="612" y="138"/>
                    <a:pt x="609" y="136"/>
                    <a:pt x="607" y="133"/>
                  </a:cubicBezTo>
                  <a:cubicBezTo>
                    <a:pt x="603" y="128"/>
                    <a:pt x="598" y="124"/>
                    <a:pt x="593" y="119"/>
                  </a:cubicBezTo>
                  <a:cubicBezTo>
                    <a:pt x="593" y="119"/>
                    <a:pt x="594" y="120"/>
                    <a:pt x="593" y="119"/>
                  </a:cubicBezTo>
                  <a:cubicBezTo>
                    <a:pt x="591" y="116"/>
                    <a:pt x="590" y="115"/>
                    <a:pt x="587" y="113"/>
                  </a:cubicBezTo>
                  <a:cubicBezTo>
                    <a:pt x="587" y="113"/>
                    <a:pt x="589" y="115"/>
                    <a:pt x="589" y="115"/>
                  </a:cubicBezTo>
                  <a:cubicBezTo>
                    <a:pt x="587" y="113"/>
                    <a:pt x="585" y="111"/>
                    <a:pt x="582" y="109"/>
                  </a:cubicBezTo>
                  <a:cubicBezTo>
                    <a:pt x="582" y="109"/>
                    <a:pt x="580" y="106"/>
                    <a:pt x="578" y="105"/>
                  </a:cubicBezTo>
                  <a:cubicBezTo>
                    <a:pt x="580" y="106"/>
                    <a:pt x="579" y="105"/>
                    <a:pt x="578" y="105"/>
                  </a:cubicBezTo>
                  <a:cubicBezTo>
                    <a:pt x="576" y="103"/>
                    <a:pt x="574" y="102"/>
                    <a:pt x="574" y="101"/>
                  </a:cubicBezTo>
                  <a:cubicBezTo>
                    <a:pt x="576" y="103"/>
                    <a:pt x="578" y="105"/>
                    <a:pt x="578" y="104"/>
                  </a:cubicBezTo>
                  <a:cubicBezTo>
                    <a:pt x="574" y="101"/>
                    <a:pt x="572" y="100"/>
                    <a:pt x="571" y="98"/>
                  </a:cubicBezTo>
                  <a:cubicBezTo>
                    <a:pt x="571" y="99"/>
                    <a:pt x="570" y="98"/>
                    <a:pt x="569" y="97"/>
                  </a:cubicBezTo>
                  <a:cubicBezTo>
                    <a:pt x="567" y="95"/>
                    <a:pt x="562" y="92"/>
                    <a:pt x="560" y="91"/>
                  </a:cubicBezTo>
                  <a:cubicBezTo>
                    <a:pt x="559" y="90"/>
                    <a:pt x="558" y="89"/>
                    <a:pt x="556" y="87"/>
                  </a:cubicBezTo>
                  <a:cubicBezTo>
                    <a:pt x="556" y="87"/>
                    <a:pt x="557" y="88"/>
                    <a:pt x="556" y="88"/>
                  </a:cubicBezTo>
                  <a:cubicBezTo>
                    <a:pt x="554" y="86"/>
                    <a:pt x="554" y="86"/>
                    <a:pt x="552" y="85"/>
                  </a:cubicBezTo>
                  <a:cubicBezTo>
                    <a:pt x="552" y="85"/>
                    <a:pt x="550" y="83"/>
                    <a:pt x="547" y="82"/>
                  </a:cubicBezTo>
                  <a:cubicBezTo>
                    <a:pt x="547" y="82"/>
                    <a:pt x="548" y="82"/>
                    <a:pt x="549" y="82"/>
                  </a:cubicBezTo>
                  <a:cubicBezTo>
                    <a:pt x="546" y="81"/>
                    <a:pt x="543" y="78"/>
                    <a:pt x="541" y="77"/>
                  </a:cubicBezTo>
                  <a:cubicBezTo>
                    <a:pt x="541" y="77"/>
                    <a:pt x="542" y="78"/>
                    <a:pt x="543" y="78"/>
                  </a:cubicBezTo>
                  <a:cubicBezTo>
                    <a:pt x="542" y="77"/>
                    <a:pt x="540" y="76"/>
                    <a:pt x="541" y="76"/>
                  </a:cubicBezTo>
                  <a:cubicBezTo>
                    <a:pt x="540" y="76"/>
                    <a:pt x="537" y="74"/>
                    <a:pt x="537" y="74"/>
                  </a:cubicBezTo>
                  <a:cubicBezTo>
                    <a:pt x="538" y="75"/>
                    <a:pt x="541" y="77"/>
                    <a:pt x="541" y="77"/>
                  </a:cubicBezTo>
                  <a:cubicBezTo>
                    <a:pt x="538" y="75"/>
                    <a:pt x="540" y="76"/>
                    <a:pt x="538" y="76"/>
                  </a:cubicBezTo>
                  <a:cubicBezTo>
                    <a:pt x="538" y="75"/>
                    <a:pt x="535" y="73"/>
                    <a:pt x="537" y="75"/>
                  </a:cubicBezTo>
                  <a:cubicBezTo>
                    <a:pt x="536" y="74"/>
                    <a:pt x="533" y="72"/>
                    <a:pt x="533" y="72"/>
                  </a:cubicBezTo>
                  <a:cubicBezTo>
                    <a:pt x="535" y="73"/>
                    <a:pt x="536" y="73"/>
                    <a:pt x="538" y="75"/>
                  </a:cubicBezTo>
                  <a:cubicBezTo>
                    <a:pt x="537" y="73"/>
                    <a:pt x="538" y="74"/>
                    <a:pt x="540" y="75"/>
                  </a:cubicBezTo>
                  <a:cubicBezTo>
                    <a:pt x="538" y="74"/>
                    <a:pt x="537" y="73"/>
                    <a:pt x="535" y="73"/>
                  </a:cubicBezTo>
                  <a:cubicBezTo>
                    <a:pt x="537" y="74"/>
                    <a:pt x="537" y="74"/>
                    <a:pt x="536" y="73"/>
                  </a:cubicBezTo>
                  <a:cubicBezTo>
                    <a:pt x="535" y="73"/>
                    <a:pt x="534" y="72"/>
                    <a:pt x="533" y="71"/>
                  </a:cubicBezTo>
                  <a:cubicBezTo>
                    <a:pt x="533" y="71"/>
                    <a:pt x="533" y="72"/>
                    <a:pt x="532" y="71"/>
                  </a:cubicBezTo>
                  <a:cubicBezTo>
                    <a:pt x="531" y="71"/>
                    <a:pt x="530" y="70"/>
                    <a:pt x="530" y="70"/>
                  </a:cubicBezTo>
                  <a:cubicBezTo>
                    <a:pt x="532" y="70"/>
                    <a:pt x="535" y="72"/>
                    <a:pt x="539" y="75"/>
                  </a:cubicBezTo>
                  <a:cubicBezTo>
                    <a:pt x="540" y="75"/>
                    <a:pt x="539" y="74"/>
                    <a:pt x="540" y="74"/>
                  </a:cubicBezTo>
                  <a:cubicBezTo>
                    <a:pt x="540" y="75"/>
                    <a:pt x="541" y="75"/>
                    <a:pt x="541" y="75"/>
                  </a:cubicBezTo>
                  <a:cubicBezTo>
                    <a:pt x="542" y="76"/>
                    <a:pt x="540" y="75"/>
                    <a:pt x="542" y="77"/>
                  </a:cubicBezTo>
                  <a:cubicBezTo>
                    <a:pt x="543" y="76"/>
                    <a:pt x="552" y="82"/>
                    <a:pt x="555" y="84"/>
                  </a:cubicBezTo>
                  <a:cubicBezTo>
                    <a:pt x="557" y="86"/>
                    <a:pt x="553" y="83"/>
                    <a:pt x="555" y="84"/>
                  </a:cubicBezTo>
                  <a:cubicBezTo>
                    <a:pt x="558" y="86"/>
                    <a:pt x="561" y="89"/>
                    <a:pt x="563" y="90"/>
                  </a:cubicBezTo>
                  <a:cubicBezTo>
                    <a:pt x="563" y="90"/>
                    <a:pt x="563" y="90"/>
                    <a:pt x="563" y="91"/>
                  </a:cubicBezTo>
                  <a:cubicBezTo>
                    <a:pt x="564" y="91"/>
                    <a:pt x="567" y="93"/>
                    <a:pt x="570" y="95"/>
                  </a:cubicBezTo>
                  <a:cubicBezTo>
                    <a:pt x="572" y="98"/>
                    <a:pt x="575" y="100"/>
                    <a:pt x="576" y="101"/>
                  </a:cubicBezTo>
                  <a:cubicBezTo>
                    <a:pt x="576" y="100"/>
                    <a:pt x="575" y="100"/>
                    <a:pt x="576" y="100"/>
                  </a:cubicBezTo>
                  <a:cubicBezTo>
                    <a:pt x="578" y="102"/>
                    <a:pt x="577" y="102"/>
                    <a:pt x="579" y="103"/>
                  </a:cubicBezTo>
                  <a:cubicBezTo>
                    <a:pt x="579" y="103"/>
                    <a:pt x="577" y="101"/>
                    <a:pt x="578" y="102"/>
                  </a:cubicBezTo>
                  <a:cubicBezTo>
                    <a:pt x="579" y="104"/>
                    <a:pt x="579" y="103"/>
                    <a:pt x="581" y="104"/>
                  </a:cubicBezTo>
                  <a:cubicBezTo>
                    <a:pt x="582" y="105"/>
                    <a:pt x="584" y="107"/>
                    <a:pt x="583" y="107"/>
                  </a:cubicBezTo>
                  <a:cubicBezTo>
                    <a:pt x="588" y="110"/>
                    <a:pt x="593" y="116"/>
                    <a:pt x="596" y="119"/>
                  </a:cubicBezTo>
                  <a:cubicBezTo>
                    <a:pt x="596" y="120"/>
                    <a:pt x="598" y="122"/>
                    <a:pt x="600" y="123"/>
                  </a:cubicBezTo>
                  <a:cubicBezTo>
                    <a:pt x="600" y="123"/>
                    <a:pt x="597" y="121"/>
                    <a:pt x="597" y="120"/>
                  </a:cubicBezTo>
                  <a:cubicBezTo>
                    <a:pt x="598" y="121"/>
                    <a:pt x="600" y="123"/>
                    <a:pt x="601" y="124"/>
                  </a:cubicBezTo>
                  <a:cubicBezTo>
                    <a:pt x="602" y="125"/>
                    <a:pt x="603" y="126"/>
                    <a:pt x="604" y="126"/>
                  </a:cubicBezTo>
                  <a:cubicBezTo>
                    <a:pt x="606" y="129"/>
                    <a:pt x="606" y="129"/>
                    <a:pt x="606" y="129"/>
                  </a:cubicBezTo>
                  <a:cubicBezTo>
                    <a:pt x="609" y="132"/>
                    <a:pt x="612" y="135"/>
                    <a:pt x="614" y="137"/>
                  </a:cubicBezTo>
                  <a:cubicBezTo>
                    <a:pt x="614" y="138"/>
                    <a:pt x="613" y="136"/>
                    <a:pt x="613" y="136"/>
                  </a:cubicBezTo>
                  <a:cubicBezTo>
                    <a:pt x="615" y="139"/>
                    <a:pt x="614" y="137"/>
                    <a:pt x="615" y="139"/>
                  </a:cubicBezTo>
                  <a:cubicBezTo>
                    <a:pt x="618" y="142"/>
                    <a:pt x="621" y="147"/>
                    <a:pt x="623" y="149"/>
                  </a:cubicBezTo>
                  <a:cubicBezTo>
                    <a:pt x="623" y="148"/>
                    <a:pt x="621" y="147"/>
                    <a:pt x="621" y="147"/>
                  </a:cubicBezTo>
                  <a:cubicBezTo>
                    <a:pt x="622" y="147"/>
                    <a:pt x="623" y="149"/>
                    <a:pt x="625" y="150"/>
                  </a:cubicBezTo>
                  <a:cubicBezTo>
                    <a:pt x="626" y="152"/>
                    <a:pt x="627" y="154"/>
                    <a:pt x="628" y="155"/>
                  </a:cubicBezTo>
                  <a:cubicBezTo>
                    <a:pt x="628" y="155"/>
                    <a:pt x="628" y="155"/>
                    <a:pt x="627" y="154"/>
                  </a:cubicBezTo>
                  <a:cubicBezTo>
                    <a:pt x="626" y="153"/>
                    <a:pt x="626" y="152"/>
                    <a:pt x="625" y="151"/>
                  </a:cubicBezTo>
                  <a:cubicBezTo>
                    <a:pt x="625" y="152"/>
                    <a:pt x="623" y="150"/>
                    <a:pt x="623" y="150"/>
                  </a:cubicBezTo>
                  <a:cubicBezTo>
                    <a:pt x="625" y="152"/>
                    <a:pt x="624" y="151"/>
                    <a:pt x="626" y="153"/>
                  </a:cubicBezTo>
                  <a:cubicBezTo>
                    <a:pt x="626" y="153"/>
                    <a:pt x="625" y="152"/>
                    <a:pt x="625" y="153"/>
                  </a:cubicBezTo>
                  <a:cubicBezTo>
                    <a:pt x="626" y="154"/>
                    <a:pt x="629" y="158"/>
                    <a:pt x="628" y="156"/>
                  </a:cubicBezTo>
                  <a:cubicBezTo>
                    <a:pt x="629" y="158"/>
                    <a:pt x="633" y="163"/>
                    <a:pt x="635" y="165"/>
                  </a:cubicBezTo>
                  <a:cubicBezTo>
                    <a:pt x="634" y="165"/>
                    <a:pt x="633" y="162"/>
                    <a:pt x="632" y="162"/>
                  </a:cubicBezTo>
                  <a:cubicBezTo>
                    <a:pt x="633" y="164"/>
                    <a:pt x="635" y="166"/>
                    <a:pt x="636" y="168"/>
                  </a:cubicBezTo>
                  <a:cubicBezTo>
                    <a:pt x="637" y="168"/>
                    <a:pt x="635" y="166"/>
                    <a:pt x="635" y="166"/>
                  </a:cubicBezTo>
                  <a:cubicBezTo>
                    <a:pt x="635" y="165"/>
                    <a:pt x="639" y="172"/>
                    <a:pt x="639" y="170"/>
                  </a:cubicBezTo>
                  <a:cubicBezTo>
                    <a:pt x="637" y="168"/>
                    <a:pt x="636" y="166"/>
                    <a:pt x="634" y="164"/>
                  </a:cubicBezTo>
                  <a:cubicBezTo>
                    <a:pt x="633" y="162"/>
                    <a:pt x="632" y="161"/>
                    <a:pt x="632" y="161"/>
                  </a:cubicBezTo>
                  <a:cubicBezTo>
                    <a:pt x="631" y="159"/>
                    <a:pt x="629" y="156"/>
                    <a:pt x="628" y="155"/>
                  </a:cubicBezTo>
                  <a:cubicBezTo>
                    <a:pt x="630" y="157"/>
                    <a:pt x="630" y="157"/>
                    <a:pt x="633" y="161"/>
                  </a:cubicBezTo>
                  <a:cubicBezTo>
                    <a:pt x="633" y="161"/>
                    <a:pt x="633" y="162"/>
                    <a:pt x="634" y="164"/>
                  </a:cubicBezTo>
                  <a:cubicBezTo>
                    <a:pt x="635" y="165"/>
                    <a:pt x="636" y="166"/>
                    <a:pt x="636" y="166"/>
                  </a:cubicBezTo>
                  <a:cubicBezTo>
                    <a:pt x="635" y="164"/>
                    <a:pt x="634" y="163"/>
                    <a:pt x="634" y="162"/>
                  </a:cubicBezTo>
                  <a:cubicBezTo>
                    <a:pt x="635" y="165"/>
                    <a:pt x="636" y="165"/>
                    <a:pt x="637" y="168"/>
                  </a:cubicBezTo>
                  <a:cubicBezTo>
                    <a:pt x="637" y="167"/>
                    <a:pt x="634" y="162"/>
                    <a:pt x="633" y="161"/>
                  </a:cubicBezTo>
                  <a:cubicBezTo>
                    <a:pt x="633" y="161"/>
                    <a:pt x="634" y="162"/>
                    <a:pt x="634" y="161"/>
                  </a:cubicBezTo>
                  <a:cubicBezTo>
                    <a:pt x="631" y="158"/>
                    <a:pt x="628" y="154"/>
                    <a:pt x="626" y="151"/>
                  </a:cubicBezTo>
                  <a:cubicBezTo>
                    <a:pt x="624" y="148"/>
                    <a:pt x="621" y="145"/>
                    <a:pt x="619" y="142"/>
                  </a:cubicBezTo>
                  <a:cubicBezTo>
                    <a:pt x="619" y="142"/>
                    <a:pt x="622" y="146"/>
                    <a:pt x="622" y="147"/>
                  </a:cubicBezTo>
                  <a:cubicBezTo>
                    <a:pt x="622" y="146"/>
                    <a:pt x="621" y="146"/>
                    <a:pt x="621" y="145"/>
                  </a:cubicBezTo>
                  <a:cubicBezTo>
                    <a:pt x="621" y="145"/>
                    <a:pt x="620" y="143"/>
                    <a:pt x="618" y="141"/>
                  </a:cubicBezTo>
                  <a:cubicBezTo>
                    <a:pt x="618" y="141"/>
                    <a:pt x="617" y="139"/>
                    <a:pt x="616" y="139"/>
                  </a:cubicBezTo>
                  <a:cubicBezTo>
                    <a:pt x="614" y="136"/>
                    <a:pt x="609" y="131"/>
                    <a:pt x="606" y="127"/>
                  </a:cubicBezTo>
                  <a:cubicBezTo>
                    <a:pt x="606" y="127"/>
                    <a:pt x="607" y="128"/>
                    <a:pt x="607" y="128"/>
                  </a:cubicBezTo>
                  <a:cubicBezTo>
                    <a:pt x="604" y="125"/>
                    <a:pt x="602" y="123"/>
                    <a:pt x="601" y="122"/>
                  </a:cubicBezTo>
                  <a:cubicBezTo>
                    <a:pt x="602" y="122"/>
                    <a:pt x="598" y="119"/>
                    <a:pt x="598" y="118"/>
                  </a:cubicBezTo>
                  <a:cubicBezTo>
                    <a:pt x="598" y="119"/>
                    <a:pt x="600" y="120"/>
                    <a:pt x="598" y="118"/>
                  </a:cubicBezTo>
                  <a:cubicBezTo>
                    <a:pt x="597" y="118"/>
                    <a:pt x="595" y="115"/>
                    <a:pt x="592" y="113"/>
                  </a:cubicBezTo>
                  <a:cubicBezTo>
                    <a:pt x="592" y="112"/>
                    <a:pt x="591" y="112"/>
                    <a:pt x="590" y="111"/>
                  </a:cubicBezTo>
                  <a:cubicBezTo>
                    <a:pt x="589" y="109"/>
                    <a:pt x="591" y="112"/>
                    <a:pt x="590" y="111"/>
                  </a:cubicBezTo>
                  <a:cubicBezTo>
                    <a:pt x="588" y="109"/>
                    <a:pt x="584" y="106"/>
                    <a:pt x="583" y="104"/>
                  </a:cubicBezTo>
                  <a:cubicBezTo>
                    <a:pt x="583" y="104"/>
                    <a:pt x="582" y="104"/>
                    <a:pt x="581" y="103"/>
                  </a:cubicBezTo>
                  <a:cubicBezTo>
                    <a:pt x="581" y="103"/>
                    <a:pt x="582" y="103"/>
                    <a:pt x="581" y="102"/>
                  </a:cubicBezTo>
                  <a:cubicBezTo>
                    <a:pt x="581" y="103"/>
                    <a:pt x="576" y="99"/>
                    <a:pt x="577" y="99"/>
                  </a:cubicBezTo>
                  <a:cubicBezTo>
                    <a:pt x="582" y="103"/>
                    <a:pt x="579" y="100"/>
                    <a:pt x="583" y="103"/>
                  </a:cubicBezTo>
                  <a:cubicBezTo>
                    <a:pt x="583" y="103"/>
                    <a:pt x="583" y="104"/>
                    <a:pt x="583" y="104"/>
                  </a:cubicBezTo>
                  <a:cubicBezTo>
                    <a:pt x="583" y="104"/>
                    <a:pt x="582" y="102"/>
                    <a:pt x="582" y="103"/>
                  </a:cubicBezTo>
                  <a:cubicBezTo>
                    <a:pt x="585" y="106"/>
                    <a:pt x="585" y="106"/>
                    <a:pt x="587" y="107"/>
                  </a:cubicBezTo>
                  <a:cubicBezTo>
                    <a:pt x="588" y="108"/>
                    <a:pt x="589" y="109"/>
                    <a:pt x="588" y="109"/>
                  </a:cubicBezTo>
                  <a:cubicBezTo>
                    <a:pt x="590" y="111"/>
                    <a:pt x="589" y="109"/>
                    <a:pt x="591" y="111"/>
                  </a:cubicBezTo>
                  <a:cubicBezTo>
                    <a:pt x="592" y="112"/>
                    <a:pt x="593" y="113"/>
                    <a:pt x="594" y="114"/>
                  </a:cubicBezTo>
                  <a:cubicBezTo>
                    <a:pt x="594" y="115"/>
                    <a:pt x="594" y="115"/>
                    <a:pt x="594" y="115"/>
                  </a:cubicBezTo>
                  <a:cubicBezTo>
                    <a:pt x="597" y="117"/>
                    <a:pt x="596" y="116"/>
                    <a:pt x="598" y="118"/>
                  </a:cubicBezTo>
                  <a:cubicBezTo>
                    <a:pt x="600" y="120"/>
                    <a:pt x="601" y="121"/>
                    <a:pt x="601" y="122"/>
                  </a:cubicBezTo>
                  <a:cubicBezTo>
                    <a:pt x="602" y="123"/>
                    <a:pt x="601" y="121"/>
                    <a:pt x="602" y="122"/>
                  </a:cubicBezTo>
                  <a:cubicBezTo>
                    <a:pt x="605" y="125"/>
                    <a:pt x="607" y="127"/>
                    <a:pt x="609" y="129"/>
                  </a:cubicBezTo>
                  <a:cubicBezTo>
                    <a:pt x="609" y="129"/>
                    <a:pt x="607" y="128"/>
                    <a:pt x="607" y="128"/>
                  </a:cubicBezTo>
                  <a:cubicBezTo>
                    <a:pt x="609" y="130"/>
                    <a:pt x="609" y="130"/>
                    <a:pt x="609" y="130"/>
                  </a:cubicBezTo>
                  <a:cubicBezTo>
                    <a:pt x="610" y="130"/>
                    <a:pt x="608" y="128"/>
                    <a:pt x="609" y="129"/>
                  </a:cubicBezTo>
                  <a:cubicBezTo>
                    <a:pt x="608" y="128"/>
                    <a:pt x="606" y="126"/>
                    <a:pt x="605" y="125"/>
                  </a:cubicBezTo>
                  <a:cubicBezTo>
                    <a:pt x="604" y="124"/>
                    <a:pt x="602" y="122"/>
                    <a:pt x="601" y="121"/>
                  </a:cubicBezTo>
                  <a:cubicBezTo>
                    <a:pt x="598" y="118"/>
                    <a:pt x="596" y="115"/>
                    <a:pt x="593" y="113"/>
                  </a:cubicBezTo>
                  <a:cubicBezTo>
                    <a:pt x="593" y="113"/>
                    <a:pt x="593" y="112"/>
                    <a:pt x="593" y="112"/>
                  </a:cubicBezTo>
                  <a:cubicBezTo>
                    <a:pt x="590" y="110"/>
                    <a:pt x="587" y="107"/>
                    <a:pt x="591" y="111"/>
                  </a:cubicBezTo>
                  <a:cubicBezTo>
                    <a:pt x="590" y="110"/>
                    <a:pt x="589" y="110"/>
                    <a:pt x="589" y="109"/>
                  </a:cubicBezTo>
                  <a:cubicBezTo>
                    <a:pt x="589" y="108"/>
                    <a:pt x="585" y="105"/>
                    <a:pt x="586" y="106"/>
                  </a:cubicBezTo>
                  <a:cubicBezTo>
                    <a:pt x="586" y="106"/>
                    <a:pt x="584" y="105"/>
                    <a:pt x="584" y="104"/>
                  </a:cubicBezTo>
                  <a:cubicBezTo>
                    <a:pt x="583" y="103"/>
                    <a:pt x="587" y="107"/>
                    <a:pt x="589" y="108"/>
                  </a:cubicBezTo>
                  <a:cubicBezTo>
                    <a:pt x="587" y="106"/>
                    <a:pt x="583" y="103"/>
                    <a:pt x="580" y="100"/>
                  </a:cubicBezTo>
                  <a:cubicBezTo>
                    <a:pt x="582" y="102"/>
                    <a:pt x="575" y="97"/>
                    <a:pt x="575" y="96"/>
                  </a:cubicBezTo>
                  <a:cubicBezTo>
                    <a:pt x="575" y="96"/>
                    <a:pt x="579" y="99"/>
                    <a:pt x="577" y="97"/>
                  </a:cubicBezTo>
                  <a:cubicBezTo>
                    <a:pt x="574" y="96"/>
                    <a:pt x="572" y="93"/>
                    <a:pt x="569" y="92"/>
                  </a:cubicBezTo>
                  <a:cubicBezTo>
                    <a:pt x="568" y="90"/>
                    <a:pt x="565" y="88"/>
                    <a:pt x="562" y="86"/>
                  </a:cubicBezTo>
                  <a:cubicBezTo>
                    <a:pt x="559" y="84"/>
                    <a:pt x="556" y="82"/>
                    <a:pt x="553" y="80"/>
                  </a:cubicBezTo>
                  <a:cubicBezTo>
                    <a:pt x="552" y="80"/>
                    <a:pt x="549" y="77"/>
                    <a:pt x="547" y="76"/>
                  </a:cubicBezTo>
                  <a:cubicBezTo>
                    <a:pt x="548" y="76"/>
                    <a:pt x="551" y="79"/>
                    <a:pt x="550" y="78"/>
                  </a:cubicBezTo>
                  <a:cubicBezTo>
                    <a:pt x="548" y="76"/>
                    <a:pt x="546" y="75"/>
                    <a:pt x="545" y="75"/>
                  </a:cubicBezTo>
                  <a:cubicBezTo>
                    <a:pt x="544" y="74"/>
                    <a:pt x="544" y="74"/>
                    <a:pt x="543" y="73"/>
                  </a:cubicBezTo>
                  <a:cubicBezTo>
                    <a:pt x="543" y="73"/>
                    <a:pt x="539" y="71"/>
                    <a:pt x="539" y="71"/>
                  </a:cubicBezTo>
                  <a:cubicBezTo>
                    <a:pt x="539" y="71"/>
                    <a:pt x="540" y="72"/>
                    <a:pt x="541" y="72"/>
                  </a:cubicBezTo>
                  <a:cubicBezTo>
                    <a:pt x="542" y="72"/>
                    <a:pt x="540" y="71"/>
                    <a:pt x="539" y="71"/>
                  </a:cubicBezTo>
                  <a:cubicBezTo>
                    <a:pt x="539" y="71"/>
                    <a:pt x="540" y="71"/>
                    <a:pt x="539" y="71"/>
                  </a:cubicBezTo>
                  <a:cubicBezTo>
                    <a:pt x="538" y="70"/>
                    <a:pt x="534" y="67"/>
                    <a:pt x="530" y="64"/>
                  </a:cubicBezTo>
                  <a:cubicBezTo>
                    <a:pt x="530" y="65"/>
                    <a:pt x="526" y="62"/>
                    <a:pt x="526" y="63"/>
                  </a:cubicBezTo>
                  <a:cubicBezTo>
                    <a:pt x="529" y="64"/>
                    <a:pt x="533" y="66"/>
                    <a:pt x="530" y="65"/>
                  </a:cubicBezTo>
                  <a:cubicBezTo>
                    <a:pt x="532" y="66"/>
                    <a:pt x="534" y="67"/>
                    <a:pt x="535" y="68"/>
                  </a:cubicBezTo>
                  <a:cubicBezTo>
                    <a:pt x="535" y="68"/>
                    <a:pt x="535" y="68"/>
                    <a:pt x="535" y="68"/>
                  </a:cubicBezTo>
                  <a:cubicBezTo>
                    <a:pt x="532" y="66"/>
                    <a:pt x="529" y="64"/>
                    <a:pt x="526" y="63"/>
                  </a:cubicBezTo>
                  <a:cubicBezTo>
                    <a:pt x="526" y="63"/>
                    <a:pt x="528" y="64"/>
                    <a:pt x="528" y="64"/>
                  </a:cubicBezTo>
                  <a:cubicBezTo>
                    <a:pt x="527" y="64"/>
                    <a:pt x="527" y="64"/>
                    <a:pt x="526" y="63"/>
                  </a:cubicBezTo>
                  <a:cubicBezTo>
                    <a:pt x="525" y="63"/>
                    <a:pt x="526" y="63"/>
                    <a:pt x="523" y="62"/>
                  </a:cubicBezTo>
                  <a:cubicBezTo>
                    <a:pt x="526" y="63"/>
                    <a:pt x="516" y="58"/>
                    <a:pt x="517" y="59"/>
                  </a:cubicBezTo>
                  <a:cubicBezTo>
                    <a:pt x="515" y="58"/>
                    <a:pt x="515" y="58"/>
                    <a:pt x="512" y="57"/>
                  </a:cubicBezTo>
                  <a:cubicBezTo>
                    <a:pt x="512" y="57"/>
                    <a:pt x="512" y="56"/>
                    <a:pt x="512" y="56"/>
                  </a:cubicBezTo>
                  <a:cubicBezTo>
                    <a:pt x="511" y="56"/>
                    <a:pt x="515" y="57"/>
                    <a:pt x="513" y="56"/>
                  </a:cubicBezTo>
                  <a:cubicBezTo>
                    <a:pt x="513" y="56"/>
                    <a:pt x="508" y="54"/>
                    <a:pt x="509" y="55"/>
                  </a:cubicBezTo>
                  <a:cubicBezTo>
                    <a:pt x="510" y="55"/>
                    <a:pt x="512" y="56"/>
                    <a:pt x="510" y="55"/>
                  </a:cubicBezTo>
                  <a:cubicBezTo>
                    <a:pt x="507" y="54"/>
                    <a:pt x="507" y="53"/>
                    <a:pt x="504" y="53"/>
                  </a:cubicBezTo>
                  <a:cubicBezTo>
                    <a:pt x="505" y="53"/>
                    <a:pt x="506" y="54"/>
                    <a:pt x="505" y="53"/>
                  </a:cubicBezTo>
                  <a:cubicBezTo>
                    <a:pt x="501" y="51"/>
                    <a:pt x="499" y="50"/>
                    <a:pt x="496" y="49"/>
                  </a:cubicBezTo>
                  <a:cubicBezTo>
                    <a:pt x="498" y="50"/>
                    <a:pt x="501" y="51"/>
                    <a:pt x="501" y="51"/>
                  </a:cubicBezTo>
                  <a:cubicBezTo>
                    <a:pt x="498" y="50"/>
                    <a:pt x="496" y="49"/>
                    <a:pt x="496" y="48"/>
                  </a:cubicBezTo>
                  <a:cubicBezTo>
                    <a:pt x="495" y="48"/>
                    <a:pt x="497" y="49"/>
                    <a:pt x="495" y="49"/>
                  </a:cubicBezTo>
                  <a:cubicBezTo>
                    <a:pt x="495" y="48"/>
                    <a:pt x="491" y="47"/>
                    <a:pt x="490" y="46"/>
                  </a:cubicBezTo>
                  <a:cubicBezTo>
                    <a:pt x="492" y="47"/>
                    <a:pt x="488" y="46"/>
                    <a:pt x="490" y="47"/>
                  </a:cubicBezTo>
                  <a:cubicBezTo>
                    <a:pt x="492" y="47"/>
                    <a:pt x="490" y="47"/>
                    <a:pt x="491" y="48"/>
                  </a:cubicBezTo>
                  <a:cubicBezTo>
                    <a:pt x="491" y="47"/>
                    <a:pt x="495" y="49"/>
                    <a:pt x="495" y="49"/>
                  </a:cubicBezTo>
                  <a:cubicBezTo>
                    <a:pt x="493" y="48"/>
                    <a:pt x="490" y="47"/>
                    <a:pt x="491" y="48"/>
                  </a:cubicBezTo>
                  <a:cubicBezTo>
                    <a:pt x="491" y="48"/>
                    <a:pt x="494" y="49"/>
                    <a:pt x="494" y="49"/>
                  </a:cubicBezTo>
                  <a:cubicBezTo>
                    <a:pt x="492" y="48"/>
                    <a:pt x="491" y="48"/>
                    <a:pt x="489" y="47"/>
                  </a:cubicBezTo>
                  <a:cubicBezTo>
                    <a:pt x="488" y="47"/>
                    <a:pt x="491" y="48"/>
                    <a:pt x="489" y="48"/>
                  </a:cubicBezTo>
                  <a:cubicBezTo>
                    <a:pt x="485" y="46"/>
                    <a:pt x="482" y="44"/>
                    <a:pt x="476" y="43"/>
                  </a:cubicBezTo>
                  <a:cubicBezTo>
                    <a:pt x="478" y="43"/>
                    <a:pt x="472" y="41"/>
                    <a:pt x="474" y="41"/>
                  </a:cubicBezTo>
                  <a:cubicBezTo>
                    <a:pt x="476" y="42"/>
                    <a:pt x="480" y="44"/>
                    <a:pt x="482" y="44"/>
                  </a:cubicBezTo>
                  <a:cubicBezTo>
                    <a:pt x="478" y="43"/>
                    <a:pt x="472" y="41"/>
                    <a:pt x="469" y="39"/>
                  </a:cubicBezTo>
                  <a:cubicBezTo>
                    <a:pt x="474" y="41"/>
                    <a:pt x="475" y="41"/>
                    <a:pt x="478" y="43"/>
                  </a:cubicBezTo>
                  <a:cubicBezTo>
                    <a:pt x="478" y="42"/>
                    <a:pt x="479" y="42"/>
                    <a:pt x="480" y="42"/>
                  </a:cubicBezTo>
                  <a:cubicBezTo>
                    <a:pt x="478" y="41"/>
                    <a:pt x="475" y="41"/>
                    <a:pt x="475" y="41"/>
                  </a:cubicBezTo>
                  <a:cubicBezTo>
                    <a:pt x="477" y="42"/>
                    <a:pt x="478" y="41"/>
                    <a:pt x="478" y="42"/>
                  </a:cubicBezTo>
                  <a:cubicBezTo>
                    <a:pt x="478" y="42"/>
                    <a:pt x="477" y="42"/>
                    <a:pt x="475" y="41"/>
                  </a:cubicBezTo>
                  <a:cubicBezTo>
                    <a:pt x="473" y="40"/>
                    <a:pt x="472" y="40"/>
                    <a:pt x="469" y="39"/>
                  </a:cubicBezTo>
                  <a:cubicBezTo>
                    <a:pt x="470" y="39"/>
                    <a:pt x="467" y="38"/>
                    <a:pt x="466" y="38"/>
                  </a:cubicBezTo>
                  <a:cubicBezTo>
                    <a:pt x="468" y="38"/>
                    <a:pt x="468" y="38"/>
                    <a:pt x="470" y="39"/>
                  </a:cubicBezTo>
                  <a:cubicBezTo>
                    <a:pt x="469" y="38"/>
                    <a:pt x="467" y="38"/>
                    <a:pt x="465" y="37"/>
                  </a:cubicBezTo>
                  <a:cubicBezTo>
                    <a:pt x="465" y="37"/>
                    <a:pt x="465" y="37"/>
                    <a:pt x="466" y="37"/>
                  </a:cubicBezTo>
                  <a:cubicBezTo>
                    <a:pt x="464" y="37"/>
                    <a:pt x="463" y="36"/>
                    <a:pt x="463" y="36"/>
                  </a:cubicBezTo>
                  <a:cubicBezTo>
                    <a:pt x="466" y="38"/>
                    <a:pt x="462" y="37"/>
                    <a:pt x="458" y="36"/>
                  </a:cubicBezTo>
                  <a:cubicBezTo>
                    <a:pt x="457" y="35"/>
                    <a:pt x="457" y="35"/>
                    <a:pt x="457" y="35"/>
                  </a:cubicBezTo>
                  <a:cubicBezTo>
                    <a:pt x="456" y="35"/>
                    <a:pt x="456" y="35"/>
                    <a:pt x="454" y="35"/>
                  </a:cubicBezTo>
                  <a:cubicBezTo>
                    <a:pt x="454" y="34"/>
                    <a:pt x="451" y="33"/>
                    <a:pt x="451" y="33"/>
                  </a:cubicBezTo>
                  <a:cubicBezTo>
                    <a:pt x="448" y="32"/>
                    <a:pt x="447" y="32"/>
                    <a:pt x="446" y="32"/>
                  </a:cubicBezTo>
                  <a:cubicBezTo>
                    <a:pt x="447" y="33"/>
                    <a:pt x="449" y="33"/>
                    <a:pt x="450" y="33"/>
                  </a:cubicBezTo>
                  <a:cubicBezTo>
                    <a:pt x="449" y="33"/>
                    <a:pt x="446" y="33"/>
                    <a:pt x="445" y="32"/>
                  </a:cubicBezTo>
                  <a:cubicBezTo>
                    <a:pt x="445" y="32"/>
                    <a:pt x="447" y="32"/>
                    <a:pt x="443" y="31"/>
                  </a:cubicBezTo>
                  <a:cubicBezTo>
                    <a:pt x="445" y="32"/>
                    <a:pt x="442" y="31"/>
                    <a:pt x="441" y="31"/>
                  </a:cubicBezTo>
                  <a:cubicBezTo>
                    <a:pt x="442" y="32"/>
                    <a:pt x="444" y="32"/>
                    <a:pt x="444" y="32"/>
                  </a:cubicBezTo>
                  <a:cubicBezTo>
                    <a:pt x="439" y="31"/>
                    <a:pt x="437" y="31"/>
                    <a:pt x="435" y="30"/>
                  </a:cubicBezTo>
                  <a:cubicBezTo>
                    <a:pt x="437" y="31"/>
                    <a:pt x="440" y="31"/>
                    <a:pt x="441" y="31"/>
                  </a:cubicBezTo>
                  <a:cubicBezTo>
                    <a:pt x="438" y="30"/>
                    <a:pt x="432" y="30"/>
                    <a:pt x="429" y="29"/>
                  </a:cubicBezTo>
                  <a:cubicBezTo>
                    <a:pt x="433" y="30"/>
                    <a:pt x="433" y="29"/>
                    <a:pt x="435" y="29"/>
                  </a:cubicBezTo>
                  <a:cubicBezTo>
                    <a:pt x="435" y="30"/>
                    <a:pt x="436" y="30"/>
                    <a:pt x="438" y="30"/>
                  </a:cubicBezTo>
                  <a:cubicBezTo>
                    <a:pt x="438" y="30"/>
                    <a:pt x="439" y="30"/>
                    <a:pt x="441" y="31"/>
                  </a:cubicBezTo>
                  <a:cubicBezTo>
                    <a:pt x="441" y="31"/>
                    <a:pt x="441" y="31"/>
                    <a:pt x="443" y="31"/>
                  </a:cubicBezTo>
                  <a:cubicBezTo>
                    <a:pt x="445" y="32"/>
                    <a:pt x="444" y="31"/>
                    <a:pt x="447" y="32"/>
                  </a:cubicBezTo>
                  <a:cubicBezTo>
                    <a:pt x="446" y="32"/>
                    <a:pt x="444" y="31"/>
                    <a:pt x="442" y="30"/>
                  </a:cubicBezTo>
                  <a:cubicBezTo>
                    <a:pt x="443" y="31"/>
                    <a:pt x="441" y="30"/>
                    <a:pt x="440" y="30"/>
                  </a:cubicBezTo>
                  <a:cubicBezTo>
                    <a:pt x="438" y="30"/>
                    <a:pt x="438" y="30"/>
                    <a:pt x="437" y="29"/>
                  </a:cubicBezTo>
                  <a:cubicBezTo>
                    <a:pt x="437" y="30"/>
                    <a:pt x="437" y="30"/>
                    <a:pt x="435" y="29"/>
                  </a:cubicBezTo>
                  <a:cubicBezTo>
                    <a:pt x="433" y="29"/>
                    <a:pt x="436" y="29"/>
                    <a:pt x="434" y="29"/>
                  </a:cubicBezTo>
                  <a:cubicBezTo>
                    <a:pt x="434" y="29"/>
                    <a:pt x="433" y="29"/>
                    <a:pt x="432" y="29"/>
                  </a:cubicBezTo>
                  <a:cubicBezTo>
                    <a:pt x="431" y="28"/>
                    <a:pt x="427" y="28"/>
                    <a:pt x="428" y="28"/>
                  </a:cubicBezTo>
                  <a:cubicBezTo>
                    <a:pt x="425" y="27"/>
                    <a:pt x="419" y="27"/>
                    <a:pt x="416" y="26"/>
                  </a:cubicBezTo>
                  <a:cubicBezTo>
                    <a:pt x="417" y="26"/>
                    <a:pt x="418" y="26"/>
                    <a:pt x="419" y="26"/>
                  </a:cubicBezTo>
                  <a:cubicBezTo>
                    <a:pt x="418" y="26"/>
                    <a:pt x="418" y="26"/>
                    <a:pt x="419" y="26"/>
                  </a:cubicBezTo>
                  <a:cubicBezTo>
                    <a:pt x="421" y="26"/>
                    <a:pt x="418" y="26"/>
                    <a:pt x="421" y="27"/>
                  </a:cubicBezTo>
                  <a:cubicBezTo>
                    <a:pt x="422" y="26"/>
                    <a:pt x="428" y="27"/>
                    <a:pt x="431" y="28"/>
                  </a:cubicBezTo>
                  <a:cubicBezTo>
                    <a:pt x="431" y="28"/>
                    <a:pt x="433" y="28"/>
                    <a:pt x="434" y="28"/>
                  </a:cubicBezTo>
                  <a:cubicBezTo>
                    <a:pt x="432" y="28"/>
                    <a:pt x="437" y="29"/>
                    <a:pt x="434" y="28"/>
                  </a:cubicBezTo>
                  <a:cubicBezTo>
                    <a:pt x="433" y="28"/>
                    <a:pt x="432" y="27"/>
                    <a:pt x="430" y="27"/>
                  </a:cubicBezTo>
                  <a:cubicBezTo>
                    <a:pt x="430" y="28"/>
                    <a:pt x="425" y="26"/>
                    <a:pt x="422" y="26"/>
                  </a:cubicBezTo>
                  <a:cubicBezTo>
                    <a:pt x="422" y="26"/>
                    <a:pt x="421" y="26"/>
                    <a:pt x="422" y="26"/>
                  </a:cubicBezTo>
                  <a:cubicBezTo>
                    <a:pt x="423" y="26"/>
                    <a:pt x="425" y="27"/>
                    <a:pt x="425" y="26"/>
                  </a:cubicBezTo>
                  <a:cubicBezTo>
                    <a:pt x="424" y="26"/>
                    <a:pt x="422" y="26"/>
                    <a:pt x="420" y="25"/>
                  </a:cubicBezTo>
                  <a:cubicBezTo>
                    <a:pt x="420" y="26"/>
                    <a:pt x="419" y="25"/>
                    <a:pt x="418" y="25"/>
                  </a:cubicBezTo>
                  <a:cubicBezTo>
                    <a:pt x="419" y="26"/>
                    <a:pt x="418" y="26"/>
                    <a:pt x="416" y="25"/>
                  </a:cubicBezTo>
                  <a:cubicBezTo>
                    <a:pt x="416" y="25"/>
                    <a:pt x="418" y="25"/>
                    <a:pt x="415" y="25"/>
                  </a:cubicBezTo>
                  <a:cubicBezTo>
                    <a:pt x="414" y="25"/>
                    <a:pt x="412" y="25"/>
                    <a:pt x="410" y="25"/>
                  </a:cubicBezTo>
                  <a:cubicBezTo>
                    <a:pt x="411" y="25"/>
                    <a:pt x="409" y="25"/>
                    <a:pt x="408" y="25"/>
                  </a:cubicBezTo>
                  <a:cubicBezTo>
                    <a:pt x="409" y="25"/>
                    <a:pt x="410" y="25"/>
                    <a:pt x="410" y="25"/>
                  </a:cubicBezTo>
                  <a:cubicBezTo>
                    <a:pt x="406" y="24"/>
                    <a:pt x="411" y="25"/>
                    <a:pt x="408" y="24"/>
                  </a:cubicBezTo>
                  <a:cubicBezTo>
                    <a:pt x="407" y="25"/>
                    <a:pt x="406" y="24"/>
                    <a:pt x="403" y="24"/>
                  </a:cubicBezTo>
                  <a:cubicBezTo>
                    <a:pt x="404" y="24"/>
                    <a:pt x="404" y="24"/>
                    <a:pt x="402" y="24"/>
                  </a:cubicBezTo>
                  <a:cubicBezTo>
                    <a:pt x="406" y="24"/>
                    <a:pt x="403" y="24"/>
                    <a:pt x="403" y="24"/>
                  </a:cubicBezTo>
                  <a:cubicBezTo>
                    <a:pt x="403" y="24"/>
                    <a:pt x="404" y="24"/>
                    <a:pt x="404" y="24"/>
                  </a:cubicBezTo>
                  <a:cubicBezTo>
                    <a:pt x="403" y="24"/>
                    <a:pt x="408" y="24"/>
                    <a:pt x="407" y="24"/>
                  </a:cubicBezTo>
                  <a:cubicBezTo>
                    <a:pt x="406" y="24"/>
                    <a:pt x="407" y="23"/>
                    <a:pt x="407" y="23"/>
                  </a:cubicBezTo>
                  <a:cubicBezTo>
                    <a:pt x="404" y="23"/>
                    <a:pt x="401" y="23"/>
                    <a:pt x="400" y="23"/>
                  </a:cubicBezTo>
                  <a:cubicBezTo>
                    <a:pt x="397" y="23"/>
                    <a:pt x="393" y="23"/>
                    <a:pt x="394" y="22"/>
                  </a:cubicBezTo>
                  <a:cubicBezTo>
                    <a:pt x="396" y="22"/>
                    <a:pt x="396" y="23"/>
                    <a:pt x="398" y="23"/>
                  </a:cubicBezTo>
                  <a:cubicBezTo>
                    <a:pt x="401" y="23"/>
                    <a:pt x="404" y="23"/>
                    <a:pt x="406" y="23"/>
                  </a:cubicBezTo>
                  <a:cubicBezTo>
                    <a:pt x="404" y="23"/>
                    <a:pt x="404" y="22"/>
                    <a:pt x="405" y="23"/>
                  </a:cubicBezTo>
                  <a:cubicBezTo>
                    <a:pt x="408" y="23"/>
                    <a:pt x="411" y="24"/>
                    <a:pt x="411" y="23"/>
                  </a:cubicBezTo>
                  <a:cubicBezTo>
                    <a:pt x="412" y="24"/>
                    <a:pt x="418" y="24"/>
                    <a:pt x="418" y="25"/>
                  </a:cubicBezTo>
                  <a:cubicBezTo>
                    <a:pt x="421" y="25"/>
                    <a:pt x="421" y="25"/>
                    <a:pt x="422" y="25"/>
                  </a:cubicBezTo>
                  <a:cubicBezTo>
                    <a:pt x="422" y="25"/>
                    <a:pt x="425" y="26"/>
                    <a:pt x="426" y="26"/>
                  </a:cubicBezTo>
                  <a:cubicBezTo>
                    <a:pt x="425" y="26"/>
                    <a:pt x="427" y="27"/>
                    <a:pt x="428" y="27"/>
                  </a:cubicBezTo>
                  <a:cubicBezTo>
                    <a:pt x="428" y="27"/>
                    <a:pt x="433" y="28"/>
                    <a:pt x="431" y="27"/>
                  </a:cubicBezTo>
                  <a:cubicBezTo>
                    <a:pt x="430" y="27"/>
                    <a:pt x="429" y="27"/>
                    <a:pt x="429" y="27"/>
                  </a:cubicBezTo>
                  <a:cubicBezTo>
                    <a:pt x="431" y="27"/>
                    <a:pt x="432" y="27"/>
                    <a:pt x="433" y="27"/>
                  </a:cubicBezTo>
                  <a:cubicBezTo>
                    <a:pt x="433" y="27"/>
                    <a:pt x="430" y="26"/>
                    <a:pt x="431" y="26"/>
                  </a:cubicBezTo>
                  <a:cubicBezTo>
                    <a:pt x="432" y="27"/>
                    <a:pt x="434" y="27"/>
                    <a:pt x="435" y="27"/>
                  </a:cubicBezTo>
                  <a:cubicBezTo>
                    <a:pt x="433" y="27"/>
                    <a:pt x="437" y="28"/>
                    <a:pt x="436" y="28"/>
                  </a:cubicBezTo>
                  <a:cubicBezTo>
                    <a:pt x="440" y="28"/>
                    <a:pt x="440" y="29"/>
                    <a:pt x="444" y="30"/>
                  </a:cubicBezTo>
                  <a:cubicBezTo>
                    <a:pt x="444" y="29"/>
                    <a:pt x="441" y="29"/>
                    <a:pt x="437" y="28"/>
                  </a:cubicBezTo>
                  <a:cubicBezTo>
                    <a:pt x="437" y="27"/>
                    <a:pt x="435" y="27"/>
                    <a:pt x="433" y="26"/>
                  </a:cubicBezTo>
                  <a:cubicBezTo>
                    <a:pt x="431" y="26"/>
                    <a:pt x="429" y="26"/>
                    <a:pt x="429" y="25"/>
                  </a:cubicBezTo>
                  <a:cubicBezTo>
                    <a:pt x="426" y="25"/>
                    <a:pt x="427" y="25"/>
                    <a:pt x="424" y="24"/>
                  </a:cubicBezTo>
                  <a:cubicBezTo>
                    <a:pt x="424" y="25"/>
                    <a:pt x="424" y="25"/>
                    <a:pt x="424" y="25"/>
                  </a:cubicBezTo>
                  <a:cubicBezTo>
                    <a:pt x="427" y="25"/>
                    <a:pt x="426" y="25"/>
                    <a:pt x="429" y="25"/>
                  </a:cubicBezTo>
                  <a:cubicBezTo>
                    <a:pt x="430" y="26"/>
                    <a:pt x="432" y="26"/>
                    <a:pt x="432" y="26"/>
                  </a:cubicBezTo>
                  <a:cubicBezTo>
                    <a:pt x="430" y="26"/>
                    <a:pt x="429" y="26"/>
                    <a:pt x="426" y="25"/>
                  </a:cubicBezTo>
                  <a:cubicBezTo>
                    <a:pt x="426" y="25"/>
                    <a:pt x="422" y="25"/>
                    <a:pt x="422" y="24"/>
                  </a:cubicBezTo>
                  <a:cubicBezTo>
                    <a:pt x="423" y="25"/>
                    <a:pt x="429" y="26"/>
                    <a:pt x="432" y="27"/>
                  </a:cubicBezTo>
                  <a:cubicBezTo>
                    <a:pt x="427" y="26"/>
                    <a:pt x="422" y="25"/>
                    <a:pt x="418" y="24"/>
                  </a:cubicBezTo>
                  <a:cubicBezTo>
                    <a:pt x="416" y="24"/>
                    <a:pt x="418" y="24"/>
                    <a:pt x="417" y="24"/>
                  </a:cubicBezTo>
                  <a:cubicBezTo>
                    <a:pt x="417" y="24"/>
                    <a:pt x="416" y="24"/>
                    <a:pt x="416" y="24"/>
                  </a:cubicBezTo>
                  <a:cubicBezTo>
                    <a:pt x="417" y="24"/>
                    <a:pt x="420" y="25"/>
                    <a:pt x="418" y="24"/>
                  </a:cubicBezTo>
                  <a:cubicBezTo>
                    <a:pt x="416" y="24"/>
                    <a:pt x="413" y="24"/>
                    <a:pt x="412" y="23"/>
                  </a:cubicBezTo>
                  <a:cubicBezTo>
                    <a:pt x="412" y="23"/>
                    <a:pt x="414" y="23"/>
                    <a:pt x="415" y="23"/>
                  </a:cubicBezTo>
                  <a:cubicBezTo>
                    <a:pt x="413" y="23"/>
                    <a:pt x="412" y="23"/>
                    <a:pt x="411" y="23"/>
                  </a:cubicBezTo>
                  <a:cubicBezTo>
                    <a:pt x="411" y="23"/>
                    <a:pt x="409" y="23"/>
                    <a:pt x="407" y="23"/>
                  </a:cubicBezTo>
                  <a:cubicBezTo>
                    <a:pt x="412" y="23"/>
                    <a:pt x="400" y="22"/>
                    <a:pt x="402" y="21"/>
                  </a:cubicBezTo>
                  <a:cubicBezTo>
                    <a:pt x="400" y="21"/>
                    <a:pt x="400" y="22"/>
                    <a:pt x="397" y="21"/>
                  </a:cubicBezTo>
                  <a:cubicBezTo>
                    <a:pt x="399" y="21"/>
                    <a:pt x="396" y="21"/>
                    <a:pt x="394" y="21"/>
                  </a:cubicBezTo>
                  <a:cubicBezTo>
                    <a:pt x="396" y="21"/>
                    <a:pt x="399" y="21"/>
                    <a:pt x="401" y="21"/>
                  </a:cubicBezTo>
                  <a:cubicBezTo>
                    <a:pt x="404" y="21"/>
                    <a:pt x="406" y="22"/>
                    <a:pt x="408" y="22"/>
                  </a:cubicBezTo>
                  <a:cubicBezTo>
                    <a:pt x="413" y="22"/>
                    <a:pt x="417" y="23"/>
                    <a:pt x="418" y="23"/>
                  </a:cubicBezTo>
                  <a:cubicBezTo>
                    <a:pt x="423" y="24"/>
                    <a:pt x="425" y="25"/>
                    <a:pt x="429" y="25"/>
                  </a:cubicBezTo>
                  <a:cubicBezTo>
                    <a:pt x="428" y="25"/>
                    <a:pt x="429" y="25"/>
                    <a:pt x="429" y="25"/>
                  </a:cubicBezTo>
                  <a:cubicBezTo>
                    <a:pt x="426" y="24"/>
                    <a:pt x="427" y="24"/>
                    <a:pt x="425" y="24"/>
                  </a:cubicBezTo>
                  <a:cubicBezTo>
                    <a:pt x="426" y="24"/>
                    <a:pt x="426" y="24"/>
                    <a:pt x="425" y="24"/>
                  </a:cubicBezTo>
                  <a:cubicBezTo>
                    <a:pt x="423" y="24"/>
                    <a:pt x="421" y="24"/>
                    <a:pt x="420" y="23"/>
                  </a:cubicBezTo>
                  <a:cubicBezTo>
                    <a:pt x="421" y="23"/>
                    <a:pt x="423" y="24"/>
                    <a:pt x="424" y="24"/>
                  </a:cubicBezTo>
                  <a:cubicBezTo>
                    <a:pt x="423" y="24"/>
                    <a:pt x="419" y="22"/>
                    <a:pt x="416" y="22"/>
                  </a:cubicBezTo>
                  <a:cubicBezTo>
                    <a:pt x="418" y="22"/>
                    <a:pt x="420" y="23"/>
                    <a:pt x="420" y="23"/>
                  </a:cubicBezTo>
                  <a:cubicBezTo>
                    <a:pt x="414" y="22"/>
                    <a:pt x="409" y="22"/>
                    <a:pt x="404" y="21"/>
                  </a:cubicBezTo>
                  <a:cubicBezTo>
                    <a:pt x="402" y="21"/>
                    <a:pt x="400" y="21"/>
                    <a:pt x="398" y="20"/>
                  </a:cubicBezTo>
                  <a:cubicBezTo>
                    <a:pt x="397" y="20"/>
                    <a:pt x="396" y="20"/>
                    <a:pt x="395" y="20"/>
                  </a:cubicBezTo>
                  <a:cubicBezTo>
                    <a:pt x="394" y="20"/>
                    <a:pt x="392" y="19"/>
                    <a:pt x="390" y="19"/>
                  </a:cubicBezTo>
                  <a:cubicBezTo>
                    <a:pt x="390" y="19"/>
                    <a:pt x="393" y="19"/>
                    <a:pt x="392" y="20"/>
                  </a:cubicBezTo>
                  <a:cubicBezTo>
                    <a:pt x="388" y="19"/>
                    <a:pt x="393" y="20"/>
                    <a:pt x="392" y="20"/>
                  </a:cubicBezTo>
                  <a:cubicBezTo>
                    <a:pt x="391" y="20"/>
                    <a:pt x="389" y="20"/>
                    <a:pt x="388" y="20"/>
                  </a:cubicBezTo>
                  <a:cubicBezTo>
                    <a:pt x="388" y="20"/>
                    <a:pt x="391" y="20"/>
                    <a:pt x="392" y="21"/>
                  </a:cubicBezTo>
                  <a:cubicBezTo>
                    <a:pt x="389" y="20"/>
                    <a:pt x="385" y="20"/>
                    <a:pt x="382" y="19"/>
                  </a:cubicBezTo>
                  <a:cubicBezTo>
                    <a:pt x="379" y="19"/>
                    <a:pt x="376" y="19"/>
                    <a:pt x="376" y="20"/>
                  </a:cubicBezTo>
                  <a:cubicBezTo>
                    <a:pt x="374" y="20"/>
                    <a:pt x="374" y="20"/>
                    <a:pt x="374" y="20"/>
                  </a:cubicBezTo>
                  <a:cubicBezTo>
                    <a:pt x="373" y="19"/>
                    <a:pt x="376" y="19"/>
                    <a:pt x="374" y="19"/>
                  </a:cubicBezTo>
                  <a:cubicBezTo>
                    <a:pt x="373" y="19"/>
                    <a:pt x="373" y="19"/>
                    <a:pt x="371" y="19"/>
                  </a:cubicBezTo>
                  <a:cubicBezTo>
                    <a:pt x="371" y="19"/>
                    <a:pt x="367" y="19"/>
                    <a:pt x="365" y="19"/>
                  </a:cubicBezTo>
                  <a:cubicBezTo>
                    <a:pt x="368" y="19"/>
                    <a:pt x="374" y="19"/>
                    <a:pt x="380" y="19"/>
                  </a:cubicBezTo>
                  <a:cubicBezTo>
                    <a:pt x="380" y="19"/>
                    <a:pt x="381" y="19"/>
                    <a:pt x="382" y="19"/>
                  </a:cubicBezTo>
                  <a:cubicBezTo>
                    <a:pt x="383" y="18"/>
                    <a:pt x="378" y="18"/>
                    <a:pt x="380" y="18"/>
                  </a:cubicBezTo>
                  <a:cubicBezTo>
                    <a:pt x="382" y="18"/>
                    <a:pt x="381" y="18"/>
                    <a:pt x="383" y="18"/>
                  </a:cubicBezTo>
                  <a:cubicBezTo>
                    <a:pt x="384" y="18"/>
                    <a:pt x="386" y="19"/>
                    <a:pt x="389" y="19"/>
                  </a:cubicBezTo>
                  <a:cubicBezTo>
                    <a:pt x="390" y="18"/>
                    <a:pt x="387" y="19"/>
                    <a:pt x="385" y="18"/>
                  </a:cubicBezTo>
                  <a:cubicBezTo>
                    <a:pt x="389" y="18"/>
                    <a:pt x="392" y="19"/>
                    <a:pt x="395" y="19"/>
                  </a:cubicBezTo>
                  <a:cubicBezTo>
                    <a:pt x="398" y="19"/>
                    <a:pt x="401" y="19"/>
                    <a:pt x="404" y="20"/>
                  </a:cubicBezTo>
                  <a:cubicBezTo>
                    <a:pt x="405" y="19"/>
                    <a:pt x="409" y="20"/>
                    <a:pt x="408" y="19"/>
                  </a:cubicBezTo>
                  <a:cubicBezTo>
                    <a:pt x="409" y="20"/>
                    <a:pt x="412" y="20"/>
                    <a:pt x="409" y="20"/>
                  </a:cubicBezTo>
                  <a:cubicBezTo>
                    <a:pt x="411" y="21"/>
                    <a:pt x="414" y="21"/>
                    <a:pt x="412" y="20"/>
                  </a:cubicBezTo>
                  <a:cubicBezTo>
                    <a:pt x="411" y="20"/>
                    <a:pt x="414" y="20"/>
                    <a:pt x="410" y="20"/>
                  </a:cubicBezTo>
                  <a:cubicBezTo>
                    <a:pt x="411" y="20"/>
                    <a:pt x="412" y="20"/>
                    <a:pt x="414" y="20"/>
                  </a:cubicBezTo>
                  <a:cubicBezTo>
                    <a:pt x="416" y="20"/>
                    <a:pt x="414" y="20"/>
                    <a:pt x="415" y="20"/>
                  </a:cubicBezTo>
                  <a:cubicBezTo>
                    <a:pt x="418" y="21"/>
                    <a:pt x="417" y="21"/>
                    <a:pt x="420" y="21"/>
                  </a:cubicBezTo>
                  <a:cubicBezTo>
                    <a:pt x="422" y="21"/>
                    <a:pt x="418" y="20"/>
                    <a:pt x="421" y="21"/>
                  </a:cubicBezTo>
                  <a:cubicBezTo>
                    <a:pt x="422" y="21"/>
                    <a:pt x="424" y="22"/>
                    <a:pt x="427" y="22"/>
                  </a:cubicBezTo>
                  <a:cubicBezTo>
                    <a:pt x="428" y="22"/>
                    <a:pt x="431" y="23"/>
                    <a:pt x="434" y="23"/>
                  </a:cubicBezTo>
                  <a:cubicBezTo>
                    <a:pt x="437" y="24"/>
                    <a:pt x="440" y="24"/>
                    <a:pt x="442" y="25"/>
                  </a:cubicBezTo>
                  <a:cubicBezTo>
                    <a:pt x="442" y="25"/>
                    <a:pt x="444" y="26"/>
                    <a:pt x="445" y="26"/>
                  </a:cubicBezTo>
                  <a:cubicBezTo>
                    <a:pt x="444" y="25"/>
                    <a:pt x="443" y="25"/>
                    <a:pt x="442" y="25"/>
                  </a:cubicBezTo>
                  <a:cubicBezTo>
                    <a:pt x="445" y="26"/>
                    <a:pt x="446" y="26"/>
                    <a:pt x="449" y="26"/>
                  </a:cubicBezTo>
                  <a:cubicBezTo>
                    <a:pt x="449" y="27"/>
                    <a:pt x="453" y="27"/>
                    <a:pt x="454" y="28"/>
                  </a:cubicBezTo>
                  <a:cubicBezTo>
                    <a:pt x="455" y="28"/>
                    <a:pt x="453" y="27"/>
                    <a:pt x="455" y="28"/>
                  </a:cubicBezTo>
                  <a:cubicBezTo>
                    <a:pt x="456" y="28"/>
                    <a:pt x="456" y="28"/>
                    <a:pt x="456" y="28"/>
                  </a:cubicBezTo>
                  <a:cubicBezTo>
                    <a:pt x="457" y="28"/>
                    <a:pt x="455" y="28"/>
                    <a:pt x="455" y="28"/>
                  </a:cubicBezTo>
                  <a:cubicBezTo>
                    <a:pt x="458" y="29"/>
                    <a:pt x="455" y="28"/>
                    <a:pt x="458" y="29"/>
                  </a:cubicBezTo>
                  <a:cubicBezTo>
                    <a:pt x="459" y="29"/>
                    <a:pt x="457" y="28"/>
                    <a:pt x="457" y="28"/>
                  </a:cubicBezTo>
                  <a:cubicBezTo>
                    <a:pt x="461" y="29"/>
                    <a:pt x="465" y="30"/>
                    <a:pt x="468" y="31"/>
                  </a:cubicBezTo>
                  <a:cubicBezTo>
                    <a:pt x="469" y="31"/>
                    <a:pt x="471" y="32"/>
                    <a:pt x="473" y="33"/>
                  </a:cubicBezTo>
                  <a:cubicBezTo>
                    <a:pt x="474" y="33"/>
                    <a:pt x="473" y="33"/>
                    <a:pt x="475" y="34"/>
                  </a:cubicBezTo>
                  <a:cubicBezTo>
                    <a:pt x="475" y="34"/>
                    <a:pt x="476" y="34"/>
                    <a:pt x="476" y="34"/>
                  </a:cubicBezTo>
                  <a:cubicBezTo>
                    <a:pt x="475" y="33"/>
                    <a:pt x="474" y="33"/>
                    <a:pt x="474" y="33"/>
                  </a:cubicBezTo>
                  <a:cubicBezTo>
                    <a:pt x="475" y="33"/>
                    <a:pt x="478" y="34"/>
                    <a:pt x="480" y="35"/>
                  </a:cubicBezTo>
                  <a:cubicBezTo>
                    <a:pt x="483" y="36"/>
                    <a:pt x="486" y="37"/>
                    <a:pt x="488" y="37"/>
                  </a:cubicBezTo>
                  <a:cubicBezTo>
                    <a:pt x="489" y="38"/>
                    <a:pt x="495" y="40"/>
                    <a:pt x="492" y="39"/>
                  </a:cubicBezTo>
                  <a:cubicBezTo>
                    <a:pt x="494" y="40"/>
                    <a:pt x="497" y="41"/>
                    <a:pt x="497" y="42"/>
                  </a:cubicBezTo>
                  <a:cubicBezTo>
                    <a:pt x="495" y="41"/>
                    <a:pt x="495" y="40"/>
                    <a:pt x="492" y="40"/>
                  </a:cubicBezTo>
                  <a:cubicBezTo>
                    <a:pt x="493" y="40"/>
                    <a:pt x="491" y="39"/>
                    <a:pt x="490" y="39"/>
                  </a:cubicBezTo>
                  <a:cubicBezTo>
                    <a:pt x="494" y="41"/>
                    <a:pt x="489" y="39"/>
                    <a:pt x="493" y="40"/>
                  </a:cubicBezTo>
                  <a:cubicBezTo>
                    <a:pt x="495" y="41"/>
                    <a:pt x="491" y="39"/>
                    <a:pt x="493" y="40"/>
                  </a:cubicBezTo>
                  <a:cubicBezTo>
                    <a:pt x="494" y="41"/>
                    <a:pt x="496" y="41"/>
                    <a:pt x="496" y="42"/>
                  </a:cubicBezTo>
                  <a:cubicBezTo>
                    <a:pt x="495" y="41"/>
                    <a:pt x="496" y="41"/>
                    <a:pt x="495" y="41"/>
                  </a:cubicBezTo>
                  <a:cubicBezTo>
                    <a:pt x="496" y="42"/>
                    <a:pt x="500" y="44"/>
                    <a:pt x="501" y="44"/>
                  </a:cubicBezTo>
                  <a:cubicBezTo>
                    <a:pt x="500" y="43"/>
                    <a:pt x="497" y="42"/>
                    <a:pt x="497" y="42"/>
                  </a:cubicBezTo>
                  <a:cubicBezTo>
                    <a:pt x="497" y="42"/>
                    <a:pt x="499" y="42"/>
                    <a:pt x="498" y="42"/>
                  </a:cubicBezTo>
                  <a:cubicBezTo>
                    <a:pt x="501" y="43"/>
                    <a:pt x="498" y="42"/>
                    <a:pt x="502" y="44"/>
                  </a:cubicBezTo>
                  <a:cubicBezTo>
                    <a:pt x="503" y="44"/>
                    <a:pt x="501" y="43"/>
                    <a:pt x="502" y="44"/>
                  </a:cubicBezTo>
                  <a:cubicBezTo>
                    <a:pt x="505" y="45"/>
                    <a:pt x="502" y="43"/>
                    <a:pt x="504" y="44"/>
                  </a:cubicBezTo>
                  <a:cubicBezTo>
                    <a:pt x="506" y="45"/>
                    <a:pt x="506" y="45"/>
                    <a:pt x="507" y="46"/>
                  </a:cubicBezTo>
                  <a:cubicBezTo>
                    <a:pt x="509" y="47"/>
                    <a:pt x="516" y="50"/>
                    <a:pt x="512" y="48"/>
                  </a:cubicBezTo>
                  <a:cubicBezTo>
                    <a:pt x="513" y="48"/>
                    <a:pt x="515" y="49"/>
                    <a:pt x="516" y="50"/>
                  </a:cubicBezTo>
                  <a:cubicBezTo>
                    <a:pt x="513" y="49"/>
                    <a:pt x="515" y="49"/>
                    <a:pt x="515" y="50"/>
                  </a:cubicBezTo>
                  <a:cubicBezTo>
                    <a:pt x="519" y="51"/>
                    <a:pt x="521" y="53"/>
                    <a:pt x="524" y="55"/>
                  </a:cubicBezTo>
                  <a:cubicBezTo>
                    <a:pt x="525" y="55"/>
                    <a:pt x="522" y="53"/>
                    <a:pt x="524" y="54"/>
                  </a:cubicBezTo>
                  <a:cubicBezTo>
                    <a:pt x="524" y="54"/>
                    <a:pt x="525" y="55"/>
                    <a:pt x="527" y="56"/>
                  </a:cubicBezTo>
                  <a:cubicBezTo>
                    <a:pt x="527" y="56"/>
                    <a:pt x="527" y="56"/>
                    <a:pt x="528" y="56"/>
                  </a:cubicBezTo>
                  <a:cubicBezTo>
                    <a:pt x="531" y="58"/>
                    <a:pt x="534" y="60"/>
                    <a:pt x="535" y="60"/>
                  </a:cubicBezTo>
                  <a:cubicBezTo>
                    <a:pt x="534" y="60"/>
                    <a:pt x="531" y="58"/>
                    <a:pt x="531" y="59"/>
                  </a:cubicBezTo>
                  <a:cubicBezTo>
                    <a:pt x="534" y="60"/>
                    <a:pt x="536" y="61"/>
                    <a:pt x="538" y="63"/>
                  </a:cubicBezTo>
                  <a:cubicBezTo>
                    <a:pt x="538" y="62"/>
                    <a:pt x="538" y="62"/>
                    <a:pt x="538" y="62"/>
                  </a:cubicBezTo>
                  <a:cubicBezTo>
                    <a:pt x="541" y="64"/>
                    <a:pt x="544" y="65"/>
                    <a:pt x="544" y="66"/>
                  </a:cubicBezTo>
                  <a:cubicBezTo>
                    <a:pt x="541" y="64"/>
                    <a:pt x="538" y="63"/>
                    <a:pt x="540" y="64"/>
                  </a:cubicBezTo>
                  <a:cubicBezTo>
                    <a:pt x="542" y="65"/>
                    <a:pt x="544" y="67"/>
                    <a:pt x="545" y="67"/>
                  </a:cubicBezTo>
                  <a:cubicBezTo>
                    <a:pt x="547" y="68"/>
                    <a:pt x="544" y="66"/>
                    <a:pt x="546" y="67"/>
                  </a:cubicBezTo>
                  <a:cubicBezTo>
                    <a:pt x="548" y="69"/>
                    <a:pt x="555" y="72"/>
                    <a:pt x="558" y="75"/>
                  </a:cubicBezTo>
                  <a:cubicBezTo>
                    <a:pt x="557" y="74"/>
                    <a:pt x="554" y="72"/>
                    <a:pt x="554" y="72"/>
                  </a:cubicBezTo>
                  <a:cubicBezTo>
                    <a:pt x="557" y="74"/>
                    <a:pt x="559" y="75"/>
                    <a:pt x="561" y="77"/>
                  </a:cubicBezTo>
                  <a:cubicBezTo>
                    <a:pt x="564" y="79"/>
                    <a:pt x="566" y="80"/>
                    <a:pt x="567" y="82"/>
                  </a:cubicBezTo>
                  <a:cubicBezTo>
                    <a:pt x="567" y="81"/>
                    <a:pt x="565" y="79"/>
                    <a:pt x="564" y="79"/>
                  </a:cubicBezTo>
                  <a:cubicBezTo>
                    <a:pt x="567" y="81"/>
                    <a:pt x="570" y="83"/>
                    <a:pt x="575" y="87"/>
                  </a:cubicBezTo>
                  <a:cubicBezTo>
                    <a:pt x="574" y="86"/>
                    <a:pt x="574" y="86"/>
                    <a:pt x="573" y="86"/>
                  </a:cubicBezTo>
                  <a:cubicBezTo>
                    <a:pt x="576" y="89"/>
                    <a:pt x="576" y="88"/>
                    <a:pt x="578" y="89"/>
                  </a:cubicBezTo>
                  <a:cubicBezTo>
                    <a:pt x="576" y="88"/>
                    <a:pt x="576" y="88"/>
                    <a:pt x="575" y="87"/>
                  </a:cubicBezTo>
                  <a:cubicBezTo>
                    <a:pt x="575" y="87"/>
                    <a:pt x="575" y="87"/>
                    <a:pt x="576" y="87"/>
                  </a:cubicBezTo>
                  <a:cubicBezTo>
                    <a:pt x="579" y="90"/>
                    <a:pt x="582" y="93"/>
                    <a:pt x="583" y="94"/>
                  </a:cubicBezTo>
                  <a:cubicBezTo>
                    <a:pt x="584" y="94"/>
                    <a:pt x="580" y="91"/>
                    <a:pt x="578" y="90"/>
                  </a:cubicBezTo>
                  <a:cubicBezTo>
                    <a:pt x="582" y="92"/>
                    <a:pt x="582" y="93"/>
                    <a:pt x="585" y="95"/>
                  </a:cubicBezTo>
                  <a:cubicBezTo>
                    <a:pt x="585" y="95"/>
                    <a:pt x="582" y="93"/>
                    <a:pt x="583" y="93"/>
                  </a:cubicBezTo>
                  <a:cubicBezTo>
                    <a:pt x="580" y="91"/>
                    <a:pt x="577" y="89"/>
                    <a:pt x="575" y="87"/>
                  </a:cubicBezTo>
                  <a:cubicBezTo>
                    <a:pt x="572" y="85"/>
                    <a:pt x="570" y="83"/>
                    <a:pt x="568" y="81"/>
                  </a:cubicBezTo>
                  <a:cubicBezTo>
                    <a:pt x="572" y="85"/>
                    <a:pt x="570" y="82"/>
                    <a:pt x="572" y="84"/>
                  </a:cubicBezTo>
                  <a:cubicBezTo>
                    <a:pt x="574" y="85"/>
                    <a:pt x="577" y="88"/>
                    <a:pt x="578" y="88"/>
                  </a:cubicBezTo>
                  <a:cubicBezTo>
                    <a:pt x="577" y="88"/>
                    <a:pt x="577" y="88"/>
                    <a:pt x="577" y="88"/>
                  </a:cubicBezTo>
                  <a:cubicBezTo>
                    <a:pt x="579" y="89"/>
                    <a:pt x="583" y="92"/>
                    <a:pt x="582" y="92"/>
                  </a:cubicBezTo>
                  <a:cubicBezTo>
                    <a:pt x="581" y="91"/>
                    <a:pt x="581" y="90"/>
                    <a:pt x="580" y="90"/>
                  </a:cubicBezTo>
                  <a:cubicBezTo>
                    <a:pt x="583" y="92"/>
                    <a:pt x="585" y="94"/>
                    <a:pt x="587" y="96"/>
                  </a:cubicBezTo>
                  <a:cubicBezTo>
                    <a:pt x="589" y="97"/>
                    <a:pt x="591" y="99"/>
                    <a:pt x="592" y="100"/>
                  </a:cubicBezTo>
                  <a:cubicBezTo>
                    <a:pt x="592" y="101"/>
                    <a:pt x="601" y="108"/>
                    <a:pt x="602" y="109"/>
                  </a:cubicBezTo>
                  <a:cubicBezTo>
                    <a:pt x="596" y="104"/>
                    <a:pt x="593" y="101"/>
                    <a:pt x="588" y="97"/>
                  </a:cubicBezTo>
                  <a:cubicBezTo>
                    <a:pt x="589" y="98"/>
                    <a:pt x="587" y="96"/>
                    <a:pt x="585" y="95"/>
                  </a:cubicBezTo>
                  <a:cubicBezTo>
                    <a:pt x="588" y="98"/>
                    <a:pt x="593" y="102"/>
                    <a:pt x="596" y="104"/>
                  </a:cubicBezTo>
                  <a:cubicBezTo>
                    <a:pt x="596" y="104"/>
                    <a:pt x="597" y="105"/>
                    <a:pt x="597" y="105"/>
                  </a:cubicBezTo>
                  <a:cubicBezTo>
                    <a:pt x="595" y="103"/>
                    <a:pt x="594" y="103"/>
                    <a:pt x="592" y="101"/>
                  </a:cubicBezTo>
                  <a:cubicBezTo>
                    <a:pt x="593" y="102"/>
                    <a:pt x="592" y="102"/>
                    <a:pt x="594" y="103"/>
                  </a:cubicBezTo>
                  <a:cubicBezTo>
                    <a:pt x="594" y="103"/>
                    <a:pt x="593" y="102"/>
                    <a:pt x="593" y="102"/>
                  </a:cubicBezTo>
                  <a:cubicBezTo>
                    <a:pt x="595" y="104"/>
                    <a:pt x="596" y="105"/>
                    <a:pt x="598" y="106"/>
                  </a:cubicBezTo>
                  <a:cubicBezTo>
                    <a:pt x="599" y="108"/>
                    <a:pt x="598" y="107"/>
                    <a:pt x="597" y="107"/>
                  </a:cubicBezTo>
                  <a:cubicBezTo>
                    <a:pt x="596" y="107"/>
                    <a:pt x="596" y="106"/>
                    <a:pt x="595" y="106"/>
                  </a:cubicBezTo>
                  <a:cubicBezTo>
                    <a:pt x="596" y="107"/>
                    <a:pt x="592" y="103"/>
                    <a:pt x="590" y="102"/>
                  </a:cubicBezTo>
                  <a:cubicBezTo>
                    <a:pt x="592" y="104"/>
                    <a:pt x="592" y="103"/>
                    <a:pt x="595" y="106"/>
                  </a:cubicBezTo>
                  <a:cubicBezTo>
                    <a:pt x="595" y="107"/>
                    <a:pt x="594" y="106"/>
                    <a:pt x="595" y="107"/>
                  </a:cubicBezTo>
                  <a:cubicBezTo>
                    <a:pt x="595" y="106"/>
                    <a:pt x="598" y="109"/>
                    <a:pt x="598" y="109"/>
                  </a:cubicBezTo>
                  <a:cubicBezTo>
                    <a:pt x="596" y="107"/>
                    <a:pt x="595" y="106"/>
                    <a:pt x="595" y="106"/>
                  </a:cubicBezTo>
                  <a:cubicBezTo>
                    <a:pt x="595" y="106"/>
                    <a:pt x="595" y="106"/>
                    <a:pt x="596" y="107"/>
                  </a:cubicBezTo>
                  <a:cubicBezTo>
                    <a:pt x="598" y="108"/>
                    <a:pt x="598" y="108"/>
                    <a:pt x="599" y="109"/>
                  </a:cubicBezTo>
                  <a:cubicBezTo>
                    <a:pt x="599" y="109"/>
                    <a:pt x="599" y="109"/>
                    <a:pt x="599" y="110"/>
                  </a:cubicBezTo>
                  <a:cubicBezTo>
                    <a:pt x="600" y="110"/>
                    <a:pt x="597" y="108"/>
                    <a:pt x="598" y="108"/>
                  </a:cubicBezTo>
                  <a:cubicBezTo>
                    <a:pt x="600" y="109"/>
                    <a:pt x="599" y="107"/>
                    <a:pt x="604" y="112"/>
                  </a:cubicBezTo>
                  <a:cubicBezTo>
                    <a:pt x="605" y="114"/>
                    <a:pt x="607" y="116"/>
                    <a:pt x="611" y="119"/>
                  </a:cubicBezTo>
                  <a:cubicBezTo>
                    <a:pt x="611" y="119"/>
                    <a:pt x="610" y="119"/>
                    <a:pt x="610" y="119"/>
                  </a:cubicBezTo>
                  <a:cubicBezTo>
                    <a:pt x="611" y="120"/>
                    <a:pt x="616" y="126"/>
                    <a:pt x="616" y="125"/>
                  </a:cubicBezTo>
                  <a:cubicBezTo>
                    <a:pt x="616" y="125"/>
                    <a:pt x="615" y="124"/>
                    <a:pt x="613" y="122"/>
                  </a:cubicBezTo>
                  <a:cubicBezTo>
                    <a:pt x="614" y="123"/>
                    <a:pt x="612" y="120"/>
                    <a:pt x="612" y="120"/>
                  </a:cubicBezTo>
                  <a:cubicBezTo>
                    <a:pt x="616" y="125"/>
                    <a:pt x="617" y="126"/>
                    <a:pt x="618" y="127"/>
                  </a:cubicBezTo>
                  <a:cubicBezTo>
                    <a:pt x="623" y="133"/>
                    <a:pt x="625" y="136"/>
                    <a:pt x="631" y="144"/>
                  </a:cubicBezTo>
                  <a:cubicBezTo>
                    <a:pt x="632" y="145"/>
                    <a:pt x="630" y="142"/>
                    <a:pt x="632" y="144"/>
                  </a:cubicBezTo>
                  <a:cubicBezTo>
                    <a:pt x="633" y="146"/>
                    <a:pt x="634" y="147"/>
                    <a:pt x="636" y="150"/>
                  </a:cubicBezTo>
                  <a:cubicBezTo>
                    <a:pt x="635" y="149"/>
                    <a:pt x="635" y="149"/>
                    <a:pt x="636" y="151"/>
                  </a:cubicBezTo>
                  <a:cubicBezTo>
                    <a:pt x="638" y="153"/>
                    <a:pt x="639" y="154"/>
                    <a:pt x="639" y="155"/>
                  </a:cubicBezTo>
                  <a:cubicBezTo>
                    <a:pt x="641" y="156"/>
                    <a:pt x="641" y="157"/>
                    <a:pt x="641" y="158"/>
                  </a:cubicBezTo>
                  <a:cubicBezTo>
                    <a:pt x="642" y="158"/>
                    <a:pt x="642" y="158"/>
                    <a:pt x="642" y="158"/>
                  </a:cubicBezTo>
                  <a:cubicBezTo>
                    <a:pt x="640" y="156"/>
                    <a:pt x="638" y="152"/>
                    <a:pt x="639" y="153"/>
                  </a:cubicBezTo>
                  <a:cubicBezTo>
                    <a:pt x="638" y="151"/>
                    <a:pt x="634" y="147"/>
                    <a:pt x="634" y="146"/>
                  </a:cubicBezTo>
                  <a:cubicBezTo>
                    <a:pt x="635" y="147"/>
                    <a:pt x="638" y="151"/>
                    <a:pt x="640" y="155"/>
                  </a:cubicBezTo>
                  <a:cubicBezTo>
                    <a:pt x="643" y="158"/>
                    <a:pt x="644" y="161"/>
                    <a:pt x="642" y="158"/>
                  </a:cubicBezTo>
                  <a:cubicBezTo>
                    <a:pt x="643" y="160"/>
                    <a:pt x="644" y="161"/>
                    <a:pt x="644" y="162"/>
                  </a:cubicBezTo>
                  <a:cubicBezTo>
                    <a:pt x="645" y="162"/>
                    <a:pt x="645" y="162"/>
                    <a:pt x="645" y="163"/>
                  </a:cubicBezTo>
                  <a:cubicBezTo>
                    <a:pt x="644" y="160"/>
                    <a:pt x="644" y="160"/>
                    <a:pt x="643" y="159"/>
                  </a:cubicBezTo>
                  <a:cubicBezTo>
                    <a:pt x="642" y="157"/>
                    <a:pt x="642" y="157"/>
                    <a:pt x="641" y="155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642" y="157"/>
                    <a:pt x="643" y="158"/>
                    <a:pt x="643" y="158"/>
                  </a:cubicBezTo>
                  <a:cubicBezTo>
                    <a:pt x="641" y="155"/>
                    <a:pt x="639" y="154"/>
                    <a:pt x="636" y="149"/>
                  </a:cubicBezTo>
                  <a:cubicBezTo>
                    <a:pt x="639" y="152"/>
                    <a:pt x="637" y="149"/>
                    <a:pt x="638" y="151"/>
                  </a:cubicBezTo>
                  <a:cubicBezTo>
                    <a:pt x="636" y="149"/>
                    <a:pt x="634" y="145"/>
                    <a:pt x="633" y="143"/>
                  </a:cubicBezTo>
                  <a:cubicBezTo>
                    <a:pt x="632" y="141"/>
                    <a:pt x="632" y="141"/>
                    <a:pt x="635" y="145"/>
                  </a:cubicBezTo>
                  <a:cubicBezTo>
                    <a:pt x="635" y="145"/>
                    <a:pt x="634" y="143"/>
                    <a:pt x="633" y="142"/>
                  </a:cubicBezTo>
                  <a:cubicBezTo>
                    <a:pt x="633" y="143"/>
                    <a:pt x="633" y="142"/>
                    <a:pt x="631" y="140"/>
                  </a:cubicBezTo>
                  <a:cubicBezTo>
                    <a:pt x="631" y="140"/>
                    <a:pt x="632" y="142"/>
                    <a:pt x="631" y="140"/>
                  </a:cubicBezTo>
                  <a:cubicBezTo>
                    <a:pt x="629" y="139"/>
                    <a:pt x="628" y="136"/>
                    <a:pt x="627" y="135"/>
                  </a:cubicBezTo>
                  <a:cubicBezTo>
                    <a:pt x="625" y="134"/>
                    <a:pt x="624" y="133"/>
                    <a:pt x="623" y="131"/>
                  </a:cubicBezTo>
                  <a:cubicBezTo>
                    <a:pt x="622" y="130"/>
                    <a:pt x="621" y="129"/>
                    <a:pt x="620" y="127"/>
                  </a:cubicBezTo>
                  <a:cubicBezTo>
                    <a:pt x="617" y="125"/>
                    <a:pt x="615" y="122"/>
                    <a:pt x="612" y="119"/>
                  </a:cubicBezTo>
                  <a:cubicBezTo>
                    <a:pt x="610" y="116"/>
                    <a:pt x="607" y="114"/>
                    <a:pt x="604" y="111"/>
                  </a:cubicBezTo>
                  <a:cubicBezTo>
                    <a:pt x="603" y="110"/>
                    <a:pt x="602" y="108"/>
                    <a:pt x="601" y="107"/>
                  </a:cubicBezTo>
                  <a:cubicBezTo>
                    <a:pt x="599" y="106"/>
                    <a:pt x="598" y="105"/>
                    <a:pt x="596" y="103"/>
                  </a:cubicBezTo>
                  <a:cubicBezTo>
                    <a:pt x="599" y="105"/>
                    <a:pt x="599" y="105"/>
                    <a:pt x="601" y="108"/>
                  </a:cubicBezTo>
                  <a:cubicBezTo>
                    <a:pt x="601" y="107"/>
                    <a:pt x="604" y="110"/>
                    <a:pt x="605" y="111"/>
                  </a:cubicBezTo>
                  <a:cubicBezTo>
                    <a:pt x="603" y="109"/>
                    <a:pt x="607" y="113"/>
                    <a:pt x="605" y="110"/>
                  </a:cubicBezTo>
                  <a:cubicBezTo>
                    <a:pt x="609" y="115"/>
                    <a:pt x="613" y="119"/>
                    <a:pt x="616" y="121"/>
                  </a:cubicBezTo>
                  <a:cubicBezTo>
                    <a:pt x="611" y="117"/>
                    <a:pt x="618" y="123"/>
                    <a:pt x="615" y="119"/>
                  </a:cubicBezTo>
                  <a:cubicBezTo>
                    <a:pt x="613" y="118"/>
                    <a:pt x="609" y="114"/>
                    <a:pt x="606" y="110"/>
                  </a:cubicBezTo>
                  <a:cubicBezTo>
                    <a:pt x="605" y="110"/>
                    <a:pt x="606" y="111"/>
                    <a:pt x="605" y="110"/>
                  </a:cubicBezTo>
                  <a:cubicBezTo>
                    <a:pt x="603" y="108"/>
                    <a:pt x="607" y="112"/>
                    <a:pt x="609" y="113"/>
                  </a:cubicBezTo>
                  <a:cubicBezTo>
                    <a:pt x="606" y="111"/>
                    <a:pt x="604" y="109"/>
                    <a:pt x="602" y="106"/>
                  </a:cubicBezTo>
                  <a:cubicBezTo>
                    <a:pt x="603" y="106"/>
                    <a:pt x="603" y="107"/>
                    <a:pt x="605" y="108"/>
                  </a:cubicBezTo>
                  <a:cubicBezTo>
                    <a:pt x="607" y="110"/>
                    <a:pt x="606" y="110"/>
                    <a:pt x="609" y="112"/>
                  </a:cubicBezTo>
                  <a:cubicBezTo>
                    <a:pt x="609" y="112"/>
                    <a:pt x="608" y="112"/>
                    <a:pt x="608" y="112"/>
                  </a:cubicBezTo>
                  <a:cubicBezTo>
                    <a:pt x="610" y="114"/>
                    <a:pt x="610" y="114"/>
                    <a:pt x="612" y="115"/>
                  </a:cubicBezTo>
                  <a:cubicBezTo>
                    <a:pt x="611" y="116"/>
                    <a:pt x="611" y="116"/>
                    <a:pt x="611" y="116"/>
                  </a:cubicBezTo>
                  <a:cubicBezTo>
                    <a:pt x="613" y="117"/>
                    <a:pt x="615" y="119"/>
                    <a:pt x="618" y="122"/>
                  </a:cubicBezTo>
                  <a:cubicBezTo>
                    <a:pt x="616" y="120"/>
                    <a:pt x="615" y="118"/>
                    <a:pt x="613" y="116"/>
                  </a:cubicBezTo>
                  <a:cubicBezTo>
                    <a:pt x="611" y="114"/>
                    <a:pt x="609" y="112"/>
                    <a:pt x="608" y="110"/>
                  </a:cubicBezTo>
                  <a:cubicBezTo>
                    <a:pt x="608" y="110"/>
                    <a:pt x="606" y="108"/>
                    <a:pt x="607" y="109"/>
                  </a:cubicBezTo>
                  <a:cubicBezTo>
                    <a:pt x="610" y="112"/>
                    <a:pt x="610" y="112"/>
                    <a:pt x="612" y="114"/>
                  </a:cubicBezTo>
                  <a:cubicBezTo>
                    <a:pt x="612" y="114"/>
                    <a:pt x="612" y="114"/>
                    <a:pt x="612" y="114"/>
                  </a:cubicBezTo>
                  <a:cubicBezTo>
                    <a:pt x="614" y="116"/>
                    <a:pt x="615" y="117"/>
                    <a:pt x="615" y="118"/>
                  </a:cubicBezTo>
                  <a:cubicBezTo>
                    <a:pt x="615" y="119"/>
                    <a:pt x="616" y="119"/>
                    <a:pt x="618" y="122"/>
                  </a:cubicBezTo>
                  <a:cubicBezTo>
                    <a:pt x="619" y="123"/>
                    <a:pt x="620" y="123"/>
                    <a:pt x="621" y="124"/>
                  </a:cubicBezTo>
                  <a:cubicBezTo>
                    <a:pt x="620" y="123"/>
                    <a:pt x="621" y="124"/>
                    <a:pt x="622" y="125"/>
                  </a:cubicBezTo>
                  <a:cubicBezTo>
                    <a:pt x="623" y="126"/>
                    <a:pt x="624" y="127"/>
                    <a:pt x="623" y="126"/>
                  </a:cubicBezTo>
                  <a:cubicBezTo>
                    <a:pt x="625" y="128"/>
                    <a:pt x="629" y="133"/>
                    <a:pt x="630" y="135"/>
                  </a:cubicBezTo>
                  <a:cubicBezTo>
                    <a:pt x="630" y="135"/>
                    <a:pt x="629" y="134"/>
                    <a:pt x="630" y="135"/>
                  </a:cubicBezTo>
                  <a:cubicBezTo>
                    <a:pt x="628" y="133"/>
                    <a:pt x="626" y="131"/>
                    <a:pt x="624" y="129"/>
                  </a:cubicBezTo>
                  <a:cubicBezTo>
                    <a:pt x="622" y="126"/>
                    <a:pt x="620" y="124"/>
                    <a:pt x="618" y="122"/>
                  </a:cubicBezTo>
                  <a:cubicBezTo>
                    <a:pt x="618" y="122"/>
                    <a:pt x="619" y="123"/>
                    <a:pt x="619" y="124"/>
                  </a:cubicBezTo>
                  <a:cubicBezTo>
                    <a:pt x="619" y="123"/>
                    <a:pt x="620" y="124"/>
                    <a:pt x="621" y="125"/>
                  </a:cubicBezTo>
                  <a:cubicBezTo>
                    <a:pt x="621" y="126"/>
                    <a:pt x="621" y="126"/>
                    <a:pt x="621" y="126"/>
                  </a:cubicBezTo>
                  <a:cubicBezTo>
                    <a:pt x="622" y="127"/>
                    <a:pt x="624" y="129"/>
                    <a:pt x="624" y="129"/>
                  </a:cubicBezTo>
                  <a:cubicBezTo>
                    <a:pt x="621" y="126"/>
                    <a:pt x="621" y="126"/>
                    <a:pt x="621" y="126"/>
                  </a:cubicBezTo>
                  <a:cubicBezTo>
                    <a:pt x="621" y="127"/>
                    <a:pt x="622" y="128"/>
                    <a:pt x="623" y="129"/>
                  </a:cubicBezTo>
                  <a:cubicBezTo>
                    <a:pt x="625" y="131"/>
                    <a:pt x="626" y="132"/>
                    <a:pt x="627" y="133"/>
                  </a:cubicBezTo>
                  <a:cubicBezTo>
                    <a:pt x="626" y="132"/>
                    <a:pt x="625" y="132"/>
                    <a:pt x="625" y="131"/>
                  </a:cubicBezTo>
                  <a:cubicBezTo>
                    <a:pt x="626" y="132"/>
                    <a:pt x="626" y="132"/>
                    <a:pt x="627" y="133"/>
                  </a:cubicBezTo>
                  <a:cubicBezTo>
                    <a:pt x="629" y="135"/>
                    <a:pt x="627" y="134"/>
                    <a:pt x="628" y="135"/>
                  </a:cubicBezTo>
                  <a:cubicBezTo>
                    <a:pt x="629" y="136"/>
                    <a:pt x="628" y="136"/>
                    <a:pt x="629" y="137"/>
                  </a:cubicBezTo>
                  <a:cubicBezTo>
                    <a:pt x="630" y="137"/>
                    <a:pt x="630" y="137"/>
                    <a:pt x="631" y="139"/>
                  </a:cubicBezTo>
                  <a:cubicBezTo>
                    <a:pt x="631" y="139"/>
                    <a:pt x="631" y="139"/>
                    <a:pt x="632" y="140"/>
                  </a:cubicBezTo>
                  <a:cubicBezTo>
                    <a:pt x="634" y="142"/>
                    <a:pt x="636" y="145"/>
                    <a:pt x="638" y="148"/>
                  </a:cubicBezTo>
                  <a:cubicBezTo>
                    <a:pt x="640" y="151"/>
                    <a:pt x="642" y="154"/>
                    <a:pt x="645" y="157"/>
                  </a:cubicBezTo>
                  <a:cubicBezTo>
                    <a:pt x="645" y="158"/>
                    <a:pt x="646" y="160"/>
                    <a:pt x="647" y="161"/>
                  </a:cubicBezTo>
                  <a:cubicBezTo>
                    <a:pt x="647" y="160"/>
                    <a:pt x="646" y="159"/>
                    <a:pt x="646" y="158"/>
                  </a:cubicBezTo>
                  <a:cubicBezTo>
                    <a:pt x="644" y="155"/>
                    <a:pt x="639" y="149"/>
                    <a:pt x="638" y="147"/>
                  </a:cubicBezTo>
                  <a:cubicBezTo>
                    <a:pt x="639" y="149"/>
                    <a:pt x="642" y="151"/>
                    <a:pt x="642" y="153"/>
                  </a:cubicBezTo>
                  <a:cubicBezTo>
                    <a:pt x="642" y="152"/>
                    <a:pt x="642" y="152"/>
                    <a:pt x="643" y="153"/>
                  </a:cubicBezTo>
                  <a:cubicBezTo>
                    <a:pt x="646" y="156"/>
                    <a:pt x="648" y="161"/>
                    <a:pt x="651" y="165"/>
                  </a:cubicBezTo>
                  <a:cubicBezTo>
                    <a:pt x="654" y="169"/>
                    <a:pt x="657" y="173"/>
                    <a:pt x="659" y="177"/>
                  </a:cubicBezTo>
                  <a:cubicBezTo>
                    <a:pt x="658" y="175"/>
                    <a:pt x="659" y="176"/>
                    <a:pt x="658" y="175"/>
                  </a:cubicBezTo>
                  <a:cubicBezTo>
                    <a:pt x="656" y="173"/>
                    <a:pt x="654" y="169"/>
                    <a:pt x="653" y="167"/>
                  </a:cubicBezTo>
                  <a:cubicBezTo>
                    <a:pt x="650" y="162"/>
                    <a:pt x="645" y="155"/>
                    <a:pt x="642" y="151"/>
                  </a:cubicBezTo>
                  <a:cubicBezTo>
                    <a:pt x="642" y="150"/>
                    <a:pt x="637" y="144"/>
                    <a:pt x="638" y="144"/>
                  </a:cubicBezTo>
                  <a:cubicBezTo>
                    <a:pt x="637" y="142"/>
                    <a:pt x="634" y="139"/>
                    <a:pt x="634" y="138"/>
                  </a:cubicBezTo>
                  <a:cubicBezTo>
                    <a:pt x="635" y="140"/>
                    <a:pt x="635" y="140"/>
                    <a:pt x="636" y="141"/>
                  </a:cubicBezTo>
                  <a:cubicBezTo>
                    <a:pt x="635" y="139"/>
                    <a:pt x="634" y="138"/>
                    <a:pt x="632" y="136"/>
                  </a:cubicBezTo>
                  <a:cubicBezTo>
                    <a:pt x="632" y="136"/>
                    <a:pt x="633" y="137"/>
                    <a:pt x="632" y="135"/>
                  </a:cubicBezTo>
                  <a:cubicBezTo>
                    <a:pt x="630" y="132"/>
                    <a:pt x="627" y="129"/>
                    <a:pt x="625" y="127"/>
                  </a:cubicBezTo>
                  <a:cubicBezTo>
                    <a:pt x="622" y="124"/>
                    <a:pt x="620" y="121"/>
                    <a:pt x="618" y="118"/>
                  </a:cubicBezTo>
                  <a:cubicBezTo>
                    <a:pt x="619" y="118"/>
                    <a:pt x="623" y="123"/>
                    <a:pt x="625" y="125"/>
                  </a:cubicBezTo>
                  <a:cubicBezTo>
                    <a:pt x="623" y="123"/>
                    <a:pt x="627" y="128"/>
                    <a:pt x="627" y="127"/>
                  </a:cubicBezTo>
                  <a:cubicBezTo>
                    <a:pt x="625" y="126"/>
                    <a:pt x="626" y="125"/>
                    <a:pt x="627" y="127"/>
                  </a:cubicBezTo>
                  <a:cubicBezTo>
                    <a:pt x="628" y="128"/>
                    <a:pt x="629" y="129"/>
                    <a:pt x="629" y="129"/>
                  </a:cubicBezTo>
                  <a:cubicBezTo>
                    <a:pt x="630" y="131"/>
                    <a:pt x="631" y="132"/>
                    <a:pt x="631" y="132"/>
                  </a:cubicBezTo>
                  <a:cubicBezTo>
                    <a:pt x="628" y="129"/>
                    <a:pt x="631" y="131"/>
                    <a:pt x="630" y="130"/>
                  </a:cubicBezTo>
                  <a:cubicBezTo>
                    <a:pt x="629" y="129"/>
                    <a:pt x="629" y="129"/>
                    <a:pt x="628" y="128"/>
                  </a:cubicBezTo>
                  <a:cubicBezTo>
                    <a:pt x="628" y="127"/>
                    <a:pt x="625" y="125"/>
                    <a:pt x="624" y="124"/>
                  </a:cubicBezTo>
                  <a:cubicBezTo>
                    <a:pt x="623" y="123"/>
                    <a:pt x="621" y="121"/>
                    <a:pt x="619" y="118"/>
                  </a:cubicBezTo>
                  <a:cubicBezTo>
                    <a:pt x="618" y="117"/>
                    <a:pt x="617" y="116"/>
                    <a:pt x="616" y="115"/>
                  </a:cubicBezTo>
                  <a:cubicBezTo>
                    <a:pt x="615" y="114"/>
                    <a:pt x="614" y="113"/>
                    <a:pt x="614" y="112"/>
                  </a:cubicBezTo>
                  <a:cubicBezTo>
                    <a:pt x="615" y="114"/>
                    <a:pt x="617" y="115"/>
                    <a:pt x="618" y="117"/>
                  </a:cubicBezTo>
                  <a:cubicBezTo>
                    <a:pt x="619" y="117"/>
                    <a:pt x="621" y="118"/>
                    <a:pt x="623" y="121"/>
                  </a:cubicBezTo>
                  <a:cubicBezTo>
                    <a:pt x="624" y="122"/>
                    <a:pt x="623" y="121"/>
                    <a:pt x="622" y="121"/>
                  </a:cubicBezTo>
                  <a:cubicBezTo>
                    <a:pt x="624" y="122"/>
                    <a:pt x="626" y="124"/>
                    <a:pt x="627" y="126"/>
                  </a:cubicBezTo>
                  <a:cubicBezTo>
                    <a:pt x="626" y="125"/>
                    <a:pt x="624" y="123"/>
                    <a:pt x="625" y="124"/>
                  </a:cubicBezTo>
                  <a:cubicBezTo>
                    <a:pt x="628" y="127"/>
                    <a:pt x="631" y="130"/>
                    <a:pt x="634" y="133"/>
                  </a:cubicBezTo>
                  <a:cubicBezTo>
                    <a:pt x="634" y="133"/>
                    <a:pt x="634" y="133"/>
                    <a:pt x="633" y="132"/>
                  </a:cubicBezTo>
                  <a:cubicBezTo>
                    <a:pt x="636" y="135"/>
                    <a:pt x="638" y="138"/>
                    <a:pt x="641" y="140"/>
                  </a:cubicBezTo>
                  <a:cubicBezTo>
                    <a:pt x="643" y="143"/>
                    <a:pt x="644" y="145"/>
                    <a:pt x="645" y="147"/>
                  </a:cubicBezTo>
                  <a:cubicBezTo>
                    <a:pt x="647" y="149"/>
                    <a:pt x="650" y="153"/>
                    <a:pt x="651" y="154"/>
                  </a:cubicBezTo>
                  <a:cubicBezTo>
                    <a:pt x="649" y="152"/>
                    <a:pt x="649" y="151"/>
                    <a:pt x="648" y="150"/>
                  </a:cubicBezTo>
                  <a:cubicBezTo>
                    <a:pt x="650" y="152"/>
                    <a:pt x="651" y="153"/>
                    <a:pt x="652" y="154"/>
                  </a:cubicBezTo>
                  <a:cubicBezTo>
                    <a:pt x="652" y="155"/>
                    <a:pt x="655" y="159"/>
                    <a:pt x="656" y="161"/>
                  </a:cubicBezTo>
                  <a:cubicBezTo>
                    <a:pt x="656" y="162"/>
                    <a:pt x="654" y="158"/>
                    <a:pt x="654" y="158"/>
                  </a:cubicBezTo>
                  <a:cubicBezTo>
                    <a:pt x="656" y="162"/>
                    <a:pt x="660" y="167"/>
                    <a:pt x="663" y="172"/>
                  </a:cubicBezTo>
                  <a:cubicBezTo>
                    <a:pt x="664" y="175"/>
                    <a:pt x="666" y="178"/>
                    <a:pt x="667" y="180"/>
                  </a:cubicBezTo>
                  <a:cubicBezTo>
                    <a:pt x="668" y="182"/>
                    <a:pt x="670" y="185"/>
                    <a:pt x="671" y="187"/>
                  </a:cubicBezTo>
                  <a:cubicBezTo>
                    <a:pt x="669" y="186"/>
                    <a:pt x="667" y="180"/>
                    <a:pt x="666" y="180"/>
                  </a:cubicBezTo>
                  <a:cubicBezTo>
                    <a:pt x="668" y="183"/>
                    <a:pt x="670" y="186"/>
                    <a:pt x="672" y="190"/>
                  </a:cubicBezTo>
                  <a:cubicBezTo>
                    <a:pt x="672" y="191"/>
                    <a:pt x="671" y="190"/>
                    <a:pt x="670" y="187"/>
                  </a:cubicBezTo>
                  <a:cubicBezTo>
                    <a:pt x="670" y="187"/>
                    <a:pt x="668" y="184"/>
                    <a:pt x="667" y="182"/>
                  </a:cubicBezTo>
                  <a:cubicBezTo>
                    <a:pt x="666" y="180"/>
                    <a:pt x="665" y="178"/>
                    <a:pt x="667" y="180"/>
                  </a:cubicBezTo>
                  <a:cubicBezTo>
                    <a:pt x="664" y="176"/>
                    <a:pt x="662" y="172"/>
                    <a:pt x="661" y="170"/>
                  </a:cubicBezTo>
                  <a:cubicBezTo>
                    <a:pt x="660" y="168"/>
                    <a:pt x="660" y="169"/>
                    <a:pt x="659" y="167"/>
                  </a:cubicBezTo>
                  <a:cubicBezTo>
                    <a:pt x="659" y="167"/>
                    <a:pt x="659" y="168"/>
                    <a:pt x="660" y="168"/>
                  </a:cubicBezTo>
                  <a:cubicBezTo>
                    <a:pt x="658" y="166"/>
                    <a:pt x="656" y="162"/>
                    <a:pt x="653" y="158"/>
                  </a:cubicBezTo>
                  <a:cubicBezTo>
                    <a:pt x="651" y="156"/>
                    <a:pt x="650" y="154"/>
                    <a:pt x="649" y="152"/>
                  </a:cubicBezTo>
                  <a:cubicBezTo>
                    <a:pt x="647" y="150"/>
                    <a:pt x="646" y="148"/>
                    <a:pt x="645" y="147"/>
                  </a:cubicBezTo>
                  <a:cubicBezTo>
                    <a:pt x="645" y="147"/>
                    <a:pt x="645" y="147"/>
                    <a:pt x="644" y="146"/>
                  </a:cubicBezTo>
                  <a:cubicBezTo>
                    <a:pt x="644" y="145"/>
                    <a:pt x="642" y="144"/>
                    <a:pt x="642" y="144"/>
                  </a:cubicBezTo>
                  <a:cubicBezTo>
                    <a:pt x="644" y="146"/>
                    <a:pt x="644" y="146"/>
                    <a:pt x="644" y="147"/>
                  </a:cubicBezTo>
                  <a:cubicBezTo>
                    <a:pt x="645" y="147"/>
                    <a:pt x="647" y="150"/>
                    <a:pt x="647" y="151"/>
                  </a:cubicBezTo>
                  <a:cubicBezTo>
                    <a:pt x="647" y="151"/>
                    <a:pt x="646" y="149"/>
                    <a:pt x="646" y="149"/>
                  </a:cubicBezTo>
                  <a:cubicBezTo>
                    <a:pt x="646" y="150"/>
                    <a:pt x="647" y="151"/>
                    <a:pt x="647" y="151"/>
                  </a:cubicBezTo>
                  <a:cubicBezTo>
                    <a:pt x="646" y="150"/>
                    <a:pt x="646" y="149"/>
                    <a:pt x="646" y="150"/>
                  </a:cubicBezTo>
                  <a:cubicBezTo>
                    <a:pt x="648" y="152"/>
                    <a:pt x="651" y="156"/>
                    <a:pt x="652" y="158"/>
                  </a:cubicBezTo>
                  <a:cubicBezTo>
                    <a:pt x="650" y="156"/>
                    <a:pt x="651" y="157"/>
                    <a:pt x="650" y="156"/>
                  </a:cubicBezTo>
                  <a:cubicBezTo>
                    <a:pt x="648" y="152"/>
                    <a:pt x="644" y="148"/>
                    <a:pt x="643" y="147"/>
                  </a:cubicBezTo>
                  <a:cubicBezTo>
                    <a:pt x="646" y="151"/>
                    <a:pt x="645" y="151"/>
                    <a:pt x="647" y="153"/>
                  </a:cubicBezTo>
                  <a:cubicBezTo>
                    <a:pt x="645" y="151"/>
                    <a:pt x="646" y="152"/>
                    <a:pt x="645" y="150"/>
                  </a:cubicBezTo>
                  <a:cubicBezTo>
                    <a:pt x="644" y="150"/>
                    <a:pt x="646" y="152"/>
                    <a:pt x="647" y="154"/>
                  </a:cubicBezTo>
                  <a:cubicBezTo>
                    <a:pt x="646" y="152"/>
                    <a:pt x="646" y="153"/>
                    <a:pt x="645" y="152"/>
                  </a:cubicBezTo>
                  <a:cubicBezTo>
                    <a:pt x="647" y="154"/>
                    <a:pt x="649" y="158"/>
                    <a:pt x="647" y="156"/>
                  </a:cubicBezTo>
                  <a:cubicBezTo>
                    <a:pt x="649" y="158"/>
                    <a:pt x="651" y="162"/>
                    <a:pt x="651" y="162"/>
                  </a:cubicBezTo>
                  <a:cubicBezTo>
                    <a:pt x="650" y="161"/>
                    <a:pt x="647" y="156"/>
                    <a:pt x="647" y="157"/>
                  </a:cubicBezTo>
                  <a:cubicBezTo>
                    <a:pt x="651" y="162"/>
                    <a:pt x="654" y="167"/>
                    <a:pt x="657" y="171"/>
                  </a:cubicBezTo>
                  <a:cubicBezTo>
                    <a:pt x="659" y="176"/>
                    <a:pt x="661" y="180"/>
                    <a:pt x="665" y="186"/>
                  </a:cubicBezTo>
                  <a:cubicBezTo>
                    <a:pt x="664" y="186"/>
                    <a:pt x="665" y="188"/>
                    <a:pt x="666" y="190"/>
                  </a:cubicBezTo>
                  <a:cubicBezTo>
                    <a:pt x="665" y="189"/>
                    <a:pt x="664" y="187"/>
                    <a:pt x="663" y="185"/>
                  </a:cubicBezTo>
                  <a:cubicBezTo>
                    <a:pt x="662" y="184"/>
                    <a:pt x="662" y="184"/>
                    <a:pt x="661" y="182"/>
                  </a:cubicBezTo>
                  <a:cubicBezTo>
                    <a:pt x="660" y="180"/>
                    <a:pt x="661" y="182"/>
                    <a:pt x="660" y="179"/>
                  </a:cubicBezTo>
                  <a:cubicBezTo>
                    <a:pt x="660" y="179"/>
                    <a:pt x="660" y="180"/>
                    <a:pt x="660" y="180"/>
                  </a:cubicBezTo>
                  <a:cubicBezTo>
                    <a:pt x="658" y="177"/>
                    <a:pt x="657" y="176"/>
                    <a:pt x="655" y="171"/>
                  </a:cubicBezTo>
                  <a:cubicBezTo>
                    <a:pt x="654" y="170"/>
                    <a:pt x="652" y="168"/>
                    <a:pt x="653" y="170"/>
                  </a:cubicBezTo>
                  <a:cubicBezTo>
                    <a:pt x="656" y="174"/>
                    <a:pt x="657" y="177"/>
                    <a:pt x="660" y="181"/>
                  </a:cubicBezTo>
                  <a:cubicBezTo>
                    <a:pt x="659" y="179"/>
                    <a:pt x="660" y="184"/>
                    <a:pt x="662" y="185"/>
                  </a:cubicBezTo>
                  <a:cubicBezTo>
                    <a:pt x="661" y="184"/>
                    <a:pt x="660" y="182"/>
                    <a:pt x="660" y="182"/>
                  </a:cubicBezTo>
                  <a:cubicBezTo>
                    <a:pt x="660" y="182"/>
                    <a:pt x="660" y="181"/>
                    <a:pt x="661" y="182"/>
                  </a:cubicBezTo>
                  <a:cubicBezTo>
                    <a:pt x="662" y="185"/>
                    <a:pt x="663" y="187"/>
                    <a:pt x="663" y="187"/>
                  </a:cubicBezTo>
                  <a:cubicBezTo>
                    <a:pt x="663" y="186"/>
                    <a:pt x="662" y="184"/>
                    <a:pt x="662" y="184"/>
                  </a:cubicBezTo>
                  <a:cubicBezTo>
                    <a:pt x="663" y="187"/>
                    <a:pt x="662" y="185"/>
                    <a:pt x="663" y="187"/>
                  </a:cubicBezTo>
                  <a:cubicBezTo>
                    <a:pt x="664" y="188"/>
                    <a:pt x="667" y="194"/>
                    <a:pt x="668" y="196"/>
                  </a:cubicBezTo>
                  <a:cubicBezTo>
                    <a:pt x="668" y="196"/>
                    <a:pt x="668" y="196"/>
                    <a:pt x="668" y="196"/>
                  </a:cubicBezTo>
                  <a:cubicBezTo>
                    <a:pt x="666" y="193"/>
                    <a:pt x="664" y="192"/>
                    <a:pt x="666" y="193"/>
                  </a:cubicBezTo>
                  <a:cubicBezTo>
                    <a:pt x="668" y="199"/>
                    <a:pt x="670" y="200"/>
                    <a:pt x="671" y="201"/>
                  </a:cubicBezTo>
                  <a:cubicBezTo>
                    <a:pt x="671" y="203"/>
                    <a:pt x="671" y="202"/>
                    <a:pt x="671" y="203"/>
                  </a:cubicBezTo>
                  <a:cubicBezTo>
                    <a:pt x="672" y="203"/>
                    <a:pt x="673" y="207"/>
                    <a:pt x="675" y="209"/>
                  </a:cubicBezTo>
                  <a:cubicBezTo>
                    <a:pt x="674" y="208"/>
                    <a:pt x="674" y="206"/>
                    <a:pt x="674" y="208"/>
                  </a:cubicBezTo>
                  <a:cubicBezTo>
                    <a:pt x="677" y="212"/>
                    <a:pt x="680" y="221"/>
                    <a:pt x="682" y="225"/>
                  </a:cubicBezTo>
                  <a:cubicBezTo>
                    <a:pt x="681" y="225"/>
                    <a:pt x="680" y="223"/>
                    <a:pt x="681" y="226"/>
                  </a:cubicBezTo>
                  <a:cubicBezTo>
                    <a:pt x="682" y="225"/>
                    <a:pt x="682" y="227"/>
                    <a:pt x="683" y="229"/>
                  </a:cubicBezTo>
                  <a:cubicBezTo>
                    <a:pt x="684" y="231"/>
                    <a:pt x="684" y="233"/>
                    <a:pt x="685" y="234"/>
                  </a:cubicBezTo>
                  <a:cubicBezTo>
                    <a:pt x="685" y="234"/>
                    <a:pt x="684" y="231"/>
                    <a:pt x="684" y="231"/>
                  </a:cubicBezTo>
                  <a:cubicBezTo>
                    <a:pt x="686" y="235"/>
                    <a:pt x="686" y="233"/>
                    <a:pt x="687" y="236"/>
                  </a:cubicBezTo>
                  <a:cubicBezTo>
                    <a:pt x="687" y="238"/>
                    <a:pt x="688" y="241"/>
                    <a:pt x="689" y="244"/>
                  </a:cubicBezTo>
                  <a:cubicBezTo>
                    <a:pt x="690" y="248"/>
                    <a:pt x="691" y="251"/>
                    <a:pt x="692" y="252"/>
                  </a:cubicBezTo>
                  <a:cubicBezTo>
                    <a:pt x="692" y="251"/>
                    <a:pt x="691" y="248"/>
                    <a:pt x="691" y="247"/>
                  </a:cubicBezTo>
                  <a:cubicBezTo>
                    <a:pt x="691" y="248"/>
                    <a:pt x="691" y="247"/>
                    <a:pt x="692" y="248"/>
                  </a:cubicBezTo>
                  <a:cubicBezTo>
                    <a:pt x="692" y="250"/>
                    <a:pt x="694" y="254"/>
                    <a:pt x="694" y="255"/>
                  </a:cubicBezTo>
                  <a:cubicBezTo>
                    <a:pt x="693" y="252"/>
                    <a:pt x="693" y="251"/>
                    <a:pt x="694" y="254"/>
                  </a:cubicBezTo>
                  <a:cubicBezTo>
                    <a:pt x="693" y="251"/>
                    <a:pt x="692" y="248"/>
                    <a:pt x="692" y="246"/>
                  </a:cubicBezTo>
                  <a:cubicBezTo>
                    <a:pt x="691" y="243"/>
                    <a:pt x="690" y="240"/>
                    <a:pt x="688" y="237"/>
                  </a:cubicBezTo>
                  <a:cubicBezTo>
                    <a:pt x="688" y="237"/>
                    <a:pt x="688" y="237"/>
                    <a:pt x="688" y="236"/>
                  </a:cubicBezTo>
                  <a:cubicBezTo>
                    <a:pt x="688" y="235"/>
                    <a:pt x="686" y="232"/>
                    <a:pt x="686" y="232"/>
                  </a:cubicBezTo>
                  <a:cubicBezTo>
                    <a:pt x="687" y="232"/>
                    <a:pt x="688" y="236"/>
                    <a:pt x="688" y="236"/>
                  </a:cubicBezTo>
                  <a:cubicBezTo>
                    <a:pt x="688" y="234"/>
                    <a:pt x="685" y="227"/>
                    <a:pt x="685" y="227"/>
                  </a:cubicBezTo>
                  <a:cubicBezTo>
                    <a:pt x="684" y="223"/>
                    <a:pt x="684" y="223"/>
                    <a:pt x="684" y="223"/>
                  </a:cubicBezTo>
                  <a:cubicBezTo>
                    <a:pt x="683" y="224"/>
                    <a:pt x="680" y="214"/>
                    <a:pt x="681" y="216"/>
                  </a:cubicBezTo>
                  <a:cubicBezTo>
                    <a:pt x="680" y="213"/>
                    <a:pt x="677" y="208"/>
                    <a:pt x="677" y="207"/>
                  </a:cubicBezTo>
                  <a:cubicBezTo>
                    <a:pt x="678" y="209"/>
                    <a:pt x="679" y="211"/>
                    <a:pt x="680" y="213"/>
                  </a:cubicBezTo>
                  <a:cubicBezTo>
                    <a:pt x="681" y="215"/>
                    <a:pt x="682" y="217"/>
                    <a:pt x="683" y="219"/>
                  </a:cubicBezTo>
                  <a:cubicBezTo>
                    <a:pt x="682" y="217"/>
                    <a:pt x="682" y="217"/>
                    <a:pt x="681" y="215"/>
                  </a:cubicBezTo>
                  <a:cubicBezTo>
                    <a:pt x="681" y="216"/>
                    <a:pt x="680" y="214"/>
                    <a:pt x="680" y="213"/>
                  </a:cubicBezTo>
                  <a:cubicBezTo>
                    <a:pt x="680" y="213"/>
                    <a:pt x="679" y="210"/>
                    <a:pt x="678" y="209"/>
                  </a:cubicBezTo>
                  <a:cubicBezTo>
                    <a:pt x="679" y="209"/>
                    <a:pt x="678" y="208"/>
                    <a:pt x="678" y="207"/>
                  </a:cubicBezTo>
                  <a:cubicBezTo>
                    <a:pt x="679" y="209"/>
                    <a:pt x="680" y="211"/>
                    <a:pt x="681" y="212"/>
                  </a:cubicBezTo>
                  <a:cubicBezTo>
                    <a:pt x="681" y="214"/>
                    <a:pt x="682" y="216"/>
                    <a:pt x="683" y="218"/>
                  </a:cubicBezTo>
                  <a:cubicBezTo>
                    <a:pt x="683" y="218"/>
                    <a:pt x="681" y="213"/>
                    <a:pt x="681" y="213"/>
                  </a:cubicBezTo>
                  <a:cubicBezTo>
                    <a:pt x="681" y="213"/>
                    <a:pt x="682" y="215"/>
                    <a:pt x="682" y="215"/>
                  </a:cubicBezTo>
                  <a:cubicBezTo>
                    <a:pt x="682" y="214"/>
                    <a:pt x="680" y="210"/>
                    <a:pt x="679" y="209"/>
                  </a:cubicBezTo>
                  <a:cubicBezTo>
                    <a:pt x="680" y="210"/>
                    <a:pt x="682" y="214"/>
                    <a:pt x="682" y="214"/>
                  </a:cubicBezTo>
                  <a:cubicBezTo>
                    <a:pt x="683" y="216"/>
                    <a:pt x="684" y="219"/>
                    <a:pt x="685" y="221"/>
                  </a:cubicBezTo>
                  <a:cubicBezTo>
                    <a:pt x="684" y="219"/>
                    <a:pt x="686" y="224"/>
                    <a:pt x="687" y="225"/>
                  </a:cubicBezTo>
                  <a:cubicBezTo>
                    <a:pt x="685" y="221"/>
                    <a:pt x="683" y="216"/>
                    <a:pt x="682" y="213"/>
                  </a:cubicBezTo>
                  <a:cubicBezTo>
                    <a:pt x="680" y="209"/>
                    <a:pt x="677" y="203"/>
                    <a:pt x="676" y="200"/>
                  </a:cubicBezTo>
                  <a:cubicBezTo>
                    <a:pt x="677" y="202"/>
                    <a:pt x="678" y="204"/>
                    <a:pt x="679" y="204"/>
                  </a:cubicBezTo>
                  <a:cubicBezTo>
                    <a:pt x="678" y="202"/>
                    <a:pt x="676" y="199"/>
                    <a:pt x="675" y="196"/>
                  </a:cubicBezTo>
                  <a:cubicBezTo>
                    <a:pt x="675" y="197"/>
                    <a:pt x="676" y="198"/>
                    <a:pt x="676" y="197"/>
                  </a:cubicBezTo>
                  <a:cubicBezTo>
                    <a:pt x="675" y="195"/>
                    <a:pt x="674" y="195"/>
                    <a:pt x="674" y="194"/>
                  </a:cubicBezTo>
                  <a:cubicBezTo>
                    <a:pt x="673" y="193"/>
                    <a:pt x="672" y="190"/>
                    <a:pt x="673" y="192"/>
                  </a:cubicBezTo>
                  <a:cubicBezTo>
                    <a:pt x="676" y="197"/>
                    <a:pt x="678" y="201"/>
                    <a:pt x="680" y="206"/>
                  </a:cubicBezTo>
                  <a:cubicBezTo>
                    <a:pt x="681" y="208"/>
                    <a:pt x="682" y="210"/>
                    <a:pt x="683" y="212"/>
                  </a:cubicBezTo>
                  <a:cubicBezTo>
                    <a:pt x="684" y="215"/>
                    <a:pt x="685" y="217"/>
                    <a:pt x="686" y="220"/>
                  </a:cubicBezTo>
                  <a:cubicBezTo>
                    <a:pt x="684" y="217"/>
                    <a:pt x="683" y="213"/>
                    <a:pt x="682" y="211"/>
                  </a:cubicBezTo>
                  <a:cubicBezTo>
                    <a:pt x="681" y="208"/>
                    <a:pt x="680" y="206"/>
                    <a:pt x="679" y="205"/>
                  </a:cubicBezTo>
                  <a:cubicBezTo>
                    <a:pt x="681" y="208"/>
                    <a:pt x="681" y="210"/>
                    <a:pt x="682" y="211"/>
                  </a:cubicBezTo>
                  <a:cubicBezTo>
                    <a:pt x="683" y="215"/>
                    <a:pt x="683" y="215"/>
                    <a:pt x="685" y="218"/>
                  </a:cubicBezTo>
                  <a:cubicBezTo>
                    <a:pt x="683" y="216"/>
                    <a:pt x="684" y="217"/>
                    <a:pt x="685" y="218"/>
                  </a:cubicBezTo>
                  <a:cubicBezTo>
                    <a:pt x="686" y="221"/>
                    <a:pt x="686" y="220"/>
                    <a:pt x="687" y="224"/>
                  </a:cubicBezTo>
                  <a:cubicBezTo>
                    <a:pt x="687" y="224"/>
                    <a:pt x="688" y="226"/>
                    <a:pt x="689" y="227"/>
                  </a:cubicBezTo>
                  <a:cubicBezTo>
                    <a:pt x="690" y="229"/>
                    <a:pt x="690" y="231"/>
                    <a:pt x="690" y="231"/>
                  </a:cubicBezTo>
                  <a:cubicBezTo>
                    <a:pt x="689" y="227"/>
                    <a:pt x="687" y="223"/>
                    <a:pt x="686" y="220"/>
                  </a:cubicBezTo>
                  <a:cubicBezTo>
                    <a:pt x="684" y="216"/>
                    <a:pt x="683" y="212"/>
                    <a:pt x="682" y="209"/>
                  </a:cubicBezTo>
                  <a:cubicBezTo>
                    <a:pt x="681" y="207"/>
                    <a:pt x="682" y="210"/>
                    <a:pt x="681" y="208"/>
                  </a:cubicBezTo>
                  <a:cubicBezTo>
                    <a:pt x="681" y="207"/>
                    <a:pt x="680" y="206"/>
                    <a:pt x="680" y="206"/>
                  </a:cubicBezTo>
                  <a:cubicBezTo>
                    <a:pt x="682" y="208"/>
                    <a:pt x="680" y="205"/>
                    <a:pt x="680" y="203"/>
                  </a:cubicBezTo>
                  <a:cubicBezTo>
                    <a:pt x="682" y="207"/>
                    <a:pt x="681" y="206"/>
                    <a:pt x="682" y="209"/>
                  </a:cubicBezTo>
                  <a:cubicBezTo>
                    <a:pt x="683" y="210"/>
                    <a:pt x="685" y="213"/>
                    <a:pt x="685" y="214"/>
                  </a:cubicBezTo>
                  <a:cubicBezTo>
                    <a:pt x="685" y="214"/>
                    <a:pt x="684" y="213"/>
                    <a:pt x="684" y="213"/>
                  </a:cubicBezTo>
                  <a:cubicBezTo>
                    <a:pt x="685" y="214"/>
                    <a:pt x="685" y="215"/>
                    <a:pt x="685" y="216"/>
                  </a:cubicBezTo>
                  <a:cubicBezTo>
                    <a:pt x="685" y="216"/>
                    <a:pt x="686" y="216"/>
                    <a:pt x="686" y="217"/>
                  </a:cubicBezTo>
                  <a:cubicBezTo>
                    <a:pt x="686" y="218"/>
                    <a:pt x="687" y="220"/>
                    <a:pt x="688" y="224"/>
                  </a:cubicBezTo>
                  <a:cubicBezTo>
                    <a:pt x="688" y="225"/>
                    <a:pt x="688" y="223"/>
                    <a:pt x="688" y="224"/>
                  </a:cubicBezTo>
                  <a:cubicBezTo>
                    <a:pt x="689" y="227"/>
                    <a:pt x="691" y="231"/>
                    <a:pt x="692" y="234"/>
                  </a:cubicBezTo>
                  <a:cubicBezTo>
                    <a:pt x="692" y="235"/>
                    <a:pt x="693" y="237"/>
                    <a:pt x="694" y="240"/>
                  </a:cubicBezTo>
                  <a:cubicBezTo>
                    <a:pt x="694" y="240"/>
                    <a:pt x="694" y="242"/>
                    <a:pt x="695" y="244"/>
                  </a:cubicBezTo>
                  <a:cubicBezTo>
                    <a:pt x="696" y="245"/>
                    <a:pt x="696" y="247"/>
                    <a:pt x="696" y="247"/>
                  </a:cubicBezTo>
                  <a:cubicBezTo>
                    <a:pt x="696" y="247"/>
                    <a:pt x="696" y="248"/>
                    <a:pt x="697" y="249"/>
                  </a:cubicBezTo>
                  <a:cubicBezTo>
                    <a:pt x="697" y="249"/>
                    <a:pt x="696" y="246"/>
                    <a:pt x="695" y="243"/>
                  </a:cubicBezTo>
                  <a:cubicBezTo>
                    <a:pt x="694" y="240"/>
                    <a:pt x="693" y="237"/>
                    <a:pt x="693" y="236"/>
                  </a:cubicBezTo>
                  <a:cubicBezTo>
                    <a:pt x="695" y="240"/>
                    <a:pt x="694" y="238"/>
                    <a:pt x="693" y="236"/>
                  </a:cubicBezTo>
                  <a:cubicBezTo>
                    <a:pt x="695" y="239"/>
                    <a:pt x="696" y="242"/>
                    <a:pt x="696" y="245"/>
                  </a:cubicBezTo>
                  <a:cubicBezTo>
                    <a:pt x="697" y="248"/>
                    <a:pt x="698" y="250"/>
                    <a:pt x="698" y="250"/>
                  </a:cubicBezTo>
                  <a:cubicBezTo>
                    <a:pt x="698" y="252"/>
                    <a:pt x="700" y="257"/>
                    <a:pt x="700" y="256"/>
                  </a:cubicBezTo>
                  <a:cubicBezTo>
                    <a:pt x="699" y="252"/>
                    <a:pt x="699" y="255"/>
                    <a:pt x="700" y="255"/>
                  </a:cubicBezTo>
                  <a:cubicBezTo>
                    <a:pt x="700" y="254"/>
                    <a:pt x="698" y="250"/>
                    <a:pt x="698" y="249"/>
                  </a:cubicBezTo>
                  <a:cubicBezTo>
                    <a:pt x="698" y="249"/>
                    <a:pt x="700" y="254"/>
                    <a:pt x="699" y="252"/>
                  </a:cubicBezTo>
                  <a:cubicBezTo>
                    <a:pt x="698" y="248"/>
                    <a:pt x="698" y="248"/>
                    <a:pt x="697" y="246"/>
                  </a:cubicBezTo>
                  <a:cubicBezTo>
                    <a:pt x="697" y="245"/>
                    <a:pt x="697" y="245"/>
                    <a:pt x="697" y="243"/>
                  </a:cubicBezTo>
                  <a:cubicBezTo>
                    <a:pt x="696" y="242"/>
                    <a:pt x="696" y="244"/>
                    <a:pt x="696" y="241"/>
                  </a:cubicBezTo>
                  <a:cubicBezTo>
                    <a:pt x="696" y="239"/>
                    <a:pt x="692" y="230"/>
                    <a:pt x="690" y="225"/>
                  </a:cubicBezTo>
                  <a:cubicBezTo>
                    <a:pt x="693" y="230"/>
                    <a:pt x="695" y="236"/>
                    <a:pt x="696" y="240"/>
                  </a:cubicBezTo>
                  <a:cubicBezTo>
                    <a:pt x="698" y="245"/>
                    <a:pt x="699" y="250"/>
                    <a:pt x="701" y="254"/>
                  </a:cubicBezTo>
                  <a:cubicBezTo>
                    <a:pt x="700" y="253"/>
                    <a:pt x="700" y="253"/>
                    <a:pt x="701" y="254"/>
                  </a:cubicBezTo>
                  <a:cubicBezTo>
                    <a:pt x="701" y="256"/>
                    <a:pt x="701" y="256"/>
                    <a:pt x="701" y="256"/>
                  </a:cubicBezTo>
                  <a:cubicBezTo>
                    <a:pt x="701" y="256"/>
                    <a:pt x="701" y="257"/>
                    <a:pt x="701" y="257"/>
                  </a:cubicBezTo>
                  <a:cubicBezTo>
                    <a:pt x="702" y="260"/>
                    <a:pt x="702" y="261"/>
                    <a:pt x="703" y="264"/>
                  </a:cubicBezTo>
                  <a:cubicBezTo>
                    <a:pt x="704" y="267"/>
                    <a:pt x="705" y="273"/>
                    <a:pt x="706" y="278"/>
                  </a:cubicBezTo>
                  <a:cubicBezTo>
                    <a:pt x="707" y="283"/>
                    <a:pt x="708" y="289"/>
                    <a:pt x="709" y="291"/>
                  </a:cubicBezTo>
                  <a:cubicBezTo>
                    <a:pt x="709" y="293"/>
                    <a:pt x="710" y="298"/>
                    <a:pt x="711" y="302"/>
                  </a:cubicBezTo>
                  <a:cubicBezTo>
                    <a:pt x="711" y="307"/>
                    <a:pt x="712" y="312"/>
                    <a:pt x="712" y="314"/>
                  </a:cubicBezTo>
                  <a:cubicBezTo>
                    <a:pt x="712" y="314"/>
                    <a:pt x="712" y="313"/>
                    <a:pt x="712" y="314"/>
                  </a:cubicBezTo>
                  <a:cubicBezTo>
                    <a:pt x="712" y="317"/>
                    <a:pt x="713" y="321"/>
                    <a:pt x="713" y="324"/>
                  </a:cubicBezTo>
                  <a:cubicBezTo>
                    <a:pt x="713" y="326"/>
                    <a:pt x="713" y="328"/>
                    <a:pt x="713" y="329"/>
                  </a:cubicBezTo>
                  <a:cubicBezTo>
                    <a:pt x="713" y="330"/>
                    <a:pt x="713" y="331"/>
                    <a:pt x="713" y="331"/>
                  </a:cubicBezTo>
                  <a:cubicBezTo>
                    <a:pt x="714" y="332"/>
                    <a:pt x="714" y="330"/>
                    <a:pt x="714" y="332"/>
                  </a:cubicBezTo>
                  <a:cubicBezTo>
                    <a:pt x="714" y="334"/>
                    <a:pt x="714" y="334"/>
                    <a:pt x="714" y="336"/>
                  </a:cubicBezTo>
                  <a:cubicBezTo>
                    <a:pt x="714" y="339"/>
                    <a:pt x="714" y="345"/>
                    <a:pt x="714" y="350"/>
                  </a:cubicBezTo>
                  <a:cubicBezTo>
                    <a:pt x="715" y="349"/>
                    <a:pt x="714" y="347"/>
                    <a:pt x="714" y="347"/>
                  </a:cubicBezTo>
                  <a:close/>
                  <a:moveTo>
                    <a:pt x="658" y="164"/>
                  </a:moveTo>
                  <a:cubicBezTo>
                    <a:pt x="657" y="163"/>
                    <a:pt x="658" y="165"/>
                    <a:pt x="659" y="166"/>
                  </a:cubicBezTo>
                  <a:cubicBezTo>
                    <a:pt x="660" y="167"/>
                    <a:pt x="661" y="168"/>
                    <a:pt x="660" y="167"/>
                  </a:cubicBezTo>
                  <a:cubicBezTo>
                    <a:pt x="661" y="168"/>
                    <a:pt x="661" y="169"/>
                    <a:pt x="661" y="169"/>
                  </a:cubicBezTo>
                  <a:cubicBezTo>
                    <a:pt x="661" y="169"/>
                    <a:pt x="659" y="166"/>
                    <a:pt x="658" y="164"/>
                  </a:cubicBezTo>
                  <a:close/>
                  <a:moveTo>
                    <a:pt x="597" y="102"/>
                  </a:moveTo>
                  <a:cubicBezTo>
                    <a:pt x="595" y="100"/>
                    <a:pt x="593" y="98"/>
                    <a:pt x="593" y="98"/>
                  </a:cubicBezTo>
                  <a:cubicBezTo>
                    <a:pt x="592" y="97"/>
                    <a:pt x="595" y="100"/>
                    <a:pt x="597" y="102"/>
                  </a:cubicBezTo>
                  <a:cubicBezTo>
                    <a:pt x="595" y="99"/>
                    <a:pt x="590" y="95"/>
                    <a:pt x="587" y="93"/>
                  </a:cubicBezTo>
                  <a:cubicBezTo>
                    <a:pt x="587" y="92"/>
                    <a:pt x="587" y="92"/>
                    <a:pt x="586" y="92"/>
                  </a:cubicBezTo>
                  <a:cubicBezTo>
                    <a:pt x="587" y="92"/>
                    <a:pt x="589" y="94"/>
                    <a:pt x="588" y="93"/>
                  </a:cubicBezTo>
                  <a:cubicBezTo>
                    <a:pt x="590" y="94"/>
                    <a:pt x="595" y="99"/>
                    <a:pt x="595" y="99"/>
                  </a:cubicBezTo>
                  <a:cubicBezTo>
                    <a:pt x="597" y="100"/>
                    <a:pt x="599" y="102"/>
                    <a:pt x="601" y="104"/>
                  </a:cubicBezTo>
                  <a:cubicBezTo>
                    <a:pt x="601" y="104"/>
                    <a:pt x="604" y="107"/>
                    <a:pt x="606" y="109"/>
                  </a:cubicBezTo>
                  <a:cubicBezTo>
                    <a:pt x="605" y="108"/>
                    <a:pt x="603" y="107"/>
                    <a:pt x="602" y="105"/>
                  </a:cubicBezTo>
                  <a:cubicBezTo>
                    <a:pt x="600" y="104"/>
                    <a:pt x="598" y="103"/>
                    <a:pt x="597" y="102"/>
                  </a:cubicBezTo>
                  <a:close/>
                  <a:moveTo>
                    <a:pt x="634" y="147"/>
                  </a:moveTo>
                  <a:cubicBezTo>
                    <a:pt x="633" y="144"/>
                    <a:pt x="632" y="144"/>
                    <a:pt x="629" y="140"/>
                  </a:cubicBezTo>
                  <a:cubicBezTo>
                    <a:pt x="631" y="142"/>
                    <a:pt x="631" y="142"/>
                    <a:pt x="629" y="140"/>
                  </a:cubicBezTo>
                  <a:cubicBezTo>
                    <a:pt x="630" y="140"/>
                    <a:pt x="631" y="141"/>
                    <a:pt x="632" y="143"/>
                  </a:cubicBezTo>
                  <a:cubicBezTo>
                    <a:pt x="632" y="144"/>
                    <a:pt x="633" y="144"/>
                    <a:pt x="635" y="147"/>
                  </a:cubicBezTo>
                  <a:cubicBezTo>
                    <a:pt x="635" y="147"/>
                    <a:pt x="635" y="147"/>
                    <a:pt x="634" y="147"/>
                  </a:cubicBezTo>
                  <a:close/>
                  <a:moveTo>
                    <a:pt x="573" y="84"/>
                  </a:moveTo>
                  <a:cubicBezTo>
                    <a:pt x="576" y="87"/>
                    <a:pt x="577" y="87"/>
                    <a:pt x="580" y="90"/>
                  </a:cubicBezTo>
                  <a:cubicBezTo>
                    <a:pt x="579" y="89"/>
                    <a:pt x="574" y="85"/>
                    <a:pt x="573" y="84"/>
                  </a:cubicBezTo>
                  <a:close/>
                  <a:moveTo>
                    <a:pt x="393" y="19"/>
                  </a:moveTo>
                  <a:cubicBezTo>
                    <a:pt x="394" y="18"/>
                    <a:pt x="395" y="18"/>
                    <a:pt x="398" y="19"/>
                  </a:cubicBezTo>
                  <a:cubicBezTo>
                    <a:pt x="398" y="19"/>
                    <a:pt x="398" y="19"/>
                    <a:pt x="398" y="19"/>
                  </a:cubicBezTo>
                  <a:cubicBezTo>
                    <a:pt x="396" y="19"/>
                    <a:pt x="395" y="19"/>
                    <a:pt x="393" y="19"/>
                  </a:cubicBezTo>
                  <a:close/>
                  <a:moveTo>
                    <a:pt x="374" y="20"/>
                  </a:moveTo>
                  <a:cubicBezTo>
                    <a:pt x="373" y="20"/>
                    <a:pt x="373" y="20"/>
                    <a:pt x="371" y="20"/>
                  </a:cubicBezTo>
                  <a:cubicBezTo>
                    <a:pt x="370" y="20"/>
                    <a:pt x="369" y="20"/>
                    <a:pt x="367" y="20"/>
                  </a:cubicBezTo>
                  <a:cubicBezTo>
                    <a:pt x="366" y="20"/>
                    <a:pt x="365" y="20"/>
                    <a:pt x="363" y="20"/>
                  </a:cubicBezTo>
                  <a:cubicBezTo>
                    <a:pt x="364" y="20"/>
                    <a:pt x="365" y="20"/>
                    <a:pt x="367" y="19"/>
                  </a:cubicBezTo>
                  <a:cubicBezTo>
                    <a:pt x="369" y="19"/>
                    <a:pt x="370" y="20"/>
                    <a:pt x="372" y="19"/>
                  </a:cubicBezTo>
                  <a:cubicBezTo>
                    <a:pt x="374" y="19"/>
                    <a:pt x="374" y="20"/>
                    <a:pt x="374" y="20"/>
                  </a:cubicBezTo>
                  <a:close/>
                  <a:moveTo>
                    <a:pt x="406" y="23"/>
                  </a:moveTo>
                  <a:cubicBezTo>
                    <a:pt x="402" y="22"/>
                    <a:pt x="404" y="22"/>
                    <a:pt x="400" y="22"/>
                  </a:cubicBezTo>
                  <a:cubicBezTo>
                    <a:pt x="402" y="22"/>
                    <a:pt x="406" y="22"/>
                    <a:pt x="406" y="23"/>
                  </a:cubicBezTo>
                  <a:close/>
                  <a:moveTo>
                    <a:pt x="503" y="52"/>
                  </a:moveTo>
                  <a:cubicBezTo>
                    <a:pt x="503" y="53"/>
                    <a:pt x="500" y="51"/>
                    <a:pt x="499" y="51"/>
                  </a:cubicBezTo>
                  <a:cubicBezTo>
                    <a:pt x="498" y="50"/>
                    <a:pt x="500" y="51"/>
                    <a:pt x="499" y="50"/>
                  </a:cubicBezTo>
                  <a:cubicBezTo>
                    <a:pt x="500" y="51"/>
                    <a:pt x="501" y="51"/>
                    <a:pt x="503" y="52"/>
                  </a:cubicBezTo>
                  <a:close/>
                  <a:moveTo>
                    <a:pt x="520" y="66"/>
                  </a:moveTo>
                  <a:cubicBezTo>
                    <a:pt x="519" y="66"/>
                    <a:pt x="517" y="65"/>
                    <a:pt x="518" y="65"/>
                  </a:cubicBezTo>
                  <a:cubicBezTo>
                    <a:pt x="516" y="64"/>
                    <a:pt x="515" y="64"/>
                    <a:pt x="514" y="63"/>
                  </a:cubicBezTo>
                  <a:cubicBezTo>
                    <a:pt x="513" y="63"/>
                    <a:pt x="514" y="63"/>
                    <a:pt x="514" y="63"/>
                  </a:cubicBezTo>
                  <a:cubicBezTo>
                    <a:pt x="512" y="62"/>
                    <a:pt x="511" y="62"/>
                    <a:pt x="509" y="61"/>
                  </a:cubicBezTo>
                  <a:cubicBezTo>
                    <a:pt x="509" y="61"/>
                    <a:pt x="511" y="61"/>
                    <a:pt x="512" y="62"/>
                  </a:cubicBezTo>
                  <a:cubicBezTo>
                    <a:pt x="510" y="60"/>
                    <a:pt x="508" y="59"/>
                    <a:pt x="505" y="58"/>
                  </a:cubicBezTo>
                  <a:cubicBezTo>
                    <a:pt x="503" y="57"/>
                    <a:pt x="506" y="59"/>
                    <a:pt x="504" y="58"/>
                  </a:cubicBezTo>
                  <a:cubicBezTo>
                    <a:pt x="502" y="57"/>
                    <a:pt x="502" y="57"/>
                    <a:pt x="500" y="56"/>
                  </a:cubicBezTo>
                  <a:cubicBezTo>
                    <a:pt x="502" y="57"/>
                    <a:pt x="506" y="58"/>
                    <a:pt x="507" y="59"/>
                  </a:cubicBezTo>
                  <a:cubicBezTo>
                    <a:pt x="509" y="60"/>
                    <a:pt x="510" y="60"/>
                    <a:pt x="511" y="61"/>
                  </a:cubicBezTo>
                  <a:cubicBezTo>
                    <a:pt x="511" y="60"/>
                    <a:pt x="517" y="64"/>
                    <a:pt x="516" y="62"/>
                  </a:cubicBezTo>
                  <a:cubicBezTo>
                    <a:pt x="514" y="61"/>
                    <a:pt x="517" y="63"/>
                    <a:pt x="514" y="62"/>
                  </a:cubicBezTo>
                  <a:cubicBezTo>
                    <a:pt x="515" y="62"/>
                    <a:pt x="513" y="61"/>
                    <a:pt x="513" y="61"/>
                  </a:cubicBezTo>
                  <a:cubicBezTo>
                    <a:pt x="509" y="59"/>
                    <a:pt x="504" y="56"/>
                    <a:pt x="501" y="55"/>
                  </a:cubicBezTo>
                  <a:cubicBezTo>
                    <a:pt x="500" y="54"/>
                    <a:pt x="500" y="55"/>
                    <a:pt x="500" y="55"/>
                  </a:cubicBezTo>
                  <a:cubicBezTo>
                    <a:pt x="496" y="53"/>
                    <a:pt x="493" y="52"/>
                    <a:pt x="490" y="51"/>
                  </a:cubicBezTo>
                  <a:cubicBezTo>
                    <a:pt x="487" y="49"/>
                    <a:pt x="485" y="48"/>
                    <a:pt x="482" y="47"/>
                  </a:cubicBezTo>
                  <a:cubicBezTo>
                    <a:pt x="481" y="46"/>
                    <a:pt x="485" y="48"/>
                    <a:pt x="486" y="48"/>
                  </a:cubicBezTo>
                  <a:cubicBezTo>
                    <a:pt x="488" y="49"/>
                    <a:pt x="484" y="48"/>
                    <a:pt x="483" y="47"/>
                  </a:cubicBezTo>
                  <a:cubicBezTo>
                    <a:pt x="485" y="48"/>
                    <a:pt x="490" y="50"/>
                    <a:pt x="489" y="50"/>
                  </a:cubicBezTo>
                  <a:cubicBezTo>
                    <a:pt x="491" y="51"/>
                    <a:pt x="491" y="50"/>
                    <a:pt x="493" y="51"/>
                  </a:cubicBezTo>
                  <a:cubicBezTo>
                    <a:pt x="494" y="52"/>
                    <a:pt x="492" y="51"/>
                    <a:pt x="493" y="51"/>
                  </a:cubicBezTo>
                  <a:cubicBezTo>
                    <a:pt x="495" y="52"/>
                    <a:pt x="496" y="52"/>
                    <a:pt x="501" y="54"/>
                  </a:cubicBezTo>
                  <a:cubicBezTo>
                    <a:pt x="500" y="54"/>
                    <a:pt x="498" y="53"/>
                    <a:pt x="497" y="52"/>
                  </a:cubicBezTo>
                  <a:cubicBezTo>
                    <a:pt x="498" y="53"/>
                    <a:pt x="502" y="54"/>
                    <a:pt x="503" y="55"/>
                  </a:cubicBezTo>
                  <a:cubicBezTo>
                    <a:pt x="504" y="56"/>
                    <a:pt x="502" y="54"/>
                    <a:pt x="503" y="55"/>
                  </a:cubicBezTo>
                  <a:cubicBezTo>
                    <a:pt x="506" y="56"/>
                    <a:pt x="508" y="57"/>
                    <a:pt x="511" y="59"/>
                  </a:cubicBezTo>
                  <a:cubicBezTo>
                    <a:pt x="513" y="60"/>
                    <a:pt x="509" y="58"/>
                    <a:pt x="510" y="58"/>
                  </a:cubicBezTo>
                  <a:cubicBezTo>
                    <a:pt x="510" y="58"/>
                    <a:pt x="511" y="59"/>
                    <a:pt x="514" y="60"/>
                  </a:cubicBezTo>
                  <a:cubicBezTo>
                    <a:pt x="514" y="60"/>
                    <a:pt x="513" y="60"/>
                    <a:pt x="513" y="60"/>
                  </a:cubicBezTo>
                  <a:cubicBezTo>
                    <a:pt x="513" y="60"/>
                    <a:pt x="515" y="60"/>
                    <a:pt x="517" y="62"/>
                  </a:cubicBezTo>
                  <a:cubicBezTo>
                    <a:pt x="515" y="61"/>
                    <a:pt x="513" y="60"/>
                    <a:pt x="511" y="59"/>
                  </a:cubicBezTo>
                  <a:cubicBezTo>
                    <a:pt x="513" y="60"/>
                    <a:pt x="514" y="61"/>
                    <a:pt x="518" y="63"/>
                  </a:cubicBezTo>
                  <a:cubicBezTo>
                    <a:pt x="517" y="62"/>
                    <a:pt x="515" y="61"/>
                    <a:pt x="518" y="63"/>
                  </a:cubicBezTo>
                  <a:cubicBezTo>
                    <a:pt x="518" y="63"/>
                    <a:pt x="518" y="62"/>
                    <a:pt x="517" y="62"/>
                  </a:cubicBezTo>
                  <a:cubicBezTo>
                    <a:pt x="520" y="63"/>
                    <a:pt x="523" y="65"/>
                    <a:pt x="527" y="67"/>
                  </a:cubicBezTo>
                  <a:cubicBezTo>
                    <a:pt x="525" y="66"/>
                    <a:pt x="521" y="64"/>
                    <a:pt x="520" y="63"/>
                  </a:cubicBezTo>
                  <a:cubicBezTo>
                    <a:pt x="520" y="64"/>
                    <a:pt x="523" y="65"/>
                    <a:pt x="523" y="65"/>
                  </a:cubicBezTo>
                  <a:cubicBezTo>
                    <a:pt x="524" y="65"/>
                    <a:pt x="524" y="65"/>
                    <a:pt x="524" y="65"/>
                  </a:cubicBezTo>
                  <a:cubicBezTo>
                    <a:pt x="524" y="65"/>
                    <a:pt x="524" y="66"/>
                    <a:pt x="524" y="66"/>
                  </a:cubicBezTo>
                  <a:cubicBezTo>
                    <a:pt x="523" y="65"/>
                    <a:pt x="521" y="64"/>
                    <a:pt x="520" y="64"/>
                  </a:cubicBezTo>
                  <a:cubicBezTo>
                    <a:pt x="520" y="64"/>
                    <a:pt x="521" y="64"/>
                    <a:pt x="521" y="65"/>
                  </a:cubicBezTo>
                  <a:cubicBezTo>
                    <a:pt x="522" y="65"/>
                    <a:pt x="525" y="66"/>
                    <a:pt x="529" y="68"/>
                  </a:cubicBezTo>
                  <a:cubicBezTo>
                    <a:pt x="529" y="68"/>
                    <a:pt x="528" y="68"/>
                    <a:pt x="527" y="67"/>
                  </a:cubicBezTo>
                  <a:cubicBezTo>
                    <a:pt x="526" y="67"/>
                    <a:pt x="525" y="66"/>
                    <a:pt x="526" y="66"/>
                  </a:cubicBezTo>
                  <a:cubicBezTo>
                    <a:pt x="528" y="67"/>
                    <a:pt x="528" y="67"/>
                    <a:pt x="529" y="68"/>
                  </a:cubicBezTo>
                  <a:cubicBezTo>
                    <a:pt x="529" y="68"/>
                    <a:pt x="527" y="67"/>
                    <a:pt x="527" y="67"/>
                  </a:cubicBezTo>
                  <a:cubicBezTo>
                    <a:pt x="529" y="68"/>
                    <a:pt x="529" y="68"/>
                    <a:pt x="531" y="69"/>
                  </a:cubicBezTo>
                  <a:cubicBezTo>
                    <a:pt x="530" y="69"/>
                    <a:pt x="529" y="68"/>
                    <a:pt x="530" y="69"/>
                  </a:cubicBezTo>
                  <a:cubicBezTo>
                    <a:pt x="532" y="70"/>
                    <a:pt x="531" y="70"/>
                    <a:pt x="531" y="69"/>
                  </a:cubicBezTo>
                  <a:cubicBezTo>
                    <a:pt x="533" y="71"/>
                    <a:pt x="533" y="70"/>
                    <a:pt x="535" y="71"/>
                  </a:cubicBezTo>
                  <a:cubicBezTo>
                    <a:pt x="535" y="72"/>
                    <a:pt x="534" y="71"/>
                    <a:pt x="535" y="72"/>
                  </a:cubicBezTo>
                  <a:cubicBezTo>
                    <a:pt x="535" y="72"/>
                    <a:pt x="533" y="70"/>
                    <a:pt x="533" y="70"/>
                  </a:cubicBezTo>
                  <a:cubicBezTo>
                    <a:pt x="533" y="71"/>
                    <a:pt x="533" y="71"/>
                    <a:pt x="533" y="71"/>
                  </a:cubicBezTo>
                  <a:cubicBezTo>
                    <a:pt x="530" y="69"/>
                    <a:pt x="529" y="69"/>
                    <a:pt x="528" y="69"/>
                  </a:cubicBezTo>
                  <a:cubicBezTo>
                    <a:pt x="527" y="68"/>
                    <a:pt x="526" y="68"/>
                    <a:pt x="526" y="67"/>
                  </a:cubicBezTo>
                  <a:cubicBezTo>
                    <a:pt x="522" y="65"/>
                    <a:pt x="523" y="66"/>
                    <a:pt x="519" y="64"/>
                  </a:cubicBezTo>
                  <a:cubicBezTo>
                    <a:pt x="520" y="64"/>
                    <a:pt x="520" y="65"/>
                    <a:pt x="522" y="66"/>
                  </a:cubicBezTo>
                  <a:cubicBezTo>
                    <a:pt x="519" y="65"/>
                    <a:pt x="518" y="63"/>
                    <a:pt x="515" y="62"/>
                  </a:cubicBezTo>
                  <a:cubicBezTo>
                    <a:pt x="516" y="63"/>
                    <a:pt x="522" y="66"/>
                    <a:pt x="526" y="68"/>
                  </a:cubicBezTo>
                  <a:cubicBezTo>
                    <a:pt x="528" y="69"/>
                    <a:pt x="529" y="70"/>
                    <a:pt x="530" y="71"/>
                  </a:cubicBezTo>
                  <a:cubicBezTo>
                    <a:pt x="526" y="68"/>
                    <a:pt x="519" y="65"/>
                    <a:pt x="519" y="66"/>
                  </a:cubicBezTo>
                  <a:cubicBezTo>
                    <a:pt x="517" y="65"/>
                    <a:pt x="516" y="63"/>
                    <a:pt x="513" y="62"/>
                  </a:cubicBezTo>
                  <a:cubicBezTo>
                    <a:pt x="514" y="63"/>
                    <a:pt x="517" y="65"/>
                    <a:pt x="520" y="66"/>
                  </a:cubicBezTo>
                  <a:close/>
                  <a:moveTo>
                    <a:pt x="487" y="49"/>
                  </a:moveTo>
                  <a:cubicBezTo>
                    <a:pt x="488" y="49"/>
                    <a:pt x="489" y="49"/>
                    <a:pt x="490" y="50"/>
                  </a:cubicBezTo>
                  <a:cubicBezTo>
                    <a:pt x="489" y="49"/>
                    <a:pt x="490" y="50"/>
                    <a:pt x="490" y="50"/>
                  </a:cubicBezTo>
                  <a:cubicBezTo>
                    <a:pt x="488" y="49"/>
                    <a:pt x="488" y="49"/>
                    <a:pt x="487" y="49"/>
                  </a:cubicBezTo>
                  <a:close/>
                  <a:moveTo>
                    <a:pt x="592" y="118"/>
                  </a:moveTo>
                  <a:cubicBezTo>
                    <a:pt x="591" y="118"/>
                    <a:pt x="592" y="118"/>
                    <a:pt x="592" y="119"/>
                  </a:cubicBezTo>
                  <a:cubicBezTo>
                    <a:pt x="592" y="119"/>
                    <a:pt x="591" y="118"/>
                    <a:pt x="591" y="118"/>
                  </a:cubicBezTo>
                  <a:cubicBezTo>
                    <a:pt x="589" y="116"/>
                    <a:pt x="590" y="116"/>
                    <a:pt x="592" y="118"/>
                  </a:cubicBezTo>
                  <a:close/>
                  <a:moveTo>
                    <a:pt x="53" y="392"/>
                  </a:moveTo>
                  <a:cubicBezTo>
                    <a:pt x="53" y="391"/>
                    <a:pt x="53" y="390"/>
                    <a:pt x="53" y="388"/>
                  </a:cubicBezTo>
                  <a:cubicBezTo>
                    <a:pt x="53" y="387"/>
                    <a:pt x="53" y="390"/>
                    <a:pt x="53" y="389"/>
                  </a:cubicBezTo>
                  <a:cubicBezTo>
                    <a:pt x="53" y="390"/>
                    <a:pt x="53" y="390"/>
                    <a:pt x="53" y="392"/>
                  </a:cubicBezTo>
                  <a:close/>
                  <a:moveTo>
                    <a:pt x="54" y="463"/>
                  </a:moveTo>
                  <a:cubicBezTo>
                    <a:pt x="54" y="464"/>
                    <a:pt x="52" y="456"/>
                    <a:pt x="53" y="458"/>
                  </a:cubicBezTo>
                  <a:cubicBezTo>
                    <a:pt x="52" y="458"/>
                    <a:pt x="52" y="455"/>
                    <a:pt x="52" y="455"/>
                  </a:cubicBezTo>
                  <a:cubicBezTo>
                    <a:pt x="52" y="456"/>
                    <a:pt x="53" y="459"/>
                    <a:pt x="53" y="459"/>
                  </a:cubicBezTo>
                  <a:cubicBezTo>
                    <a:pt x="53" y="460"/>
                    <a:pt x="53" y="460"/>
                    <a:pt x="53" y="460"/>
                  </a:cubicBezTo>
                  <a:cubicBezTo>
                    <a:pt x="54" y="461"/>
                    <a:pt x="54" y="462"/>
                    <a:pt x="54" y="463"/>
                  </a:cubicBezTo>
                  <a:close/>
                  <a:moveTo>
                    <a:pt x="51" y="462"/>
                  </a:moveTo>
                  <a:cubicBezTo>
                    <a:pt x="51" y="461"/>
                    <a:pt x="50" y="457"/>
                    <a:pt x="50" y="458"/>
                  </a:cubicBezTo>
                  <a:cubicBezTo>
                    <a:pt x="51" y="460"/>
                    <a:pt x="51" y="460"/>
                    <a:pt x="51" y="462"/>
                  </a:cubicBezTo>
                  <a:close/>
                  <a:moveTo>
                    <a:pt x="62" y="512"/>
                  </a:moveTo>
                  <a:cubicBezTo>
                    <a:pt x="61" y="511"/>
                    <a:pt x="61" y="510"/>
                    <a:pt x="60" y="508"/>
                  </a:cubicBezTo>
                  <a:cubicBezTo>
                    <a:pt x="61" y="508"/>
                    <a:pt x="61" y="509"/>
                    <a:pt x="61" y="510"/>
                  </a:cubicBezTo>
                  <a:cubicBezTo>
                    <a:pt x="62" y="510"/>
                    <a:pt x="61" y="510"/>
                    <a:pt x="61" y="509"/>
                  </a:cubicBezTo>
                  <a:cubicBezTo>
                    <a:pt x="61" y="509"/>
                    <a:pt x="61" y="510"/>
                    <a:pt x="62" y="510"/>
                  </a:cubicBezTo>
                  <a:cubicBezTo>
                    <a:pt x="62" y="511"/>
                    <a:pt x="62" y="511"/>
                    <a:pt x="62" y="511"/>
                  </a:cubicBezTo>
                  <a:cubicBezTo>
                    <a:pt x="62" y="510"/>
                    <a:pt x="62" y="512"/>
                    <a:pt x="62" y="512"/>
                  </a:cubicBezTo>
                  <a:close/>
                  <a:moveTo>
                    <a:pt x="23" y="484"/>
                  </a:moveTo>
                  <a:cubicBezTo>
                    <a:pt x="22" y="481"/>
                    <a:pt x="22" y="479"/>
                    <a:pt x="21" y="475"/>
                  </a:cubicBezTo>
                  <a:cubicBezTo>
                    <a:pt x="21" y="475"/>
                    <a:pt x="20" y="472"/>
                    <a:pt x="21" y="475"/>
                  </a:cubicBezTo>
                  <a:cubicBezTo>
                    <a:pt x="22" y="477"/>
                    <a:pt x="22" y="477"/>
                    <a:pt x="22" y="478"/>
                  </a:cubicBezTo>
                  <a:cubicBezTo>
                    <a:pt x="22" y="480"/>
                    <a:pt x="23" y="481"/>
                    <a:pt x="23" y="483"/>
                  </a:cubicBezTo>
                  <a:cubicBezTo>
                    <a:pt x="23" y="483"/>
                    <a:pt x="23" y="484"/>
                    <a:pt x="23" y="484"/>
                  </a:cubicBezTo>
                  <a:close/>
                  <a:moveTo>
                    <a:pt x="10" y="266"/>
                  </a:moveTo>
                  <a:cubicBezTo>
                    <a:pt x="11" y="263"/>
                    <a:pt x="11" y="263"/>
                    <a:pt x="11" y="263"/>
                  </a:cubicBezTo>
                  <a:cubicBezTo>
                    <a:pt x="11" y="263"/>
                    <a:pt x="12" y="260"/>
                    <a:pt x="12" y="259"/>
                  </a:cubicBezTo>
                  <a:cubicBezTo>
                    <a:pt x="11" y="262"/>
                    <a:pt x="12" y="260"/>
                    <a:pt x="11" y="265"/>
                  </a:cubicBezTo>
                  <a:cubicBezTo>
                    <a:pt x="11" y="264"/>
                    <a:pt x="10" y="266"/>
                    <a:pt x="10" y="266"/>
                  </a:cubicBezTo>
                  <a:close/>
                  <a:moveTo>
                    <a:pt x="602" y="92"/>
                  </a:moveTo>
                  <a:cubicBezTo>
                    <a:pt x="603" y="93"/>
                    <a:pt x="605" y="95"/>
                    <a:pt x="605" y="95"/>
                  </a:cubicBezTo>
                  <a:cubicBezTo>
                    <a:pt x="602" y="93"/>
                    <a:pt x="603" y="93"/>
                    <a:pt x="602" y="92"/>
                  </a:cubicBezTo>
                  <a:close/>
                  <a:moveTo>
                    <a:pt x="711" y="298"/>
                  </a:moveTo>
                  <a:cubicBezTo>
                    <a:pt x="710" y="298"/>
                    <a:pt x="710" y="295"/>
                    <a:pt x="710" y="293"/>
                  </a:cubicBezTo>
                  <a:cubicBezTo>
                    <a:pt x="710" y="293"/>
                    <a:pt x="710" y="296"/>
                    <a:pt x="711" y="298"/>
                  </a:cubicBezTo>
                  <a:close/>
                  <a:moveTo>
                    <a:pt x="704" y="267"/>
                  </a:moveTo>
                  <a:cubicBezTo>
                    <a:pt x="704" y="264"/>
                    <a:pt x="703" y="263"/>
                    <a:pt x="703" y="260"/>
                  </a:cubicBezTo>
                  <a:cubicBezTo>
                    <a:pt x="703" y="260"/>
                    <a:pt x="703" y="260"/>
                    <a:pt x="703" y="260"/>
                  </a:cubicBezTo>
                  <a:cubicBezTo>
                    <a:pt x="704" y="263"/>
                    <a:pt x="704" y="265"/>
                    <a:pt x="704" y="267"/>
                  </a:cubicBezTo>
                  <a:close/>
                  <a:moveTo>
                    <a:pt x="692" y="234"/>
                  </a:moveTo>
                  <a:cubicBezTo>
                    <a:pt x="691" y="231"/>
                    <a:pt x="691" y="232"/>
                    <a:pt x="690" y="228"/>
                  </a:cubicBezTo>
                  <a:cubicBezTo>
                    <a:pt x="690" y="227"/>
                    <a:pt x="691" y="231"/>
                    <a:pt x="691" y="230"/>
                  </a:cubicBezTo>
                  <a:cubicBezTo>
                    <a:pt x="691" y="230"/>
                    <a:pt x="689" y="225"/>
                    <a:pt x="690" y="226"/>
                  </a:cubicBezTo>
                  <a:cubicBezTo>
                    <a:pt x="691" y="229"/>
                    <a:pt x="691" y="231"/>
                    <a:pt x="693" y="234"/>
                  </a:cubicBezTo>
                  <a:cubicBezTo>
                    <a:pt x="693" y="236"/>
                    <a:pt x="692" y="234"/>
                    <a:pt x="692" y="234"/>
                  </a:cubicBezTo>
                  <a:close/>
                  <a:moveTo>
                    <a:pt x="688" y="224"/>
                  </a:moveTo>
                  <a:cubicBezTo>
                    <a:pt x="688" y="223"/>
                    <a:pt x="687" y="221"/>
                    <a:pt x="687" y="219"/>
                  </a:cubicBezTo>
                  <a:cubicBezTo>
                    <a:pt x="687" y="219"/>
                    <a:pt x="689" y="224"/>
                    <a:pt x="688" y="224"/>
                  </a:cubicBezTo>
                  <a:close/>
                  <a:moveTo>
                    <a:pt x="687" y="217"/>
                  </a:moveTo>
                  <a:cubicBezTo>
                    <a:pt x="688" y="218"/>
                    <a:pt x="685" y="212"/>
                    <a:pt x="685" y="212"/>
                  </a:cubicBezTo>
                  <a:cubicBezTo>
                    <a:pt x="685" y="211"/>
                    <a:pt x="687" y="215"/>
                    <a:pt x="687" y="217"/>
                  </a:cubicBezTo>
                  <a:close/>
                  <a:moveTo>
                    <a:pt x="683" y="204"/>
                  </a:moveTo>
                  <a:cubicBezTo>
                    <a:pt x="682" y="203"/>
                    <a:pt x="680" y="199"/>
                    <a:pt x="679" y="197"/>
                  </a:cubicBezTo>
                  <a:cubicBezTo>
                    <a:pt x="680" y="196"/>
                    <a:pt x="682" y="203"/>
                    <a:pt x="683" y="204"/>
                  </a:cubicBezTo>
                  <a:close/>
                  <a:moveTo>
                    <a:pt x="678" y="206"/>
                  </a:moveTo>
                  <a:cubicBezTo>
                    <a:pt x="678" y="205"/>
                    <a:pt x="676" y="201"/>
                    <a:pt x="676" y="200"/>
                  </a:cubicBezTo>
                  <a:cubicBezTo>
                    <a:pt x="677" y="202"/>
                    <a:pt x="678" y="205"/>
                    <a:pt x="678" y="206"/>
                  </a:cubicBezTo>
                  <a:close/>
                  <a:moveTo>
                    <a:pt x="672" y="201"/>
                  </a:moveTo>
                  <a:cubicBezTo>
                    <a:pt x="671" y="200"/>
                    <a:pt x="671" y="201"/>
                    <a:pt x="671" y="201"/>
                  </a:cubicBezTo>
                  <a:cubicBezTo>
                    <a:pt x="669" y="197"/>
                    <a:pt x="669" y="197"/>
                    <a:pt x="668" y="195"/>
                  </a:cubicBezTo>
                  <a:cubicBezTo>
                    <a:pt x="666" y="192"/>
                    <a:pt x="665" y="188"/>
                    <a:pt x="668" y="193"/>
                  </a:cubicBezTo>
                  <a:cubicBezTo>
                    <a:pt x="667" y="192"/>
                    <a:pt x="671" y="199"/>
                    <a:pt x="672" y="201"/>
                  </a:cubicBezTo>
                  <a:close/>
                  <a:moveTo>
                    <a:pt x="672" y="193"/>
                  </a:moveTo>
                  <a:cubicBezTo>
                    <a:pt x="672" y="193"/>
                    <a:pt x="670" y="190"/>
                    <a:pt x="670" y="188"/>
                  </a:cubicBezTo>
                  <a:cubicBezTo>
                    <a:pt x="670" y="188"/>
                    <a:pt x="672" y="192"/>
                    <a:pt x="672" y="193"/>
                  </a:cubicBezTo>
                  <a:close/>
                  <a:moveTo>
                    <a:pt x="671" y="197"/>
                  </a:moveTo>
                  <a:cubicBezTo>
                    <a:pt x="671" y="197"/>
                    <a:pt x="669" y="193"/>
                    <a:pt x="669" y="195"/>
                  </a:cubicBezTo>
                  <a:cubicBezTo>
                    <a:pt x="669" y="194"/>
                    <a:pt x="668" y="193"/>
                    <a:pt x="667" y="191"/>
                  </a:cubicBezTo>
                  <a:cubicBezTo>
                    <a:pt x="667" y="190"/>
                    <a:pt x="670" y="195"/>
                    <a:pt x="671" y="197"/>
                  </a:cubicBezTo>
                  <a:close/>
                  <a:moveTo>
                    <a:pt x="671" y="186"/>
                  </a:moveTo>
                  <a:cubicBezTo>
                    <a:pt x="672" y="188"/>
                    <a:pt x="669" y="182"/>
                    <a:pt x="670" y="185"/>
                  </a:cubicBezTo>
                  <a:cubicBezTo>
                    <a:pt x="669" y="182"/>
                    <a:pt x="668" y="181"/>
                    <a:pt x="667" y="179"/>
                  </a:cubicBezTo>
                  <a:cubicBezTo>
                    <a:pt x="667" y="179"/>
                    <a:pt x="667" y="179"/>
                    <a:pt x="667" y="179"/>
                  </a:cubicBezTo>
                  <a:cubicBezTo>
                    <a:pt x="666" y="176"/>
                    <a:pt x="665" y="175"/>
                    <a:pt x="663" y="172"/>
                  </a:cubicBezTo>
                  <a:cubicBezTo>
                    <a:pt x="663" y="172"/>
                    <a:pt x="663" y="172"/>
                    <a:pt x="663" y="172"/>
                  </a:cubicBezTo>
                  <a:cubicBezTo>
                    <a:pt x="661" y="170"/>
                    <a:pt x="663" y="172"/>
                    <a:pt x="663" y="171"/>
                  </a:cubicBezTo>
                  <a:cubicBezTo>
                    <a:pt x="669" y="181"/>
                    <a:pt x="669" y="181"/>
                    <a:pt x="669" y="181"/>
                  </a:cubicBezTo>
                  <a:cubicBezTo>
                    <a:pt x="668" y="181"/>
                    <a:pt x="670" y="184"/>
                    <a:pt x="671" y="186"/>
                  </a:cubicBezTo>
                  <a:close/>
                  <a:moveTo>
                    <a:pt x="668" y="186"/>
                  </a:moveTo>
                  <a:cubicBezTo>
                    <a:pt x="668" y="185"/>
                    <a:pt x="667" y="183"/>
                    <a:pt x="667" y="183"/>
                  </a:cubicBezTo>
                  <a:cubicBezTo>
                    <a:pt x="667" y="182"/>
                    <a:pt x="667" y="183"/>
                    <a:pt x="668" y="185"/>
                  </a:cubicBezTo>
                  <a:cubicBezTo>
                    <a:pt x="669" y="186"/>
                    <a:pt x="669" y="186"/>
                    <a:pt x="668" y="186"/>
                  </a:cubicBezTo>
                  <a:close/>
                  <a:moveTo>
                    <a:pt x="665" y="180"/>
                  </a:moveTo>
                  <a:cubicBezTo>
                    <a:pt x="663" y="178"/>
                    <a:pt x="659" y="170"/>
                    <a:pt x="657" y="166"/>
                  </a:cubicBezTo>
                  <a:cubicBezTo>
                    <a:pt x="655" y="163"/>
                    <a:pt x="655" y="163"/>
                    <a:pt x="653" y="160"/>
                  </a:cubicBezTo>
                  <a:cubicBezTo>
                    <a:pt x="654" y="160"/>
                    <a:pt x="655" y="163"/>
                    <a:pt x="655" y="164"/>
                  </a:cubicBezTo>
                  <a:cubicBezTo>
                    <a:pt x="658" y="167"/>
                    <a:pt x="660" y="172"/>
                    <a:pt x="663" y="176"/>
                  </a:cubicBezTo>
                  <a:cubicBezTo>
                    <a:pt x="663" y="177"/>
                    <a:pt x="664" y="178"/>
                    <a:pt x="665" y="180"/>
                  </a:cubicBezTo>
                  <a:close/>
                  <a:moveTo>
                    <a:pt x="659" y="170"/>
                  </a:moveTo>
                  <a:cubicBezTo>
                    <a:pt x="659" y="171"/>
                    <a:pt x="658" y="169"/>
                    <a:pt x="657" y="168"/>
                  </a:cubicBezTo>
                  <a:cubicBezTo>
                    <a:pt x="656" y="167"/>
                    <a:pt x="655" y="165"/>
                    <a:pt x="655" y="165"/>
                  </a:cubicBezTo>
                  <a:cubicBezTo>
                    <a:pt x="656" y="165"/>
                    <a:pt x="657" y="167"/>
                    <a:pt x="659" y="170"/>
                  </a:cubicBezTo>
                  <a:close/>
                  <a:moveTo>
                    <a:pt x="652" y="163"/>
                  </a:moveTo>
                  <a:cubicBezTo>
                    <a:pt x="650" y="160"/>
                    <a:pt x="652" y="162"/>
                    <a:pt x="651" y="160"/>
                  </a:cubicBezTo>
                  <a:cubicBezTo>
                    <a:pt x="651" y="161"/>
                    <a:pt x="653" y="163"/>
                    <a:pt x="653" y="164"/>
                  </a:cubicBezTo>
                  <a:cubicBezTo>
                    <a:pt x="653" y="164"/>
                    <a:pt x="652" y="163"/>
                    <a:pt x="652" y="163"/>
                  </a:cubicBezTo>
                  <a:cubicBezTo>
                    <a:pt x="652" y="162"/>
                    <a:pt x="652" y="162"/>
                    <a:pt x="652" y="163"/>
                  </a:cubicBezTo>
                  <a:close/>
                  <a:moveTo>
                    <a:pt x="651" y="159"/>
                  </a:moveTo>
                  <a:cubicBezTo>
                    <a:pt x="651" y="160"/>
                    <a:pt x="649" y="157"/>
                    <a:pt x="648" y="156"/>
                  </a:cubicBezTo>
                  <a:cubicBezTo>
                    <a:pt x="648" y="156"/>
                    <a:pt x="648" y="156"/>
                    <a:pt x="649" y="157"/>
                  </a:cubicBezTo>
                  <a:cubicBezTo>
                    <a:pt x="646" y="153"/>
                    <a:pt x="649" y="156"/>
                    <a:pt x="651" y="159"/>
                  </a:cubicBezTo>
                  <a:close/>
                  <a:moveTo>
                    <a:pt x="647" y="152"/>
                  </a:moveTo>
                  <a:cubicBezTo>
                    <a:pt x="645" y="149"/>
                    <a:pt x="649" y="155"/>
                    <a:pt x="647" y="153"/>
                  </a:cubicBezTo>
                  <a:cubicBezTo>
                    <a:pt x="648" y="154"/>
                    <a:pt x="650" y="156"/>
                    <a:pt x="651" y="158"/>
                  </a:cubicBezTo>
                  <a:cubicBezTo>
                    <a:pt x="651" y="158"/>
                    <a:pt x="650" y="156"/>
                    <a:pt x="649" y="156"/>
                  </a:cubicBezTo>
                  <a:cubicBezTo>
                    <a:pt x="649" y="155"/>
                    <a:pt x="649" y="155"/>
                    <a:pt x="648" y="155"/>
                  </a:cubicBezTo>
                  <a:cubicBezTo>
                    <a:pt x="648" y="154"/>
                    <a:pt x="649" y="155"/>
                    <a:pt x="647" y="152"/>
                  </a:cubicBezTo>
                  <a:close/>
                  <a:moveTo>
                    <a:pt x="649" y="150"/>
                  </a:moveTo>
                  <a:cubicBezTo>
                    <a:pt x="649" y="151"/>
                    <a:pt x="648" y="150"/>
                    <a:pt x="648" y="149"/>
                  </a:cubicBezTo>
                  <a:cubicBezTo>
                    <a:pt x="646" y="147"/>
                    <a:pt x="646" y="146"/>
                    <a:pt x="646" y="145"/>
                  </a:cubicBezTo>
                  <a:cubicBezTo>
                    <a:pt x="647" y="147"/>
                    <a:pt x="648" y="149"/>
                    <a:pt x="649" y="150"/>
                  </a:cubicBezTo>
                  <a:close/>
                  <a:moveTo>
                    <a:pt x="645" y="146"/>
                  </a:moveTo>
                  <a:cubicBezTo>
                    <a:pt x="644" y="144"/>
                    <a:pt x="642" y="142"/>
                    <a:pt x="641" y="139"/>
                  </a:cubicBezTo>
                  <a:cubicBezTo>
                    <a:pt x="639" y="136"/>
                    <a:pt x="637" y="134"/>
                    <a:pt x="635" y="132"/>
                  </a:cubicBezTo>
                  <a:cubicBezTo>
                    <a:pt x="637" y="133"/>
                    <a:pt x="638" y="136"/>
                    <a:pt x="640" y="138"/>
                  </a:cubicBezTo>
                  <a:cubicBezTo>
                    <a:pt x="642" y="140"/>
                    <a:pt x="643" y="143"/>
                    <a:pt x="645" y="144"/>
                  </a:cubicBezTo>
                  <a:cubicBezTo>
                    <a:pt x="643" y="143"/>
                    <a:pt x="646" y="147"/>
                    <a:pt x="645" y="146"/>
                  </a:cubicBezTo>
                  <a:close/>
                  <a:moveTo>
                    <a:pt x="633" y="145"/>
                  </a:moveTo>
                  <a:cubicBezTo>
                    <a:pt x="633" y="145"/>
                    <a:pt x="633" y="145"/>
                    <a:pt x="633" y="145"/>
                  </a:cubicBezTo>
                  <a:cubicBezTo>
                    <a:pt x="631" y="143"/>
                    <a:pt x="630" y="141"/>
                    <a:pt x="630" y="141"/>
                  </a:cubicBezTo>
                  <a:cubicBezTo>
                    <a:pt x="631" y="142"/>
                    <a:pt x="632" y="144"/>
                    <a:pt x="633" y="145"/>
                  </a:cubicBezTo>
                  <a:close/>
                  <a:moveTo>
                    <a:pt x="634" y="131"/>
                  </a:moveTo>
                  <a:cubicBezTo>
                    <a:pt x="632" y="128"/>
                    <a:pt x="633" y="130"/>
                    <a:pt x="631" y="127"/>
                  </a:cubicBezTo>
                  <a:cubicBezTo>
                    <a:pt x="631" y="126"/>
                    <a:pt x="634" y="131"/>
                    <a:pt x="634" y="131"/>
                  </a:cubicBezTo>
                  <a:close/>
                  <a:moveTo>
                    <a:pt x="633" y="131"/>
                  </a:moveTo>
                  <a:cubicBezTo>
                    <a:pt x="633" y="132"/>
                    <a:pt x="630" y="128"/>
                    <a:pt x="630" y="128"/>
                  </a:cubicBezTo>
                  <a:cubicBezTo>
                    <a:pt x="630" y="128"/>
                    <a:pt x="631" y="129"/>
                    <a:pt x="633" y="131"/>
                  </a:cubicBezTo>
                  <a:close/>
                  <a:moveTo>
                    <a:pt x="630" y="141"/>
                  </a:moveTo>
                  <a:cubicBezTo>
                    <a:pt x="628" y="139"/>
                    <a:pt x="627" y="138"/>
                    <a:pt x="626" y="136"/>
                  </a:cubicBezTo>
                  <a:cubicBezTo>
                    <a:pt x="626" y="136"/>
                    <a:pt x="627" y="137"/>
                    <a:pt x="627" y="137"/>
                  </a:cubicBezTo>
                  <a:cubicBezTo>
                    <a:pt x="625" y="135"/>
                    <a:pt x="622" y="131"/>
                    <a:pt x="623" y="132"/>
                  </a:cubicBezTo>
                  <a:cubicBezTo>
                    <a:pt x="624" y="133"/>
                    <a:pt x="624" y="134"/>
                    <a:pt x="625" y="134"/>
                  </a:cubicBezTo>
                  <a:cubicBezTo>
                    <a:pt x="626" y="136"/>
                    <a:pt x="627" y="137"/>
                    <a:pt x="629" y="139"/>
                  </a:cubicBezTo>
                  <a:cubicBezTo>
                    <a:pt x="629" y="140"/>
                    <a:pt x="628" y="139"/>
                    <a:pt x="627" y="138"/>
                  </a:cubicBezTo>
                  <a:cubicBezTo>
                    <a:pt x="627" y="137"/>
                    <a:pt x="631" y="142"/>
                    <a:pt x="630" y="141"/>
                  </a:cubicBezTo>
                  <a:close/>
                  <a:moveTo>
                    <a:pt x="628" y="139"/>
                  </a:moveTo>
                  <a:cubicBezTo>
                    <a:pt x="627" y="139"/>
                    <a:pt x="627" y="138"/>
                    <a:pt x="626" y="138"/>
                  </a:cubicBezTo>
                  <a:cubicBezTo>
                    <a:pt x="624" y="135"/>
                    <a:pt x="625" y="135"/>
                    <a:pt x="622" y="132"/>
                  </a:cubicBezTo>
                  <a:cubicBezTo>
                    <a:pt x="622" y="132"/>
                    <a:pt x="624" y="133"/>
                    <a:pt x="624" y="133"/>
                  </a:cubicBezTo>
                  <a:cubicBezTo>
                    <a:pt x="626" y="136"/>
                    <a:pt x="624" y="134"/>
                    <a:pt x="628" y="139"/>
                  </a:cubicBezTo>
                  <a:close/>
                  <a:moveTo>
                    <a:pt x="621" y="146"/>
                  </a:moveTo>
                  <a:cubicBezTo>
                    <a:pt x="621" y="146"/>
                    <a:pt x="620" y="145"/>
                    <a:pt x="621" y="146"/>
                  </a:cubicBezTo>
                  <a:cubicBezTo>
                    <a:pt x="620" y="145"/>
                    <a:pt x="620" y="145"/>
                    <a:pt x="620" y="145"/>
                  </a:cubicBezTo>
                  <a:cubicBezTo>
                    <a:pt x="620" y="145"/>
                    <a:pt x="620" y="145"/>
                    <a:pt x="619" y="144"/>
                  </a:cubicBezTo>
                  <a:cubicBezTo>
                    <a:pt x="620" y="145"/>
                    <a:pt x="620" y="145"/>
                    <a:pt x="621" y="146"/>
                  </a:cubicBezTo>
                  <a:close/>
                  <a:moveTo>
                    <a:pt x="621" y="130"/>
                  </a:moveTo>
                  <a:cubicBezTo>
                    <a:pt x="620" y="129"/>
                    <a:pt x="614" y="123"/>
                    <a:pt x="612" y="120"/>
                  </a:cubicBezTo>
                  <a:cubicBezTo>
                    <a:pt x="615" y="122"/>
                    <a:pt x="617" y="126"/>
                    <a:pt x="621" y="130"/>
                  </a:cubicBezTo>
                  <a:close/>
                  <a:moveTo>
                    <a:pt x="621" y="118"/>
                  </a:moveTo>
                  <a:cubicBezTo>
                    <a:pt x="620" y="118"/>
                    <a:pt x="618" y="116"/>
                    <a:pt x="616" y="114"/>
                  </a:cubicBezTo>
                  <a:cubicBezTo>
                    <a:pt x="614" y="112"/>
                    <a:pt x="612" y="110"/>
                    <a:pt x="610" y="108"/>
                  </a:cubicBezTo>
                  <a:cubicBezTo>
                    <a:pt x="610" y="107"/>
                    <a:pt x="612" y="109"/>
                    <a:pt x="613" y="110"/>
                  </a:cubicBezTo>
                  <a:cubicBezTo>
                    <a:pt x="617" y="114"/>
                    <a:pt x="619" y="116"/>
                    <a:pt x="621" y="118"/>
                  </a:cubicBezTo>
                  <a:close/>
                  <a:moveTo>
                    <a:pt x="614" y="137"/>
                  </a:moveTo>
                  <a:cubicBezTo>
                    <a:pt x="613" y="136"/>
                    <a:pt x="608" y="130"/>
                    <a:pt x="607" y="129"/>
                  </a:cubicBezTo>
                  <a:cubicBezTo>
                    <a:pt x="608" y="130"/>
                    <a:pt x="613" y="136"/>
                    <a:pt x="614" y="137"/>
                  </a:cubicBezTo>
                  <a:close/>
                  <a:moveTo>
                    <a:pt x="610" y="118"/>
                  </a:moveTo>
                  <a:cubicBezTo>
                    <a:pt x="610" y="118"/>
                    <a:pt x="611" y="118"/>
                    <a:pt x="612" y="120"/>
                  </a:cubicBezTo>
                  <a:cubicBezTo>
                    <a:pt x="611" y="119"/>
                    <a:pt x="609" y="117"/>
                    <a:pt x="608" y="116"/>
                  </a:cubicBezTo>
                  <a:cubicBezTo>
                    <a:pt x="607" y="115"/>
                    <a:pt x="609" y="116"/>
                    <a:pt x="610" y="118"/>
                  </a:cubicBezTo>
                  <a:close/>
                  <a:moveTo>
                    <a:pt x="610" y="107"/>
                  </a:moveTo>
                  <a:cubicBezTo>
                    <a:pt x="610" y="107"/>
                    <a:pt x="610" y="107"/>
                    <a:pt x="610" y="107"/>
                  </a:cubicBezTo>
                  <a:cubicBezTo>
                    <a:pt x="607" y="105"/>
                    <a:pt x="608" y="105"/>
                    <a:pt x="607" y="105"/>
                  </a:cubicBezTo>
                  <a:cubicBezTo>
                    <a:pt x="608" y="105"/>
                    <a:pt x="609" y="106"/>
                    <a:pt x="610" y="107"/>
                  </a:cubicBezTo>
                  <a:close/>
                  <a:moveTo>
                    <a:pt x="607" y="115"/>
                  </a:moveTo>
                  <a:cubicBezTo>
                    <a:pt x="606" y="114"/>
                    <a:pt x="603" y="111"/>
                    <a:pt x="602" y="110"/>
                  </a:cubicBezTo>
                  <a:cubicBezTo>
                    <a:pt x="604" y="111"/>
                    <a:pt x="605" y="113"/>
                    <a:pt x="607" y="115"/>
                  </a:cubicBezTo>
                  <a:close/>
                  <a:moveTo>
                    <a:pt x="604" y="125"/>
                  </a:moveTo>
                  <a:cubicBezTo>
                    <a:pt x="604" y="126"/>
                    <a:pt x="602" y="124"/>
                    <a:pt x="601" y="122"/>
                  </a:cubicBezTo>
                  <a:cubicBezTo>
                    <a:pt x="600" y="121"/>
                    <a:pt x="603" y="124"/>
                    <a:pt x="604" y="125"/>
                  </a:cubicBezTo>
                  <a:close/>
                  <a:moveTo>
                    <a:pt x="605" y="107"/>
                  </a:moveTo>
                  <a:cubicBezTo>
                    <a:pt x="606" y="108"/>
                    <a:pt x="605" y="107"/>
                    <a:pt x="604" y="107"/>
                  </a:cubicBezTo>
                  <a:cubicBezTo>
                    <a:pt x="601" y="104"/>
                    <a:pt x="602" y="104"/>
                    <a:pt x="605" y="107"/>
                  </a:cubicBezTo>
                  <a:close/>
                  <a:moveTo>
                    <a:pt x="595" y="101"/>
                  </a:moveTo>
                  <a:cubicBezTo>
                    <a:pt x="597" y="102"/>
                    <a:pt x="600" y="104"/>
                    <a:pt x="601" y="105"/>
                  </a:cubicBezTo>
                  <a:cubicBezTo>
                    <a:pt x="603" y="107"/>
                    <a:pt x="602" y="107"/>
                    <a:pt x="604" y="109"/>
                  </a:cubicBezTo>
                  <a:cubicBezTo>
                    <a:pt x="603" y="108"/>
                    <a:pt x="602" y="107"/>
                    <a:pt x="601" y="106"/>
                  </a:cubicBezTo>
                  <a:cubicBezTo>
                    <a:pt x="600" y="105"/>
                    <a:pt x="599" y="105"/>
                    <a:pt x="598" y="104"/>
                  </a:cubicBezTo>
                  <a:cubicBezTo>
                    <a:pt x="601" y="106"/>
                    <a:pt x="602" y="107"/>
                    <a:pt x="605" y="110"/>
                  </a:cubicBezTo>
                  <a:cubicBezTo>
                    <a:pt x="605" y="110"/>
                    <a:pt x="604" y="110"/>
                    <a:pt x="604" y="109"/>
                  </a:cubicBezTo>
                  <a:cubicBezTo>
                    <a:pt x="602" y="108"/>
                    <a:pt x="602" y="108"/>
                    <a:pt x="601" y="106"/>
                  </a:cubicBezTo>
                  <a:cubicBezTo>
                    <a:pt x="603" y="109"/>
                    <a:pt x="595" y="102"/>
                    <a:pt x="593" y="100"/>
                  </a:cubicBezTo>
                  <a:cubicBezTo>
                    <a:pt x="594" y="100"/>
                    <a:pt x="595" y="101"/>
                    <a:pt x="597" y="103"/>
                  </a:cubicBezTo>
                  <a:cubicBezTo>
                    <a:pt x="597" y="103"/>
                    <a:pt x="597" y="103"/>
                    <a:pt x="598" y="103"/>
                  </a:cubicBezTo>
                  <a:cubicBezTo>
                    <a:pt x="598" y="103"/>
                    <a:pt x="595" y="101"/>
                    <a:pt x="594" y="100"/>
                  </a:cubicBezTo>
                  <a:cubicBezTo>
                    <a:pt x="593" y="98"/>
                    <a:pt x="595" y="100"/>
                    <a:pt x="592" y="98"/>
                  </a:cubicBezTo>
                  <a:cubicBezTo>
                    <a:pt x="593" y="98"/>
                    <a:pt x="595" y="100"/>
                    <a:pt x="595" y="101"/>
                  </a:cubicBezTo>
                  <a:close/>
                  <a:moveTo>
                    <a:pt x="591" y="128"/>
                  </a:moveTo>
                  <a:cubicBezTo>
                    <a:pt x="591" y="128"/>
                    <a:pt x="590" y="127"/>
                    <a:pt x="591" y="128"/>
                  </a:cubicBezTo>
                  <a:cubicBezTo>
                    <a:pt x="590" y="127"/>
                    <a:pt x="588" y="126"/>
                    <a:pt x="587" y="125"/>
                  </a:cubicBezTo>
                  <a:cubicBezTo>
                    <a:pt x="586" y="123"/>
                    <a:pt x="591" y="128"/>
                    <a:pt x="589" y="126"/>
                  </a:cubicBezTo>
                  <a:cubicBezTo>
                    <a:pt x="589" y="126"/>
                    <a:pt x="591" y="128"/>
                    <a:pt x="591" y="128"/>
                  </a:cubicBezTo>
                  <a:close/>
                  <a:moveTo>
                    <a:pt x="590" y="97"/>
                  </a:moveTo>
                  <a:cubicBezTo>
                    <a:pt x="590" y="98"/>
                    <a:pt x="590" y="98"/>
                    <a:pt x="591" y="98"/>
                  </a:cubicBezTo>
                  <a:cubicBezTo>
                    <a:pt x="591" y="98"/>
                    <a:pt x="589" y="96"/>
                    <a:pt x="590" y="97"/>
                  </a:cubicBezTo>
                  <a:cubicBezTo>
                    <a:pt x="593" y="100"/>
                    <a:pt x="592" y="99"/>
                    <a:pt x="595" y="102"/>
                  </a:cubicBezTo>
                  <a:cubicBezTo>
                    <a:pt x="592" y="100"/>
                    <a:pt x="589" y="97"/>
                    <a:pt x="586" y="94"/>
                  </a:cubicBezTo>
                  <a:cubicBezTo>
                    <a:pt x="583" y="91"/>
                    <a:pt x="579" y="88"/>
                    <a:pt x="575" y="85"/>
                  </a:cubicBezTo>
                  <a:cubicBezTo>
                    <a:pt x="575" y="85"/>
                    <a:pt x="575" y="85"/>
                    <a:pt x="574" y="84"/>
                  </a:cubicBezTo>
                  <a:cubicBezTo>
                    <a:pt x="575" y="85"/>
                    <a:pt x="577" y="86"/>
                    <a:pt x="577" y="86"/>
                  </a:cubicBezTo>
                  <a:cubicBezTo>
                    <a:pt x="578" y="87"/>
                    <a:pt x="578" y="87"/>
                    <a:pt x="578" y="87"/>
                  </a:cubicBezTo>
                  <a:cubicBezTo>
                    <a:pt x="579" y="88"/>
                    <a:pt x="580" y="88"/>
                    <a:pt x="582" y="90"/>
                  </a:cubicBezTo>
                  <a:cubicBezTo>
                    <a:pt x="584" y="92"/>
                    <a:pt x="589" y="95"/>
                    <a:pt x="590" y="97"/>
                  </a:cubicBezTo>
                  <a:close/>
                  <a:moveTo>
                    <a:pt x="591" y="96"/>
                  </a:moveTo>
                  <a:cubicBezTo>
                    <a:pt x="590" y="95"/>
                    <a:pt x="591" y="96"/>
                    <a:pt x="591" y="97"/>
                  </a:cubicBezTo>
                  <a:cubicBezTo>
                    <a:pt x="589" y="94"/>
                    <a:pt x="581" y="89"/>
                    <a:pt x="579" y="87"/>
                  </a:cubicBezTo>
                  <a:cubicBezTo>
                    <a:pt x="583" y="89"/>
                    <a:pt x="588" y="94"/>
                    <a:pt x="591" y="96"/>
                  </a:cubicBezTo>
                  <a:close/>
                  <a:moveTo>
                    <a:pt x="585" y="89"/>
                  </a:moveTo>
                  <a:cubicBezTo>
                    <a:pt x="586" y="90"/>
                    <a:pt x="583" y="87"/>
                    <a:pt x="581" y="85"/>
                  </a:cubicBezTo>
                  <a:cubicBezTo>
                    <a:pt x="581" y="85"/>
                    <a:pt x="584" y="88"/>
                    <a:pt x="585" y="89"/>
                  </a:cubicBezTo>
                  <a:close/>
                  <a:moveTo>
                    <a:pt x="586" y="91"/>
                  </a:moveTo>
                  <a:cubicBezTo>
                    <a:pt x="586" y="92"/>
                    <a:pt x="586" y="92"/>
                    <a:pt x="586" y="92"/>
                  </a:cubicBezTo>
                  <a:cubicBezTo>
                    <a:pt x="582" y="89"/>
                    <a:pt x="582" y="88"/>
                    <a:pt x="586" y="91"/>
                  </a:cubicBezTo>
                  <a:close/>
                  <a:moveTo>
                    <a:pt x="579" y="116"/>
                  </a:moveTo>
                  <a:cubicBezTo>
                    <a:pt x="578" y="115"/>
                    <a:pt x="577" y="115"/>
                    <a:pt x="576" y="113"/>
                  </a:cubicBezTo>
                  <a:cubicBezTo>
                    <a:pt x="574" y="112"/>
                    <a:pt x="575" y="113"/>
                    <a:pt x="576" y="113"/>
                  </a:cubicBezTo>
                  <a:cubicBezTo>
                    <a:pt x="577" y="114"/>
                    <a:pt x="578" y="115"/>
                    <a:pt x="579" y="116"/>
                  </a:cubicBezTo>
                  <a:close/>
                  <a:moveTo>
                    <a:pt x="579" y="87"/>
                  </a:moveTo>
                  <a:cubicBezTo>
                    <a:pt x="581" y="88"/>
                    <a:pt x="579" y="86"/>
                    <a:pt x="580" y="87"/>
                  </a:cubicBezTo>
                  <a:cubicBezTo>
                    <a:pt x="582" y="88"/>
                    <a:pt x="582" y="89"/>
                    <a:pt x="579" y="87"/>
                  </a:cubicBezTo>
                  <a:close/>
                  <a:moveTo>
                    <a:pt x="580" y="84"/>
                  </a:moveTo>
                  <a:cubicBezTo>
                    <a:pt x="580" y="84"/>
                    <a:pt x="576" y="81"/>
                    <a:pt x="576" y="81"/>
                  </a:cubicBezTo>
                  <a:cubicBezTo>
                    <a:pt x="578" y="82"/>
                    <a:pt x="580" y="83"/>
                    <a:pt x="580" y="84"/>
                  </a:cubicBezTo>
                  <a:close/>
                  <a:moveTo>
                    <a:pt x="573" y="110"/>
                  </a:moveTo>
                  <a:cubicBezTo>
                    <a:pt x="574" y="111"/>
                    <a:pt x="572" y="110"/>
                    <a:pt x="573" y="111"/>
                  </a:cubicBezTo>
                  <a:cubicBezTo>
                    <a:pt x="574" y="112"/>
                    <a:pt x="570" y="108"/>
                    <a:pt x="570" y="109"/>
                  </a:cubicBezTo>
                  <a:cubicBezTo>
                    <a:pt x="569" y="108"/>
                    <a:pt x="569" y="108"/>
                    <a:pt x="568" y="107"/>
                  </a:cubicBezTo>
                  <a:cubicBezTo>
                    <a:pt x="567" y="106"/>
                    <a:pt x="569" y="107"/>
                    <a:pt x="568" y="107"/>
                  </a:cubicBezTo>
                  <a:cubicBezTo>
                    <a:pt x="567" y="106"/>
                    <a:pt x="567" y="106"/>
                    <a:pt x="566" y="105"/>
                  </a:cubicBezTo>
                  <a:cubicBezTo>
                    <a:pt x="566" y="105"/>
                    <a:pt x="566" y="105"/>
                    <a:pt x="566" y="105"/>
                  </a:cubicBezTo>
                  <a:cubicBezTo>
                    <a:pt x="564" y="103"/>
                    <a:pt x="565" y="105"/>
                    <a:pt x="562" y="102"/>
                  </a:cubicBezTo>
                  <a:cubicBezTo>
                    <a:pt x="562" y="102"/>
                    <a:pt x="564" y="103"/>
                    <a:pt x="566" y="105"/>
                  </a:cubicBezTo>
                  <a:cubicBezTo>
                    <a:pt x="565" y="104"/>
                    <a:pt x="565" y="103"/>
                    <a:pt x="564" y="103"/>
                  </a:cubicBezTo>
                  <a:cubicBezTo>
                    <a:pt x="566" y="104"/>
                    <a:pt x="567" y="105"/>
                    <a:pt x="569" y="107"/>
                  </a:cubicBezTo>
                  <a:cubicBezTo>
                    <a:pt x="568" y="107"/>
                    <a:pt x="571" y="109"/>
                    <a:pt x="573" y="110"/>
                  </a:cubicBezTo>
                  <a:close/>
                  <a:moveTo>
                    <a:pt x="574" y="96"/>
                  </a:moveTo>
                  <a:cubicBezTo>
                    <a:pt x="573" y="97"/>
                    <a:pt x="572" y="95"/>
                    <a:pt x="570" y="94"/>
                  </a:cubicBezTo>
                  <a:cubicBezTo>
                    <a:pt x="569" y="93"/>
                    <a:pt x="572" y="95"/>
                    <a:pt x="574" y="96"/>
                  </a:cubicBezTo>
                  <a:close/>
                  <a:moveTo>
                    <a:pt x="574" y="83"/>
                  </a:moveTo>
                  <a:cubicBezTo>
                    <a:pt x="575" y="84"/>
                    <a:pt x="572" y="82"/>
                    <a:pt x="571" y="81"/>
                  </a:cubicBezTo>
                  <a:cubicBezTo>
                    <a:pt x="571" y="81"/>
                    <a:pt x="573" y="82"/>
                    <a:pt x="574" y="83"/>
                  </a:cubicBezTo>
                  <a:close/>
                  <a:moveTo>
                    <a:pt x="572" y="84"/>
                  </a:moveTo>
                  <a:cubicBezTo>
                    <a:pt x="571" y="82"/>
                    <a:pt x="570" y="82"/>
                    <a:pt x="568" y="80"/>
                  </a:cubicBezTo>
                  <a:cubicBezTo>
                    <a:pt x="568" y="80"/>
                    <a:pt x="573" y="84"/>
                    <a:pt x="572" y="84"/>
                  </a:cubicBezTo>
                  <a:close/>
                  <a:moveTo>
                    <a:pt x="571" y="99"/>
                  </a:moveTo>
                  <a:cubicBezTo>
                    <a:pt x="571" y="99"/>
                    <a:pt x="570" y="98"/>
                    <a:pt x="569" y="98"/>
                  </a:cubicBezTo>
                  <a:cubicBezTo>
                    <a:pt x="569" y="98"/>
                    <a:pt x="569" y="98"/>
                    <a:pt x="570" y="99"/>
                  </a:cubicBezTo>
                  <a:cubicBezTo>
                    <a:pt x="569" y="99"/>
                    <a:pt x="568" y="97"/>
                    <a:pt x="567" y="97"/>
                  </a:cubicBezTo>
                  <a:cubicBezTo>
                    <a:pt x="568" y="97"/>
                    <a:pt x="569" y="98"/>
                    <a:pt x="571" y="99"/>
                  </a:cubicBezTo>
                  <a:close/>
                  <a:moveTo>
                    <a:pt x="548" y="61"/>
                  </a:moveTo>
                  <a:cubicBezTo>
                    <a:pt x="550" y="62"/>
                    <a:pt x="541" y="57"/>
                    <a:pt x="546" y="59"/>
                  </a:cubicBezTo>
                  <a:cubicBezTo>
                    <a:pt x="545" y="58"/>
                    <a:pt x="544" y="58"/>
                    <a:pt x="543" y="58"/>
                  </a:cubicBezTo>
                  <a:cubicBezTo>
                    <a:pt x="543" y="58"/>
                    <a:pt x="544" y="58"/>
                    <a:pt x="544" y="58"/>
                  </a:cubicBezTo>
                  <a:cubicBezTo>
                    <a:pt x="541" y="57"/>
                    <a:pt x="538" y="55"/>
                    <a:pt x="538" y="55"/>
                  </a:cubicBezTo>
                  <a:cubicBezTo>
                    <a:pt x="536" y="54"/>
                    <a:pt x="536" y="54"/>
                    <a:pt x="533" y="52"/>
                  </a:cubicBezTo>
                  <a:cubicBezTo>
                    <a:pt x="533" y="52"/>
                    <a:pt x="534" y="52"/>
                    <a:pt x="535" y="53"/>
                  </a:cubicBezTo>
                  <a:cubicBezTo>
                    <a:pt x="536" y="54"/>
                    <a:pt x="537" y="54"/>
                    <a:pt x="537" y="54"/>
                  </a:cubicBezTo>
                  <a:cubicBezTo>
                    <a:pt x="535" y="53"/>
                    <a:pt x="533" y="52"/>
                    <a:pt x="532" y="51"/>
                  </a:cubicBezTo>
                  <a:cubicBezTo>
                    <a:pt x="531" y="51"/>
                    <a:pt x="534" y="52"/>
                    <a:pt x="533" y="52"/>
                  </a:cubicBezTo>
                  <a:cubicBezTo>
                    <a:pt x="530" y="51"/>
                    <a:pt x="530" y="50"/>
                    <a:pt x="527" y="49"/>
                  </a:cubicBezTo>
                  <a:cubicBezTo>
                    <a:pt x="526" y="48"/>
                    <a:pt x="530" y="50"/>
                    <a:pt x="529" y="50"/>
                  </a:cubicBezTo>
                  <a:cubicBezTo>
                    <a:pt x="529" y="49"/>
                    <a:pt x="527" y="48"/>
                    <a:pt x="526" y="48"/>
                  </a:cubicBezTo>
                  <a:cubicBezTo>
                    <a:pt x="524" y="47"/>
                    <a:pt x="528" y="49"/>
                    <a:pt x="526" y="48"/>
                  </a:cubicBezTo>
                  <a:cubicBezTo>
                    <a:pt x="523" y="47"/>
                    <a:pt x="524" y="47"/>
                    <a:pt x="520" y="45"/>
                  </a:cubicBezTo>
                  <a:cubicBezTo>
                    <a:pt x="520" y="45"/>
                    <a:pt x="521" y="45"/>
                    <a:pt x="521" y="45"/>
                  </a:cubicBezTo>
                  <a:cubicBezTo>
                    <a:pt x="518" y="43"/>
                    <a:pt x="519" y="45"/>
                    <a:pt x="518" y="44"/>
                  </a:cubicBezTo>
                  <a:cubicBezTo>
                    <a:pt x="511" y="40"/>
                    <a:pt x="503" y="37"/>
                    <a:pt x="496" y="34"/>
                  </a:cubicBezTo>
                  <a:cubicBezTo>
                    <a:pt x="495" y="34"/>
                    <a:pt x="489" y="31"/>
                    <a:pt x="489" y="31"/>
                  </a:cubicBezTo>
                  <a:cubicBezTo>
                    <a:pt x="487" y="31"/>
                    <a:pt x="488" y="31"/>
                    <a:pt x="484" y="30"/>
                  </a:cubicBezTo>
                  <a:cubicBezTo>
                    <a:pt x="483" y="29"/>
                    <a:pt x="478" y="27"/>
                    <a:pt x="474" y="26"/>
                  </a:cubicBezTo>
                  <a:cubicBezTo>
                    <a:pt x="473" y="26"/>
                    <a:pt x="471" y="25"/>
                    <a:pt x="470" y="25"/>
                  </a:cubicBezTo>
                  <a:cubicBezTo>
                    <a:pt x="469" y="24"/>
                    <a:pt x="468" y="24"/>
                    <a:pt x="467" y="24"/>
                  </a:cubicBezTo>
                  <a:cubicBezTo>
                    <a:pt x="464" y="23"/>
                    <a:pt x="462" y="23"/>
                    <a:pt x="461" y="22"/>
                  </a:cubicBezTo>
                  <a:cubicBezTo>
                    <a:pt x="461" y="22"/>
                    <a:pt x="462" y="22"/>
                    <a:pt x="463" y="23"/>
                  </a:cubicBezTo>
                  <a:cubicBezTo>
                    <a:pt x="463" y="22"/>
                    <a:pt x="463" y="22"/>
                    <a:pt x="462" y="22"/>
                  </a:cubicBezTo>
                  <a:cubicBezTo>
                    <a:pt x="460" y="22"/>
                    <a:pt x="452" y="20"/>
                    <a:pt x="449" y="19"/>
                  </a:cubicBezTo>
                  <a:cubicBezTo>
                    <a:pt x="445" y="18"/>
                    <a:pt x="441" y="17"/>
                    <a:pt x="436" y="16"/>
                  </a:cubicBezTo>
                  <a:cubicBezTo>
                    <a:pt x="436" y="16"/>
                    <a:pt x="438" y="16"/>
                    <a:pt x="438" y="16"/>
                  </a:cubicBezTo>
                  <a:cubicBezTo>
                    <a:pt x="439" y="16"/>
                    <a:pt x="442" y="17"/>
                    <a:pt x="443" y="17"/>
                  </a:cubicBezTo>
                  <a:cubicBezTo>
                    <a:pt x="443" y="17"/>
                    <a:pt x="442" y="17"/>
                    <a:pt x="440" y="16"/>
                  </a:cubicBezTo>
                  <a:cubicBezTo>
                    <a:pt x="443" y="17"/>
                    <a:pt x="448" y="18"/>
                    <a:pt x="453" y="19"/>
                  </a:cubicBezTo>
                  <a:cubicBezTo>
                    <a:pt x="452" y="19"/>
                    <a:pt x="452" y="19"/>
                    <a:pt x="453" y="19"/>
                  </a:cubicBezTo>
                  <a:cubicBezTo>
                    <a:pt x="454" y="20"/>
                    <a:pt x="456" y="20"/>
                    <a:pt x="457" y="21"/>
                  </a:cubicBezTo>
                  <a:cubicBezTo>
                    <a:pt x="459" y="21"/>
                    <a:pt x="464" y="22"/>
                    <a:pt x="468" y="23"/>
                  </a:cubicBezTo>
                  <a:cubicBezTo>
                    <a:pt x="472" y="24"/>
                    <a:pt x="475" y="25"/>
                    <a:pt x="474" y="25"/>
                  </a:cubicBezTo>
                  <a:cubicBezTo>
                    <a:pt x="480" y="27"/>
                    <a:pt x="482" y="27"/>
                    <a:pt x="488" y="29"/>
                  </a:cubicBezTo>
                  <a:cubicBezTo>
                    <a:pt x="489" y="29"/>
                    <a:pt x="491" y="30"/>
                    <a:pt x="492" y="31"/>
                  </a:cubicBezTo>
                  <a:cubicBezTo>
                    <a:pt x="493" y="31"/>
                    <a:pt x="502" y="34"/>
                    <a:pt x="506" y="36"/>
                  </a:cubicBezTo>
                  <a:cubicBezTo>
                    <a:pt x="508" y="37"/>
                    <a:pt x="508" y="37"/>
                    <a:pt x="509" y="37"/>
                  </a:cubicBezTo>
                  <a:cubicBezTo>
                    <a:pt x="512" y="39"/>
                    <a:pt x="516" y="41"/>
                    <a:pt x="520" y="43"/>
                  </a:cubicBezTo>
                  <a:cubicBezTo>
                    <a:pt x="524" y="45"/>
                    <a:pt x="527" y="46"/>
                    <a:pt x="531" y="48"/>
                  </a:cubicBezTo>
                  <a:cubicBezTo>
                    <a:pt x="531" y="49"/>
                    <a:pt x="535" y="51"/>
                    <a:pt x="539" y="53"/>
                  </a:cubicBezTo>
                  <a:cubicBezTo>
                    <a:pt x="540" y="54"/>
                    <a:pt x="543" y="56"/>
                    <a:pt x="546" y="58"/>
                  </a:cubicBezTo>
                  <a:cubicBezTo>
                    <a:pt x="548" y="59"/>
                    <a:pt x="549" y="59"/>
                    <a:pt x="551" y="60"/>
                  </a:cubicBezTo>
                  <a:cubicBezTo>
                    <a:pt x="552" y="61"/>
                    <a:pt x="553" y="62"/>
                    <a:pt x="554" y="62"/>
                  </a:cubicBezTo>
                  <a:cubicBezTo>
                    <a:pt x="557" y="64"/>
                    <a:pt x="554" y="62"/>
                    <a:pt x="555" y="63"/>
                  </a:cubicBezTo>
                  <a:cubicBezTo>
                    <a:pt x="557" y="65"/>
                    <a:pt x="563" y="68"/>
                    <a:pt x="565" y="70"/>
                  </a:cubicBezTo>
                  <a:cubicBezTo>
                    <a:pt x="562" y="68"/>
                    <a:pt x="569" y="73"/>
                    <a:pt x="571" y="75"/>
                  </a:cubicBezTo>
                  <a:cubicBezTo>
                    <a:pt x="569" y="74"/>
                    <a:pt x="565" y="71"/>
                    <a:pt x="563" y="69"/>
                  </a:cubicBezTo>
                  <a:cubicBezTo>
                    <a:pt x="562" y="69"/>
                    <a:pt x="562" y="69"/>
                    <a:pt x="560" y="67"/>
                  </a:cubicBezTo>
                  <a:cubicBezTo>
                    <a:pt x="560" y="67"/>
                    <a:pt x="560" y="68"/>
                    <a:pt x="560" y="67"/>
                  </a:cubicBezTo>
                  <a:cubicBezTo>
                    <a:pt x="550" y="61"/>
                    <a:pt x="541" y="55"/>
                    <a:pt x="533" y="51"/>
                  </a:cubicBezTo>
                  <a:cubicBezTo>
                    <a:pt x="531" y="50"/>
                    <a:pt x="526" y="47"/>
                    <a:pt x="526" y="47"/>
                  </a:cubicBezTo>
                  <a:cubicBezTo>
                    <a:pt x="529" y="49"/>
                    <a:pt x="533" y="51"/>
                    <a:pt x="536" y="53"/>
                  </a:cubicBezTo>
                  <a:cubicBezTo>
                    <a:pt x="540" y="55"/>
                    <a:pt x="544" y="57"/>
                    <a:pt x="547" y="59"/>
                  </a:cubicBezTo>
                  <a:cubicBezTo>
                    <a:pt x="546" y="59"/>
                    <a:pt x="546" y="59"/>
                    <a:pt x="546" y="59"/>
                  </a:cubicBezTo>
                  <a:cubicBezTo>
                    <a:pt x="546" y="59"/>
                    <a:pt x="548" y="60"/>
                    <a:pt x="549" y="61"/>
                  </a:cubicBezTo>
                  <a:cubicBezTo>
                    <a:pt x="551" y="62"/>
                    <a:pt x="552" y="63"/>
                    <a:pt x="552" y="63"/>
                  </a:cubicBezTo>
                  <a:cubicBezTo>
                    <a:pt x="554" y="64"/>
                    <a:pt x="556" y="66"/>
                    <a:pt x="558" y="66"/>
                  </a:cubicBezTo>
                  <a:cubicBezTo>
                    <a:pt x="561" y="68"/>
                    <a:pt x="564" y="70"/>
                    <a:pt x="564" y="71"/>
                  </a:cubicBezTo>
                  <a:cubicBezTo>
                    <a:pt x="562" y="69"/>
                    <a:pt x="561" y="69"/>
                    <a:pt x="560" y="68"/>
                  </a:cubicBezTo>
                  <a:cubicBezTo>
                    <a:pt x="562" y="69"/>
                    <a:pt x="563" y="70"/>
                    <a:pt x="565" y="72"/>
                  </a:cubicBezTo>
                  <a:cubicBezTo>
                    <a:pt x="565" y="72"/>
                    <a:pt x="564" y="71"/>
                    <a:pt x="566" y="72"/>
                  </a:cubicBezTo>
                  <a:cubicBezTo>
                    <a:pt x="569" y="74"/>
                    <a:pt x="570" y="75"/>
                    <a:pt x="572" y="77"/>
                  </a:cubicBezTo>
                  <a:cubicBezTo>
                    <a:pt x="570" y="76"/>
                    <a:pt x="568" y="74"/>
                    <a:pt x="567" y="74"/>
                  </a:cubicBezTo>
                  <a:cubicBezTo>
                    <a:pt x="565" y="73"/>
                    <a:pt x="565" y="72"/>
                    <a:pt x="565" y="72"/>
                  </a:cubicBezTo>
                  <a:cubicBezTo>
                    <a:pt x="561" y="70"/>
                    <a:pt x="561" y="70"/>
                    <a:pt x="556" y="66"/>
                  </a:cubicBezTo>
                  <a:cubicBezTo>
                    <a:pt x="556" y="67"/>
                    <a:pt x="557" y="68"/>
                    <a:pt x="556" y="67"/>
                  </a:cubicBezTo>
                  <a:cubicBezTo>
                    <a:pt x="552" y="64"/>
                    <a:pt x="553" y="65"/>
                    <a:pt x="551" y="63"/>
                  </a:cubicBezTo>
                  <a:cubicBezTo>
                    <a:pt x="553" y="64"/>
                    <a:pt x="552" y="64"/>
                    <a:pt x="554" y="65"/>
                  </a:cubicBezTo>
                  <a:cubicBezTo>
                    <a:pt x="555" y="66"/>
                    <a:pt x="554" y="65"/>
                    <a:pt x="555" y="66"/>
                  </a:cubicBezTo>
                  <a:cubicBezTo>
                    <a:pt x="552" y="63"/>
                    <a:pt x="549" y="62"/>
                    <a:pt x="545" y="59"/>
                  </a:cubicBezTo>
                  <a:cubicBezTo>
                    <a:pt x="545" y="59"/>
                    <a:pt x="549" y="61"/>
                    <a:pt x="548" y="61"/>
                  </a:cubicBezTo>
                  <a:close/>
                  <a:moveTo>
                    <a:pt x="568" y="76"/>
                  </a:moveTo>
                  <a:cubicBezTo>
                    <a:pt x="568" y="75"/>
                    <a:pt x="566" y="74"/>
                    <a:pt x="564" y="73"/>
                  </a:cubicBezTo>
                  <a:cubicBezTo>
                    <a:pt x="565" y="73"/>
                    <a:pt x="567" y="74"/>
                    <a:pt x="568" y="76"/>
                  </a:cubicBezTo>
                  <a:close/>
                  <a:moveTo>
                    <a:pt x="567" y="80"/>
                  </a:moveTo>
                  <a:cubicBezTo>
                    <a:pt x="566" y="79"/>
                    <a:pt x="565" y="79"/>
                    <a:pt x="566" y="79"/>
                  </a:cubicBezTo>
                  <a:cubicBezTo>
                    <a:pt x="564" y="78"/>
                    <a:pt x="564" y="78"/>
                    <a:pt x="564" y="78"/>
                  </a:cubicBezTo>
                  <a:cubicBezTo>
                    <a:pt x="563" y="77"/>
                    <a:pt x="565" y="78"/>
                    <a:pt x="564" y="78"/>
                  </a:cubicBezTo>
                  <a:cubicBezTo>
                    <a:pt x="563" y="77"/>
                    <a:pt x="563" y="77"/>
                    <a:pt x="561" y="75"/>
                  </a:cubicBezTo>
                  <a:cubicBezTo>
                    <a:pt x="561" y="75"/>
                    <a:pt x="562" y="76"/>
                    <a:pt x="562" y="76"/>
                  </a:cubicBezTo>
                  <a:cubicBezTo>
                    <a:pt x="562" y="75"/>
                    <a:pt x="560" y="75"/>
                    <a:pt x="558" y="73"/>
                  </a:cubicBezTo>
                  <a:cubicBezTo>
                    <a:pt x="561" y="74"/>
                    <a:pt x="565" y="77"/>
                    <a:pt x="567" y="79"/>
                  </a:cubicBezTo>
                  <a:cubicBezTo>
                    <a:pt x="565" y="78"/>
                    <a:pt x="568" y="81"/>
                    <a:pt x="567" y="80"/>
                  </a:cubicBezTo>
                  <a:close/>
                  <a:moveTo>
                    <a:pt x="566" y="78"/>
                  </a:moveTo>
                  <a:cubicBezTo>
                    <a:pt x="566" y="78"/>
                    <a:pt x="560" y="73"/>
                    <a:pt x="559" y="73"/>
                  </a:cubicBezTo>
                  <a:cubicBezTo>
                    <a:pt x="562" y="75"/>
                    <a:pt x="564" y="76"/>
                    <a:pt x="566" y="78"/>
                  </a:cubicBezTo>
                  <a:close/>
                  <a:moveTo>
                    <a:pt x="565" y="73"/>
                  </a:moveTo>
                  <a:cubicBezTo>
                    <a:pt x="565" y="73"/>
                    <a:pt x="564" y="73"/>
                    <a:pt x="563" y="72"/>
                  </a:cubicBezTo>
                  <a:cubicBezTo>
                    <a:pt x="562" y="71"/>
                    <a:pt x="561" y="70"/>
                    <a:pt x="562" y="70"/>
                  </a:cubicBezTo>
                  <a:cubicBezTo>
                    <a:pt x="564" y="72"/>
                    <a:pt x="563" y="72"/>
                    <a:pt x="565" y="73"/>
                  </a:cubicBezTo>
                  <a:close/>
                  <a:moveTo>
                    <a:pt x="560" y="100"/>
                  </a:moveTo>
                  <a:cubicBezTo>
                    <a:pt x="562" y="101"/>
                    <a:pt x="562" y="101"/>
                    <a:pt x="563" y="102"/>
                  </a:cubicBezTo>
                  <a:cubicBezTo>
                    <a:pt x="563" y="102"/>
                    <a:pt x="562" y="101"/>
                    <a:pt x="561" y="101"/>
                  </a:cubicBezTo>
                  <a:cubicBezTo>
                    <a:pt x="560" y="100"/>
                    <a:pt x="561" y="101"/>
                    <a:pt x="559" y="99"/>
                  </a:cubicBezTo>
                  <a:cubicBezTo>
                    <a:pt x="559" y="99"/>
                    <a:pt x="559" y="99"/>
                    <a:pt x="559" y="99"/>
                  </a:cubicBezTo>
                  <a:cubicBezTo>
                    <a:pt x="560" y="100"/>
                    <a:pt x="561" y="100"/>
                    <a:pt x="560" y="100"/>
                  </a:cubicBezTo>
                  <a:close/>
                  <a:moveTo>
                    <a:pt x="563" y="72"/>
                  </a:moveTo>
                  <a:cubicBezTo>
                    <a:pt x="563" y="72"/>
                    <a:pt x="560" y="70"/>
                    <a:pt x="559" y="69"/>
                  </a:cubicBezTo>
                  <a:cubicBezTo>
                    <a:pt x="559" y="69"/>
                    <a:pt x="560" y="69"/>
                    <a:pt x="560" y="69"/>
                  </a:cubicBezTo>
                  <a:cubicBezTo>
                    <a:pt x="561" y="70"/>
                    <a:pt x="560" y="70"/>
                    <a:pt x="563" y="72"/>
                  </a:cubicBezTo>
                  <a:close/>
                  <a:moveTo>
                    <a:pt x="553" y="81"/>
                  </a:moveTo>
                  <a:cubicBezTo>
                    <a:pt x="554" y="81"/>
                    <a:pt x="555" y="82"/>
                    <a:pt x="556" y="83"/>
                  </a:cubicBezTo>
                  <a:cubicBezTo>
                    <a:pt x="557" y="84"/>
                    <a:pt x="557" y="84"/>
                    <a:pt x="558" y="85"/>
                  </a:cubicBezTo>
                  <a:cubicBezTo>
                    <a:pt x="558" y="85"/>
                    <a:pt x="555" y="83"/>
                    <a:pt x="554" y="82"/>
                  </a:cubicBezTo>
                  <a:cubicBezTo>
                    <a:pt x="554" y="82"/>
                    <a:pt x="552" y="81"/>
                    <a:pt x="553" y="81"/>
                  </a:cubicBezTo>
                  <a:cubicBezTo>
                    <a:pt x="551" y="80"/>
                    <a:pt x="550" y="80"/>
                    <a:pt x="548" y="78"/>
                  </a:cubicBezTo>
                  <a:cubicBezTo>
                    <a:pt x="548" y="78"/>
                    <a:pt x="552" y="80"/>
                    <a:pt x="549" y="78"/>
                  </a:cubicBezTo>
                  <a:cubicBezTo>
                    <a:pt x="549" y="78"/>
                    <a:pt x="550" y="79"/>
                    <a:pt x="552" y="80"/>
                  </a:cubicBezTo>
                  <a:cubicBezTo>
                    <a:pt x="552" y="80"/>
                    <a:pt x="551" y="79"/>
                    <a:pt x="551" y="80"/>
                  </a:cubicBezTo>
                  <a:cubicBezTo>
                    <a:pt x="553" y="81"/>
                    <a:pt x="554" y="81"/>
                    <a:pt x="557" y="83"/>
                  </a:cubicBezTo>
                  <a:cubicBezTo>
                    <a:pt x="553" y="81"/>
                    <a:pt x="557" y="83"/>
                    <a:pt x="553" y="81"/>
                  </a:cubicBezTo>
                  <a:close/>
                  <a:moveTo>
                    <a:pt x="552" y="64"/>
                  </a:moveTo>
                  <a:cubicBezTo>
                    <a:pt x="553" y="65"/>
                    <a:pt x="549" y="62"/>
                    <a:pt x="547" y="61"/>
                  </a:cubicBezTo>
                  <a:cubicBezTo>
                    <a:pt x="547" y="61"/>
                    <a:pt x="548" y="62"/>
                    <a:pt x="549" y="62"/>
                  </a:cubicBezTo>
                  <a:cubicBezTo>
                    <a:pt x="550" y="63"/>
                    <a:pt x="551" y="64"/>
                    <a:pt x="552" y="64"/>
                  </a:cubicBezTo>
                  <a:close/>
                  <a:moveTo>
                    <a:pt x="548" y="78"/>
                  </a:moveTo>
                  <a:cubicBezTo>
                    <a:pt x="547" y="77"/>
                    <a:pt x="547" y="77"/>
                    <a:pt x="547" y="77"/>
                  </a:cubicBezTo>
                  <a:cubicBezTo>
                    <a:pt x="544" y="76"/>
                    <a:pt x="545" y="76"/>
                    <a:pt x="543" y="75"/>
                  </a:cubicBezTo>
                  <a:cubicBezTo>
                    <a:pt x="543" y="75"/>
                    <a:pt x="548" y="77"/>
                    <a:pt x="545" y="76"/>
                  </a:cubicBezTo>
                  <a:cubicBezTo>
                    <a:pt x="546" y="76"/>
                    <a:pt x="547" y="77"/>
                    <a:pt x="548" y="78"/>
                  </a:cubicBezTo>
                  <a:close/>
                  <a:moveTo>
                    <a:pt x="542" y="74"/>
                  </a:moveTo>
                  <a:cubicBezTo>
                    <a:pt x="542" y="74"/>
                    <a:pt x="539" y="72"/>
                    <a:pt x="540" y="73"/>
                  </a:cubicBezTo>
                  <a:cubicBezTo>
                    <a:pt x="539" y="72"/>
                    <a:pt x="540" y="73"/>
                    <a:pt x="537" y="71"/>
                  </a:cubicBezTo>
                  <a:cubicBezTo>
                    <a:pt x="540" y="73"/>
                    <a:pt x="537" y="71"/>
                    <a:pt x="536" y="70"/>
                  </a:cubicBezTo>
                  <a:cubicBezTo>
                    <a:pt x="537" y="71"/>
                    <a:pt x="540" y="72"/>
                    <a:pt x="542" y="74"/>
                  </a:cubicBezTo>
                  <a:close/>
                  <a:moveTo>
                    <a:pt x="537" y="70"/>
                  </a:moveTo>
                  <a:cubicBezTo>
                    <a:pt x="537" y="70"/>
                    <a:pt x="538" y="71"/>
                    <a:pt x="540" y="72"/>
                  </a:cubicBezTo>
                  <a:cubicBezTo>
                    <a:pt x="540" y="72"/>
                    <a:pt x="540" y="72"/>
                    <a:pt x="540" y="72"/>
                  </a:cubicBezTo>
                  <a:cubicBezTo>
                    <a:pt x="539" y="72"/>
                    <a:pt x="539" y="72"/>
                    <a:pt x="538" y="71"/>
                  </a:cubicBezTo>
                  <a:cubicBezTo>
                    <a:pt x="539" y="71"/>
                    <a:pt x="539" y="71"/>
                    <a:pt x="537" y="70"/>
                  </a:cubicBezTo>
                  <a:close/>
                  <a:moveTo>
                    <a:pt x="538" y="56"/>
                  </a:moveTo>
                  <a:cubicBezTo>
                    <a:pt x="539" y="56"/>
                    <a:pt x="535" y="54"/>
                    <a:pt x="534" y="53"/>
                  </a:cubicBezTo>
                  <a:cubicBezTo>
                    <a:pt x="534" y="53"/>
                    <a:pt x="536" y="54"/>
                    <a:pt x="538" y="56"/>
                  </a:cubicBezTo>
                  <a:close/>
                  <a:moveTo>
                    <a:pt x="537" y="85"/>
                  </a:moveTo>
                  <a:cubicBezTo>
                    <a:pt x="538" y="85"/>
                    <a:pt x="536" y="84"/>
                    <a:pt x="537" y="85"/>
                  </a:cubicBezTo>
                  <a:cubicBezTo>
                    <a:pt x="535" y="84"/>
                    <a:pt x="531" y="82"/>
                    <a:pt x="531" y="81"/>
                  </a:cubicBezTo>
                  <a:cubicBezTo>
                    <a:pt x="536" y="85"/>
                    <a:pt x="535" y="83"/>
                    <a:pt x="537" y="85"/>
                  </a:cubicBezTo>
                  <a:close/>
                  <a:moveTo>
                    <a:pt x="535" y="74"/>
                  </a:moveTo>
                  <a:cubicBezTo>
                    <a:pt x="535" y="73"/>
                    <a:pt x="534" y="73"/>
                    <a:pt x="535" y="74"/>
                  </a:cubicBezTo>
                  <a:cubicBezTo>
                    <a:pt x="533" y="73"/>
                    <a:pt x="533" y="73"/>
                    <a:pt x="532" y="72"/>
                  </a:cubicBezTo>
                  <a:cubicBezTo>
                    <a:pt x="532" y="72"/>
                    <a:pt x="533" y="72"/>
                    <a:pt x="535" y="74"/>
                  </a:cubicBezTo>
                  <a:close/>
                  <a:moveTo>
                    <a:pt x="531" y="67"/>
                  </a:moveTo>
                  <a:cubicBezTo>
                    <a:pt x="532" y="68"/>
                    <a:pt x="528" y="66"/>
                    <a:pt x="528" y="66"/>
                  </a:cubicBezTo>
                  <a:cubicBezTo>
                    <a:pt x="525" y="64"/>
                    <a:pt x="528" y="65"/>
                    <a:pt x="526" y="65"/>
                  </a:cubicBezTo>
                  <a:cubicBezTo>
                    <a:pt x="525" y="64"/>
                    <a:pt x="522" y="63"/>
                    <a:pt x="520" y="61"/>
                  </a:cubicBezTo>
                  <a:cubicBezTo>
                    <a:pt x="524" y="63"/>
                    <a:pt x="528" y="65"/>
                    <a:pt x="531" y="67"/>
                  </a:cubicBezTo>
                  <a:close/>
                  <a:moveTo>
                    <a:pt x="529" y="66"/>
                  </a:moveTo>
                  <a:cubicBezTo>
                    <a:pt x="526" y="65"/>
                    <a:pt x="522" y="62"/>
                    <a:pt x="519" y="61"/>
                  </a:cubicBezTo>
                  <a:cubicBezTo>
                    <a:pt x="521" y="62"/>
                    <a:pt x="526" y="65"/>
                    <a:pt x="529" y="66"/>
                  </a:cubicBezTo>
                  <a:close/>
                  <a:moveTo>
                    <a:pt x="528" y="80"/>
                  </a:moveTo>
                  <a:cubicBezTo>
                    <a:pt x="526" y="79"/>
                    <a:pt x="527" y="79"/>
                    <a:pt x="525" y="78"/>
                  </a:cubicBezTo>
                  <a:cubicBezTo>
                    <a:pt x="526" y="78"/>
                    <a:pt x="530" y="81"/>
                    <a:pt x="528" y="80"/>
                  </a:cubicBezTo>
                  <a:close/>
                  <a:moveTo>
                    <a:pt x="520" y="68"/>
                  </a:moveTo>
                  <a:cubicBezTo>
                    <a:pt x="516" y="66"/>
                    <a:pt x="518" y="67"/>
                    <a:pt x="514" y="64"/>
                  </a:cubicBezTo>
                  <a:cubicBezTo>
                    <a:pt x="518" y="66"/>
                    <a:pt x="521" y="68"/>
                    <a:pt x="520" y="68"/>
                  </a:cubicBezTo>
                  <a:close/>
                  <a:moveTo>
                    <a:pt x="517" y="59"/>
                  </a:moveTo>
                  <a:cubicBezTo>
                    <a:pt x="516" y="59"/>
                    <a:pt x="515" y="59"/>
                    <a:pt x="514" y="58"/>
                  </a:cubicBezTo>
                  <a:cubicBezTo>
                    <a:pt x="512" y="57"/>
                    <a:pt x="511" y="57"/>
                    <a:pt x="510" y="56"/>
                  </a:cubicBezTo>
                  <a:cubicBezTo>
                    <a:pt x="510" y="56"/>
                    <a:pt x="506" y="54"/>
                    <a:pt x="502" y="52"/>
                  </a:cubicBezTo>
                  <a:cubicBezTo>
                    <a:pt x="502" y="52"/>
                    <a:pt x="502" y="53"/>
                    <a:pt x="502" y="52"/>
                  </a:cubicBezTo>
                  <a:cubicBezTo>
                    <a:pt x="505" y="53"/>
                    <a:pt x="504" y="54"/>
                    <a:pt x="506" y="54"/>
                  </a:cubicBezTo>
                  <a:cubicBezTo>
                    <a:pt x="506" y="54"/>
                    <a:pt x="509" y="56"/>
                    <a:pt x="510" y="56"/>
                  </a:cubicBezTo>
                  <a:cubicBezTo>
                    <a:pt x="511" y="56"/>
                    <a:pt x="513" y="58"/>
                    <a:pt x="514" y="58"/>
                  </a:cubicBezTo>
                  <a:cubicBezTo>
                    <a:pt x="515" y="58"/>
                    <a:pt x="516" y="59"/>
                    <a:pt x="517" y="59"/>
                  </a:cubicBezTo>
                  <a:close/>
                  <a:moveTo>
                    <a:pt x="513" y="61"/>
                  </a:moveTo>
                  <a:cubicBezTo>
                    <a:pt x="513" y="61"/>
                    <a:pt x="512" y="60"/>
                    <a:pt x="511" y="60"/>
                  </a:cubicBezTo>
                  <a:cubicBezTo>
                    <a:pt x="510" y="59"/>
                    <a:pt x="514" y="61"/>
                    <a:pt x="513" y="61"/>
                  </a:cubicBezTo>
                  <a:close/>
                  <a:moveTo>
                    <a:pt x="509" y="60"/>
                  </a:moveTo>
                  <a:cubicBezTo>
                    <a:pt x="508" y="60"/>
                    <a:pt x="504" y="58"/>
                    <a:pt x="501" y="57"/>
                  </a:cubicBezTo>
                  <a:cubicBezTo>
                    <a:pt x="503" y="58"/>
                    <a:pt x="505" y="59"/>
                    <a:pt x="509" y="60"/>
                  </a:cubicBezTo>
                  <a:close/>
                  <a:moveTo>
                    <a:pt x="508" y="59"/>
                  </a:moveTo>
                  <a:cubicBezTo>
                    <a:pt x="509" y="59"/>
                    <a:pt x="505" y="58"/>
                    <a:pt x="504" y="57"/>
                  </a:cubicBezTo>
                  <a:cubicBezTo>
                    <a:pt x="504" y="57"/>
                    <a:pt x="506" y="58"/>
                    <a:pt x="508" y="59"/>
                  </a:cubicBezTo>
                  <a:close/>
                  <a:moveTo>
                    <a:pt x="498" y="51"/>
                  </a:moveTo>
                  <a:cubicBezTo>
                    <a:pt x="497" y="50"/>
                    <a:pt x="496" y="50"/>
                    <a:pt x="496" y="50"/>
                  </a:cubicBezTo>
                  <a:cubicBezTo>
                    <a:pt x="493" y="49"/>
                    <a:pt x="498" y="50"/>
                    <a:pt x="498" y="51"/>
                  </a:cubicBezTo>
                  <a:close/>
                  <a:moveTo>
                    <a:pt x="497" y="53"/>
                  </a:moveTo>
                  <a:cubicBezTo>
                    <a:pt x="496" y="52"/>
                    <a:pt x="494" y="51"/>
                    <a:pt x="493" y="51"/>
                  </a:cubicBezTo>
                  <a:cubicBezTo>
                    <a:pt x="495" y="52"/>
                    <a:pt x="495" y="52"/>
                    <a:pt x="497" y="53"/>
                  </a:cubicBezTo>
                  <a:close/>
                  <a:moveTo>
                    <a:pt x="497" y="56"/>
                  </a:moveTo>
                  <a:cubicBezTo>
                    <a:pt x="495" y="55"/>
                    <a:pt x="491" y="54"/>
                    <a:pt x="487" y="53"/>
                  </a:cubicBezTo>
                  <a:cubicBezTo>
                    <a:pt x="487" y="52"/>
                    <a:pt x="492" y="54"/>
                    <a:pt x="491" y="54"/>
                  </a:cubicBezTo>
                  <a:cubicBezTo>
                    <a:pt x="493" y="54"/>
                    <a:pt x="495" y="55"/>
                    <a:pt x="497" y="56"/>
                  </a:cubicBezTo>
                  <a:close/>
                  <a:moveTo>
                    <a:pt x="490" y="53"/>
                  </a:moveTo>
                  <a:cubicBezTo>
                    <a:pt x="488" y="53"/>
                    <a:pt x="483" y="51"/>
                    <a:pt x="483" y="51"/>
                  </a:cubicBezTo>
                  <a:cubicBezTo>
                    <a:pt x="486" y="52"/>
                    <a:pt x="487" y="52"/>
                    <a:pt x="490" y="53"/>
                  </a:cubicBezTo>
                  <a:close/>
                  <a:moveTo>
                    <a:pt x="480" y="47"/>
                  </a:moveTo>
                  <a:cubicBezTo>
                    <a:pt x="478" y="46"/>
                    <a:pt x="478" y="46"/>
                    <a:pt x="475" y="45"/>
                  </a:cubicBezTo>
                  <a:cubicBezTo>
                    <a:pt x="475" y="44"/>
                    <a:pt x="476" y="45"/>
                    <a:pt x="476" y="45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1" y="46"/>
                    <a:pt x="481" y="47"/>
                    <a:pt x="480" y="47"/>
                  </a:cubicBezTo>
                  <a:close/>
                  <a:moveTo>
                    <a:pt x="477" y="33"/>
                  </a:moveTo>
                  <a:cubicBezTo>
                    <a:pt x="478" y="34"/>
                    <a:pt x="475" y="32"/>
                    <a:pt x="476" y="33"/>
                  </a:cubicBezTo>
                  <a:cubicBezTo>
                    <a:pt x="474" y="32"/>
                    <a:pt x="475" y="32"/>
                    <a:pt x="477" y="33"/>
                  </a:cubicBezTo>
                  <a:close/>
                  <a:moveTo>
                    <a:pt x="473" y="32"/>
                  </a:moveTo>
                  <a:cubicBezTo>
                    <a:pt x="468" y="30"/>
                    <a:pt x="470" y="31"/>
                    <a:pt x="464" y="29"/>
                  </a:cubicBezTo>
                  <a:cubicBezTo>
                    <a:pt x="464" y="29"/>
                    <a:pt x="463" y="29"/>
                    <a:pt x="463" y="29"/>
                  </a:cubicBezTo>
                  <a:cubicBezTo>
                    <a:pt x="465" y="29"/>
                    <a:pt x="467" y="30"/>
                    <a:pt x="469" y="30"/>
                  </a:cubicBezTo>
                  <a:cubicBezTo>
                    <a:pt x="470" y="31"/>
                    <a:pt x="472" y="31"/>
                    <a:pt x="474" y="32"/>
                  </a:cubicBezTo>
                  <a:cubicBezTo>
                    <a:pt x="474" y="32"/>
                    <a:pt x="474" y="32"/>
                    <a:pt x="471" y="32"/>
                  </a:cubicBezTo>
                  <a:cubicBezTo>
                    <a:pt x="471" y="31"/>
                    <a:pt x="472" y="31"/>
                    <a:pt x="473" y="32"/>
                  </a:cubicBezTo>
                  <a:close/>
                  <a:moveTo>
                    <a:pt x="471" y="43"/>
                  </a:moveTo>
                  <a:cubicBezTo>
                    <a:pt x="472" y="44"/>
                    <a:pt x="472" y="44"/>
                    <a:pt x="472" y="44"/>
                  </a:cubicBezTo>
                  <a:cubicBezTo>
                    <a:pt x="470" y="43"/>
                    <a:pt x="469" y="43"/>
                    <a:pt x="468" y="43"/>
                  </a:cubicBezTo>
                  <a:cubicBezTo>
                    <a:pt x="468" y="42"/>
                    <a:pt x="471" y="44"/>
                    <a:pt x="471" y="43"/>
                  </a:cubicBezTo>
                  <a:close/>
                  <a:moveTo>
                    <a:pt x="470" y="40"/>
                  </a:moveTo>
                  <a:cubicBezTo>
                    <a:pt x="472" y="41"/>
                    <a:pt x="468" y="40"/>
                    <a:pt x="468" y="40"/>
                  </a:cubicBezTo>
                  <a:cubicBezTo>
                    <a:pt x="466" y="39"/>
                    <a:pt x="469" y="40"/>
                    <a:pt x="468" y="40"/>
                  </a:cubicBezTo>
                  <a:cubicBezTo>
                    <a:pt x="466" y="39"/>
                    <a:pt x="466" y="39"/>
                    <a:pt x="465" y="39"/>
                  </a:cubicBezTo>
                  <a:cubicBezTo>
                    <a:pt x="467" y="39"/>
                    <a:pt x="469" y="40"/>
                    <a:pt x="470" y="40"/>
                  </a:cubicBezTo>
                  <a:close/>
                  <a:moveTo>
                    <a:pt x="464" y="38"/>
                  </a:moveTo>
                  <a:cubicBezTo>
                    <a:pt x="466" y="39"/>
                    <a:pt x="462" y="38"/>
                    <a:pt x="462" y="38"/>
                  </a:cubicBezTo>
                  <a:cubicBezTo>
                    <a:pt x="461" y="38"/>
                    <a:pt x="462" y="38"/>
                    <a:pt x="463" y="38"/>
                  </a:cubicBezTo>
                  <a:cubicBezTo>
                    <a:pt x="462" y="38"/>
                    <a:pt x="461" y="37"/>
                    <a:pt x="460" y="37"/>
                  </a:cubicBezTo>
                  <a:cubicBezTo>
                    <a:pt x="460" y="37"/>
                    <a:pt x="460" y="37"/>
                    <a:pt x="461" y="38"/>
                  </a:cubicBezTo>
                  <a:cubicBezTo>
                    <a:pt x="461" y="38"/>
                    <a:pt x="454" y="35"/>
                    <a:pt x="458" y="37"/>
                  </a:cubicBezTo>
                  <a:cubicBezTo>
                    <a:pt x="457" y="36"/>
                    <a:pt x="454" y="35"/>
                    <a:pt x="455" y="36"/>
                  </a:cubicBezTo>
                  <a:cubicBezTo>
                    <a:pt x="454" y="36"/>
                    <a:pt x="453" y="36"/>
                    <a:pt x="452" y="35"/>
                  </a:cubicBezTo>
                  <a:cubicBezTo>
                    <a:pt x="452" y="35"/>
                    <a:pt x="454" y="35"/>
                    <a:pt x="454" y="35"/>
                  </a:cubicBezTo>
                  <a:cubicBezTo>
                    <a:pt x="457" y="36"/>
                    <a:pt x="460" y="37"/>
                    <a:pt x="464" y="38"/>
                  </a:cubicBezTo>
                  <a:cubicBezTo>
                    <a:pt x="465" y="38"/>
                    <a:pt x="462" y="38"/>
                    <a:pt x="464" y="38"/>
                  </a:cubicBezTo>
                  <a:close/>
                  <a:moveTo>
                    <a:pt x="456" y="20"/>
                  </a:moveTo>
                  <a:cubicBezTo>
                    <a:pt x="456" y="19"/>
                    <a:pt x="456" y="19"/>
                    <a:pt x="456" y="19"/>
                  </a:cubicBezTo>
                  <a:cubicBezTo>
                    <a:pt x="459" y="20"/>
                    <a:pt x="459" y="21"/>
                    <a:pt x="456" y="20"/>
                  </a:cubicBezTo>
                  <a:close/>
                  <a:moveTo>
                    <a:pt x="455" y="19"/>
                  </a:moveTo>
                  <a:cubicBezTo>
                    <a:pt x="453" y="18"/>
                    <a:pt x="452" y="19"/>
                    <a:pt x="449" y="18"/>
                  </a:cubicBezTo>
                  <a:cubicBezTo>
                    <a:pt x="451" y="18"/>
                    <a:pt x="449" y="18"/>
                    <a:pt x="449" y="17"/>
                  </a:cubicBezTo>
                  <a:cubicBezTo>
                    <a:pt x="452" y="18"/>
                    <a:pt x="455" y="19"/>
                    <a:pt x="455" y="19"/>
                  </a:cubicBezTo>
                  <a:close/>
                  <a:moveTo>
                    <a:pt x="456" y="35"/>
                  </a:moveTo>
                  <a:cubicBezTo>
                    <a:pt x="456" y="35"/>
                    <a:pt x="455" y="35"/>
                    <a:pt x="455" y="35"/>
                  </a:cubicBezTo>
                  <a:cubicBezTo>
                    <a:pt x="453" y="35"/>
                    <a:pt x="454" y="35"/>
                    <a:pt x="452" y="34"/>
                  </a:cubicBezTo>
                  <a:cubicBezTo>
                    <a:pt x="452" y="34"/>
                    <a:pt x="455" y="35"/>
                    <a:pt x="456" y="35"/>
                  </a:cubicBezTo>
                  <a:close/>
                  <a:moveTo>
                    <a:pt x="438" y="31"/>
                  </a:moveTo>
                  <a:cubicBezTo>
                    <a:pt x="437" y="31"/>
                    <a:pt x="433" y="30"/>
                    <a:pt x="434" y="30"/>
                  </a:cubicBezTo>
                  <a:cubicBezTo>
                    <a:pt x="436" y="31"/>
                    <a:pt x="436" y="31"/>
                    <a:pt x="438" y="31"/>
                  </a:cubicBezTo>
                  <a:close/>
                  <a:moveTo>
                    <a:pt x="431" y="29"/>
                  </a:moveTo>
                  <a:cubicBezTo>
                    <a:pt x="429" y="28"/>
                    <a:pt x="426" y="28"/>
                    <a:pt x="425" y="27"/>
                  </a:cubicBezTo>
                  <a:cubicBezTo>
                    <a:pt x="429" y="28"/>
                    <a:pt x="430" y="28"/>
                    <a:pt x="431" y="29"/>
                  </a:cubicBezTo>
                  <a:close/>
                  <a:moveTo>
                    <a:pt x="424" y="28"/>
                  </a:moveTo>
                  <a:cubicBezTo>
                    <a:pt x="422" y="27"/>
                    <a:pt x="422" y="27"/>
                    <a:pt x="420" y="27"/>
                  </a:cubicBezTo>
                  <a:cubicBezTo>
                    <a:pt x="421" y="27"/>
                    <a:pt x="422" y="27"/>
                    <a:pt x="424" y="27"/>
                  </a:cubicBezTo>
                  <a:cubicBezTo>
                    <a:pt x="425" y="28"/>
                    <a:pt x="423" y="27"/>
                    <a:pt x="424" y="28"/>
                  </a:cubicBezTo>
                  <a:close/>
                  <a:moveTo>
                    <a:pt x="408" y="4"/>
                  </a:moveTo>
                  <a:cubicBezTo>
                    <a:pt x="407" y="4"/>
                    <a:pt x="407" y="4"/>
                    <a:pt x="406" y="4"/>
                  </a:cubicBezTo>
                  <a:cubicBezTo>
                    <a:pt x="404" y="4"/>
                    <a:pt x="405" y="4"/>
                    <a:pt x="402" y="4"/>
                  </a:cubicBezTo>
                  <a:cubicBezTo>
                    <a:pt x="403" y="3"/>
                    <a:pt x="408" y="4"/>
                    <a:pt x="408" y="4"/>
                  </a:cubicBezTo>
                  <a:close/>
                  <a:moveTo>
                    <a:pt x="410" y="27"/>
                  </a:moveTo>
                  <a:cubicBezTo>
                    <a:pt x="410" y="27"/>
                    <a:pt x="406" y="26"/>
                    <a:pt x="407" y="26"/>
                  </a:cubicBezTo>
                  <a:cubicBezTo>
                    <a:pt x="409" y="27"/>
                    <a:pt x="407" y="27"/>
                    <a:pt x="410" y="27"/>
                  </a:cubicBezTo>
                  <a:close/>
                  <a:moveTo>
                    <a:pt x="409" y="25"/>
                  </a:moveTo>
                  <a:cubicBezTo>
                    <a:pt x="406" y="25"/>
                    <a:pt x="405" y="25"/>
                    <a:pt x="402" y="25"/>
                  </a:cubicBezTo>
                  <a:cubicBezTo>
                    <a:pt x="402" y="24"/>
                    <a:pt x="406" y="25"/>
                    <a:pt x="405" y="25"/>
                  </a:cubicBezTo>
                  <a:cubicBezTo>
                    <a:pt x="406" y="25"/>
                    <a:pt x="408" y="25"/>
                    <a:pt x="409" y="25"/>
                  </a:cubicBezTo>
                  <a:close/>
                  <a:moveTo>
                    <a:pt x="390" y="2"/>
                  </a:moveTo>
                  <a:cubicBezTo>
                    <a:pt x="391" y="2"/>
                    <a:pt x="385" y="2"/>
                    <a:pt x="386" y="2"/>
                  </a:cubicBezTo>
                  <a:cubicBezTo>
                    <a:pt x="388" y="2"/>
                    <a:pt x="388" y="2"/>
                    <a:pt x="390" y="2"/>
                  </a:cubicBezTo>
                  <a:close/>
                  <a:moveTo>
                    <a:pt x="402" y="24"/>
                  </a:moveTo>
                  <a:cubicBezTo>
                    <a:pt x="401" y="24"/>
                    <a:pt x="401" y="24"/>
                    <a:pt x="401" y="24"/>
                  </a:cubicBezTo>
                  <a:cubicBezTo>
                    <a:pt x="397" y="24"/>
                    <a:pt x="398" y="23"/>
                    <a:pt x="402" y="24"/>
                  </a:cubicBezTo>
                  <a:close/>
                  <a:moveTo>
                    <a:pt x="400" y="22"/>
                  </a:moveTo>
                  <a:cubicBezTo>
                    <a:pt x="399" y="23"/>
                    <a:pt x="397" y="22"/>
                    <a:pt x="396" y="22"/>
                  </a:cubicBezTo>
                  <a:cubicBezTo>
                    <a:pt x="396" y="22"/>
                    <a:pt x="399" y="22"/>
                    <a:pt x="400" y="22"/>
                  </a:cubicBezTo>
                  <a:close/>
                  <a:moveTo>
                    <a:pt x="392" y="19"/>
                  </a:moveTo>
                  <a:cubicBezTo>
                    <a:pt x="390" y="18"/>
                    <a:pt x="386" y="18"/>
                    <a:pt x="386" y="18"/>
                  </a:cubicBezTo>
                  <a:cubicBezTo>
                    <a:pt x="388" y="18"/>
                    <a:pt x="392" y="18"/>
                    <a:pt x="392" y="19"/>
                  </a:cubicBezTo>
                  <a:close/>
                  <a:moveTo>
                    <a:pt x="382" y="3"/>
                  </a:moveTo>
                  <a:cubicBezTo>
                    <a:pt x="380" y="2"/>
                    <a:pt x="376" y="3"/>
                    <a:pt x="377" y="2"/>
                  </a:cubicBezTo>
                  <a:cubicBezTo>
                    <a:pt x="380" y="2"/>
                    <a:pt x="382" y="2"/>
                    <a:pt x="382" y="3"/>
                  </a:cubicBezTo>
                  <a:close/>
                  <a:moveTo>
                    <a:pt x="392" y="23"/>
                  </a:moveTo>
                  <a:cubicBezTo>
                    <a:pt x="389" y="23"/>
                    <a:pt x="390" y="22"/>
                    <a:pt x="388" y="22"/>
                  </a:cubicBezTo>
                  <a:cubicBezTo>
                    <a:pt x="388" y="22"/>
                    <a:pt x="390" y="22"/>
                    <a:pt x="391" y="22"/>
                  </a:cubicBezTo>
                  <a:cubicBezTo>
                    <a:pt x="393" y="23"/>
                    <a:pt x="391" y="23"/>
                    <a:pt x="392" y="23"/>
                  </a:cubicBezTo>
                  <a:close/>
                  <a:moveTo>
                    <a:pt x="385" y="22"/>
                  </a:moveTo>
                  <a:cubicBezTo>
                    <a:pt x="385" y="22"/>
                    <a:pt x="381" y="22"/>
                    <a:pt x="379" y="22"/>
                  </a:cubicBezTo>
                  <a:cubicBezTo>
                    <a:pt x="380" y="22"/>
                    <a:pt x="384" y="22"/>
                    <a:pt x="385" y="22"/>
                  </a:cubicBezTo>
                  <a:close/>
                  <a:moveTo>
                    <a:pt x="380" y="18"/>
                  </a:moveTo>
                  <a:cubicBezTo>
                    <a:pt x="380" y="18"/>
                    <a:pt x="381" y="18"/>
                    <a:pt x="378" y="18"/>
                  </a:cubicBezTo>
                  <a:cubicBezTo>
                    <a:pt x="378" y="18"/>
                    <a:pt x="378" y="18"/>
                    <a:pt x="380" y="18"/>
                  </a:cubicBezTo>
                  <a:close/>
                  <a:moveTo>
                    <a:pt x="381" y="20"/>
                  </a:moveTo>
                  <a:cubicBezTo>
                    <a:pt x="381" y="20"/>
                    <a:pt x="377" y="20"/>
                    <a:pt x="377" y="20"/>
                  </a:cubicBezTo>
                  <a:cubicBezTo>
                    <a:pt x="377" y="20"/>
                    <a:pt x="377" y="19"/>
                    <a:pt x="380" y="20"/>
                  </a:cubicBezTo>
                  <a:cubicBezTo>
                    <a:pt x="379" y="20"/>
                    <a:pt x="379" y="20"/>
                    <a:pt x="381" y="20"/>
                  </a:cubicBezTo>
                  <a:close/>
                  <a:moveTo>
                    <a:pt x="362" y="19"/>
                  </a:moveTo>
                  <a:cubicBezTo>
                    <a:pt x="363" y="19"/>
                    <a:pt x="364" y="19"/>
                    <a:pt x="366" y="19"/>
                  </a:cubicBezTo>
                  <a:cubicBezTo>
                    <a:pt x="366" y="19"/>
                    <a:pt x="363" y="19"/>
                    <a:pt x="363" y="19"/>
                  </a:cubicBezTo>
                  <a:cubicBezTo>
                    <a:pt x="361" y="19"/>
                    <a:pt x="364" y="19"/>
                    <a:pt x="362" y="19"/>
                  </a:cubicBezTo>
                  <a:close/>
                  <a:moveTo>
                    <a:pt x="338" y="4"/>
                  </a:moveTo>
                  <a:cubicBezTo>
                    <a:pt x="337" y="4"/>
                    <a:pt x="336" y="4"/>
                    <a:pt x="334" y="4"/>
                  </a:cubicBezTo>
                  <a:cubicBezTo>
                    <a:pt x="332" y="4"/>
                    <a:pt x="337" y="4"/>
                    <a:pt x="338" y="4"/>
                  </a:cubicBezTo>
                  <a:close/>
                  <a:moveTo>
                    <a:pt x="333" y="21"/>
                  </a:moveTo>
                  <a:cubicBezTo>
                    <a:pt x="333" y="22"/>
                    <a:pt x="327" y="22"/>
                    <a:pt x="328" y="22"/>
                  </a:cubicBezTo>
                  <a:cubicBezTo>
                    <a:pt x="331" y="21"/>
                    <a:pt x="330" y="22"/>
                    <a:pt x="333" y="21"/>
                  </a:cubicBezTo>
                  <a:close/>
                  <a:moveTo>
                    <a:pt x="323" y="13"/>
                  </a:moveTo>
                  <a:cubicBezTo>
                    <a:pt x="323" y="13"/>
                    <a:pt x="322" y="13"/>
                    <a:pt x="322" y="13"/>
                  </a:cubicBezTo>
                  <a:cubicBezTo>
                    <a:pt x="321" y="13"/>
                    <a:pt x="319" y="13"/>
                    <a:pt x="317" y="13"/>
                  </a:cubicBezTo>
                  <a:cubicBezTo>
                    <a:pt x="318" y="13"/>
                    <a:pt x="321" y="13"/>
                    <a:pt x="323" y="13"/>
                  </a:cubicBezTo>
                  <a:close/>
                  <a:moveTo>
                    <a:pt x="286" y="20"/>
                  </a:moveTo>
                  <a:cubicBezTo>
                    <a:pt x="286" y="20"/>
                    <a:pt x="285" y="20"/>
                    <a:pt x="283" y="21"/>
                  </a:cubicBezTo>
                  <a:cubicBezTo>
                    <a:pt x="283" y="21"/>
                    <a:pt x="283" y="21"/>
                    <a:pt x="283" y="21"/>
                  </a:cubicBezTo>
                  <a:cubicBezTo>
                    <a:pt x="284" y="20"/>
                    <a:pt x="285" y="20"/>
                    <a:pt x="286" y="20"/>
                  </a:cubicBezTo>
                  <a:close/>
                  <a:moveTo>
                    <a:pt x="265" y="15"/>
                  </a:moveTo>
                  <a:cubicBezTo>
                    <a:pt x="261" y="17"/>
                    <a:pt x="258" y="17"/>
                    <a:pt x="253" y="19"/>
                  </a:cubicBezTo>
                  <a:cubicBezTo>
                    <a:pt x="253" y="19"/>
                    <a:pt x="257" y="18"/>
                    <a:pt x="258" y="17"/>
                  </a:cubicBezTo>
                  <a:cubicBezTo>
                    <a:pt x="258" y="17"/>
                    <a:pt x="256" y="18"/>
                    <a:pt x="255" y="18"/>
                  </a:cubicBezTo>
                  <a:cubicBezTo>
                    <a:pt x="259" y="17"/>
                    <a:pt x="263" y="15"/>
                    <a:pt x="265" y="15"/>
                  </a:cubicBezTo>
                  <a:close/>
                  <a:moveTo>
                    <a:pt x="206" y="36"/>
                  </a:moveTo>
                  <a:cubicBezTo>
                    <a:pt x="207" y="36"/>
                    <a:pt x="205" y="37"/>
                    <a:pt x="204" y="38"/>
                  </a:cubicBezTo>
                  <a:cubicBezTo>
                    <a:pt x="203" y="38"/>
                    <a:pt x="205" y="37"/>
                    <a:pt x="206" y="36"/>
                  </a:cubicBezTo>
                  <a:close/>
                  <a:moveTo>
                    <a:pt x="135" y="111"/>
                  </a:moveTo>
                  <a:cubicBezTo>
                    <a:pt x="134" y="111"/>
                    <a:pt x="136" y="110"/>
                    <a:pt x="135" y="110"/>
                  </a:cubicBezTo>
                  <a:cubicBezTo>
                    <a:pt x="137" y="109"/>
                    <a:pt x="137" y="109"/>
                    <a:pt x="135" y="111"/>
                  </a:cubicBezTo>
                  <a:close/>
                  <a:moveTo>
                    <a:pt x="101" y="112"/>
                  </a:moveTo>
                  <a:cubicBezTo>
                    <a:pt x="103" y="111"/>
                    <a:pt x="98" y="116"/>
                    <a:pt x="98" y="116"/>
                  </a:cubicBezTo>
                  <a:cubicBezTo>
                    <a:pt x="100" y="113"/>
                    <a:pt x="99" y="114"/>
                    <a:pt x="101" y="112"/>
                  </a:cubicBezTo>
                  <a:close/>
                  <a:moveTo>
                    <a:pt x="88" y="120"/>
                  </a:moveTo>
                  <a:cubicBezTo>
                    <a:pt x="87" y="121"/>
                    <a:pt x="88" y="120"/>
                    <a:pt x="86" y="123"/>
                  </a:cubicBezTo>
                  <a:cubicBezTo>
                    <a:pt x="85" y="123"/>
                    <a:pt x="86" y="122"/>
                    <a:pt x="88" y="120"/>
                  </a:cubicBezTo>
                  <a:close/>
                  <a:moveTo>
                    <a:pt x="41" y="192"/>
                  </a:moveTo>
                  <a:cubicBezTo>
                    <a:pt x="41" y="192"/>
                    <a:pt x="39" y="195"/>
                    <a:pt x="39" y="197"/>
                  </a:cubicBezTo>
                  <a:cubicBezTo>
                    <a:pt x="38" y="197"/>
                    <a:pt x="40" y="194"/>
                    <a:pt x="41" y="192"/>
                  </a:cubicBezTo>
                  <a:close/>
                  <a:moveTo>
                    <a:pt x="85" y="233"/>
                  </a:moveTo>
                  <a:cubicBezTo>
                    <a:pt x="86" y="230"/>
                    <a:pt x="88" y="228"/>
                    <a:pt x="88" y="226"/>
                  </a:cubicBezTo>
                  <a:cubicBezTo>
                    <a:pt x="91" y="222"/>
                    <a:pt x="87" y="230"/>
                    <a:pt x="86" y="232"/>
                  </a:cubicBezTo>
                  <a:cubicBezTo>
                    <a:pt x="87" y="231"/>
                    <a:pt x="86" y="231"/>
                    <a:pt x="86" y="232"/>
                  </a:cubicBezTo>
                  <a:cubicBezTo>
                    <a:pt x="85" y="233"/>
                    <a:pt x="86" y="232"/>
                    <a:pt x="85" y="233"/>
                  </a:cubicBezTo>
                  <a:close/>
                  <a:moveTo>
                    <a:pt x="27" y="236"/>
                  </a:moveTo>
                  <a:cubicBezTo>
                    <a:pt x="28" y="234"/>
                    <a:pt x="26" y="239"/>
                    <a:pt x="26" y="240"/>
                  </a:cubicBezTo>
                  <a:cubicBezTo>
                    <a:pt x="24" y="243"/>
                    <a:pt x="27" y="237"/>
                    <a:pt x="27" y="236"/>
                  </a:cubicBezTo>
                  <a:close/>
                  <a:moveTo>
                    <a:pt x="24" y="243"/>
                  </a:moveTo>
                  <a:cubicBezTo>
                    <a:pt x="24" y="243"/>
                    <a:pt x="25" y="241"/>
                    <a:pt x="25" y="242"/>
                  </a:cubicBezTo>
                  <a:cubicBezTo>
                    <a:pt x="24" y="246"/>
                    <a:pt x="22" y="250"/>
                    <a:pt x="21" y="253"/>
                  </a:cubicBezTo>
                  <a:cubicBezTo>
                    <a:pt x="20" y="256"/>
                    <a:pt x="19" y="259"/>
                    <a:pt x="18" y="263"/>
                  </a:cubicBezTo>
                  <a:cubicBezTo>
                    <a:pt x="19" y="260"/>
                    <a:pt x="18" y="266"/>
                    <a:pt x="19" y="263"/>
                  </a:cubicBezTo>
                  <a:cubicBezTo>
                    <a:pt x="19" y="261"/>
                    <a:pt x="20" y="259"/>
                    <a:pt x="20" y="258"/>
                  </a:cubicBezTo>
                  <a:cubicBezTo>
                    <a:pt x="21" y="256"/>
                    <a:pt x="21" y="258"/>
                    <a:pt x="22" y="254"/>
                  </a:cubicBezTo>
                  <a:cubicBezTo>
                    <a:pt x="22" y="255"/>
                    <a:pt x="22" y="256"/>
                    <a:pt x="22" y="256"/>
                  </a:cubicBezTo>
                  <a:cubicBezTo>
                    <a:pt x="21" y="260"/>
                    <a:pt x="22" y="256"/>
                    <a:pt x="21" y="259"/>
                  </a:cubicBezTo>
                  <a:cubicBezTo>
                    <a:pt x="20" y="259"/>
                    <a:pt x="21" y="258"/>
                    <a:pt x="20" y="258"/>
                  </a:cubicBezTo>
                  <a:cubicBezTo>
                    <a:pt x="21" y="259"/>
                    <a:pt x="20" y="260"/>
                    <a:pt x="20" y="261"/>
                  </a:cubicBezTo>
                  <a:cubicBezTo>
                    <a:pt x="19" y="263"/>
                    <a:pt x="19" y="264"/>
                    <a:pt x="19" y="265"/>
                  </a:cubicBezTo>
                  <a:cubicBezTo>
                    <a:pt x="19" y="264"/>
                    <a:pt x="17" y="269"/>
                    <a:pt x="18" y="266"/>
                  </a:cubicBezTo>
                  <a:cubicBezTo>
                    <a:pt x="17" y="266"/>
                    <a:pt x="17" y="269"/>
                    <a:pt x="16" y="271"/>
                  </a:cubicBezTo>
                  <a:cubicBezTo>
                    <a:pt x="16" y="271"/>
                    <a:pt x="16" y="270"/>
                    <a:pt x="16" y="270"/>
                  </a:cubicBezTo>
                  <a:cubicBezTo>
                    <a:pt x="17" y="268"/>
                    <a:pt x="17" y="266"/>
                    <a:pt x="18" y="265"/>
                  </a:cubicBezTo>
                  <a:cubicBezTo>
                    <a:pt x="17" y="266"/>
                    <a:pt x="16" y="269"/>
                    <a:pt x="16" y="269"/>
                  </a:cubicBezTo>
                  <a:cubicBezTo>
                    <a:pt x="17" y="267"/>
                    <a:pt x="17" y="265"/>
                    <a:pt x="18" y="262"/>
                  </a:cubicBezTo>
                  <a:cubicBezTo>
                    <a:pt x="17" y="264"/>
                    <a:pt x="17" y="264"/>
                    <a:pt x="16" y="269"/>
                  </a:cubicBezTo>
                  <a:cubicBezTo>
                    <a:pt x="15" y="270"/>
                    <a:pt x="16" y="267"/>
                    <a:pt x="17" y="265"/>
                  </a:cubicBezTo>
                  <a:cubicBezTo>
                    <a:pt x="16" y="265"/>
                    <a:pt x="16" y="267"/>
                    <a:pt x="16" y="266"/>
                  </a:cubicBezTo>
                  <a:cubicBezTo>
                    <a:pt x="15" y="268"/>
                    <a:pt x="15" y="270"/>
                    <a:pt x="14" y="272"/>
                  </a:cubicBezTo>
                  <a:cubicBezTo>
                    <a:pt x="14" y="272"/>
                    <a:pt x="15" y="267"/>
                    <a:pt x="14" y="270"/>
                  </a:cubicBezTo>
                  <a:cubicBezTo>
                    <a:pt x="15" y="267"/>
                    <a:pt x="15" y="267"/>
                    <a:pt x="16" y="266"/>
                  </a:cubicBezTo>
                  <a:cubicBezTo>
                    <a:pt x="16" y="265"/>
                    <a:pt x="16" y="266"/>
                    <a:pt x="15" y="266"/>
                  </a:cubicBezTo>
                  <a:cubicBezTo>
                    <a:pt x="16" y="264"/>
                    <a:pt x="16" y="264"/>
                    <a:pt x="16" y="265"/>
                  </a:cubicBezTo>
                  <a:cubicBezTo>
                    <a:pt x="16" y="263"/>
                    <a:pt x="16" y="262"/>
                    <a:pt x="17" y="261"/>
                  </a:cubicBezTo>
                  <a:cubicBezTo>
                    <a:pt x="17" y="260"/>
                    <a:pt x="17" y="261"/>
                    <a:pt x="17" y="261"/>
                  </a:cubicBezTo>
                  <a:cubicBezTo>
                    <a:pt x="19" y="257"/>
                    <a:pt x="20" y="252"/>
                    <a:pt x="22" y="246"/>
                  </a:cubicBezTo>
                  <a:cubicBezTo>
                    <a:pt x="22" y="247"/>
                    <a:pt x="21" y="248"/>
                    <a:pt x="21" y="248"/>
                  </a:cubicBezTo>
                  <a:cubicBezTo>
                    <a:pt x="22" y="246"/>
                    <a:pt x="22" y="246"/>
                    <a:pt x="23" y="243"/>
                  </a:cubicBezTo>
                  <a:cubicBezTo>
                    <a:pt x="23" y="244"/>
                    <a:pt x="25" y="240"/>
                    <a:pt x="26" y="238"/>
                  </a:cubicBezTo>
                  <a:cubicBezTo>
                    <a:pt x="26" y="238"/>
                    <a:pt x="26" y="240"/>
                    <a:pt x="24" y="243"/>
                  </a:cubicBezTo>
                  <a:close/>
                  <a:moveTo>
                    <a:pt x="24" y="249"/>
                  </a:moveTo>
                  <a:cubicBezTo>
                    <a:pt x="23" y="250"/>
                    <a:pt x="24" y="250"/>
                    <a:pt x="24" y="251"/>
                  </a:cubicBezTo>
                  <a:cubicBezTo>
                    <a:pt x="22" y="255"/>
                    <a:pt x="22" y="255"/>
                    <a:pt x="22" y="255"/>
                  </a:cubicBezTo>
                  <a:cubicBezTo>
                    <a:pt x="22" y="254"/>
                    <a:pt x="23" y="251"/>
                    <a:pt x="24" y="249"/>
                  </a:cubicBezTo>
                  <a:close/>
                  <a:moveTo>
                    <a:pt x="25" y="245"/>
                  </a:moveTo>
                  <a:cubicBezTo>
                    <a:pt x="25" y="245"/>
                    <a:pt x="25" y="247"/>
                    <a:pt x="24" y="249"/>
                  </a:cubicBezTo>
                  <a:cubicBezTo>
                    <a:pt x="24" y="249"/>
                    <a:pt x="24" y="249"/>
                    <a:pt x="24" y="249"/>
                  </a:cubicBezTo>
                  <a:cubicBezTo>
                    <a:pt x="25" y="247"/>
                    <a:pt x="25" y="247"/>
                    <a:pt x="25" y="245"/>
                  </a:cubicBezTo>
                  <a:close/>
                  <a:moveTo>
                    <a:pt x="15" y="251"/>
                  </a:moveTo>
                  <a:cubicBezTo>
                    <a:pt x="15" y="251"/>
                    <a:pt x="14" y="253"/>
                    <a:pt x="14" y="255"/>
                  </a:cubicBezTo>
                  <a:cubicBezTo>
                    <a:pt x="13" y="255"/>
                    <a:pt x="14" y="253"/>
                    <a:pt x="15" y="251"/>
                  </a:cubicBezTo>
                  <a:close/>
                  <a:moveTo>
                    <a:pt x="82" y="240"/>
                  </a:moveTo>
                  <a:cubicBezTo>
                    <a:pt x="81" y="242"/>
                    <a:pt x="80" y="245"/>
                    <a:pt x="79" y="247"/>
                  </a:cubicBezTo>
                  <a:cubicBezTo>
                    <a:pt x="78" y="249"/>
                    <a:pt x="77" y="251"/>
                    <a:pt x="77" y="253"/>
                  </a:cubicBezTo>
                  <a:cubicBezTo>
                    <a:pt x="77" y="252"/>
                    <a:pt x="78" y="249"/>
                    <a:pt x="79" y="247"/>
                  </a:cubicBezTo>
                  <a:cubicBezTo>
                    <a:pt x="80" y="244"/>
                    <a:pt x="81" y="242"/>
                    <a:pt x="82" y="240"/>
                  </a:cubicBezTo>
                  <a:close/>
                  <a:moveTo>
                    <a:pt x="19" y="254"/>
                  </a:moveTo>
                  <a:cubicBezTo>
                    <a:pt x="19" y="255"/>
                    <a:pt x="18" y="257"/>
                    <a:pt x="17" y="259"/>
                  </a:cubicBezTo>
                  <a:cubicBezTo>
                    <a:pt x="17" y="260"/>
                    <a:pt x="17" y="258"/>
                    <a:pt x="17" y="259"/>
                  </a:cubicBezTo>
                  <a:cubicBezTo>
                    <a:pt x="18" y="256"/>
                    <a:pt x="18" y="257"/>
                    <a:pt x="19" y="254"/>
                  </a:cubicBezTo>
                  <a:close/>
                  <a:moveTo>
                    <a:pt x="16" y="261"/>
                  </a:moveTo>
                  <a:cubicBezTo>
                    <a:pt x="16" y="261"/>
                    <a:pt x="16" y="262"/>
                    <a:pt x="16" y="262"/>
                  </a:cubicBezTo>
                  <a:cubicBezTo>
                    <a:pt x="15" y="264"/>
                    <a:pt x="15" y="266"/>
                    <a:pt x="14" y="268"/>
                  </a:cubicBezTo>
                  <a:cubicBezTo>
                    <a:pt x="15" y="265"/>
                    <a:pt x="15" y="263"/>
                    <a:pt x="16" y="261"/>
                  </a:cubicBezTo>
                  <a:close/>
                  <a:moveTo>
                    <a:pt x="17" y="269"/>
                  </a:moveTo>
                  <a:cubicBezTo>
                    <a:pt x="18" y="268"/>
                    <a:pt x="17" y="270"/>
                    <a:pt x="17" y="270"/>
                  </a:cubicBezTo>
                  <a:cubicBezTo>
                    <a:pt x="17" y="272"/>
                    <a:pt x="17" y="271"/>
                    <a:pt x="16" y="271"/>
                  </a:cubicBezTo>
                  <a:cubicBezTo>
                    <a:pt x="17" y="271"/>
                    <a:pt x="17" y="270"/>
                    <a:pt x="17" y="269"/>
                  </a:cubicBezTo>
                  <a:close/>
                  <a:moveTo>
                    <a:pt x="74" y="259"/>
                  </a:moveTo>
                  <a:cubicBezTo>
                    <a:pt x="75" y="259"/>
                    <a:pt x="74" y="262"/>
                    <a:pt x="73" y="263"/>
                  </a:cubicBezTo>
                  <a:cubicBezTo>
                    <a:pt x="73" y="262"/>
                    <a:pt x="74" y="260"/>
                    <a:pt x="74" y="259"/>
                  </a:cubicBezTo>
                  <a:close/>
                  <a:moveTo>
                    <a:pt x="60" y="299"/>
                  </a:moveTo>
                  <a:cubicBezTo>
                    <a:pt x="60" y="300"/>
                    <a:pt x="60" y="302"/>
                    <a:pt x="59" y="304"/>
                  </a:cubicBezTo>
                  <a:cubicBezTo>
                    <a:pt x="59" y="306"/>
                    <a:pt x="58" y="307"/>
                    <a:pt x="58" y="308"/>
                  </a:cubicBezTo>
                  <a:cubicBezTo>
                    <a:pt x="58" y="310"/>
                    <a:pt x="58" y="311"/>
                    <a:pt x="57" y="312"/>
                  </a:cubicBezTo>
                  <a:cubicBezTo>
                    <a:pt x="57" y="311"/>
                    <a:pt x="58" y="309"/>
                    <a:pt x="58" y="306"/>
                  </a:cubicBezTo>
                  <a:cubicBezTo>
                    <a:pt x="59" y="303"/>
                    <a:pt x="60" y="300"/>
                    <a:pt x="60" y="299"/>
                  </a:cubicBezTo>
                  <a:close/>
                  <a:moveTo>
                    <a:pt x="3" y="340"/>
                  </a:moveTo>
                  <a:cubicBezTo>
                    <a:pt x="3" y="343"/>
                    <a:pt x="3" y="349"/>
                    <a:pt x="2" y="350"/>
                  </a:cubicBezTo>
                  <a:cubicBezTo>
                    <a:pt x="2" y="348"/>
                    <a:pt x="2" y="345"/>
                    <a:pt x="2" y="346"/>
                  </a:cubicBezTo>
                  <a:cubicBezTo>
                    <a:pt x="2" y="344"/>
                    <a:pt x="2" y="343"/>
                    <a:pt x="2" y="341"/>
                  </a:cubicBezTo>
                  <a:cubicBezTo>
                    <a:pt x="3" y="341"/>
                    <a:pt x="3" y="340"/>
                    <a:pt x="3" y="340"/>
                  </a:cubicBezTo>
                  <a:close/>
                  <a:moveTo>
                    <a:pt x="57" y="317"/>
                  </a:moveTo>
                  <a:cubicBezTo>
                    <a:pt x="58" y="316"/>
                    <a:pt x="57" y="320"/>
                    <a:pt x="57" y="322"/>
                  </a:cubicBezTo>
                  <a:cubicBezTo>
                    <a:pt x="56" y="322"/>
                    <a:pt x="57" y="319"/>
                    <a:pt x="57" y="317"/>
                  </a:cubicBezTo>
                  <a:close/>
                  <a:moveTo>
                    <a:pt x="4" y="343"/>
                  </a:moveTo>
                  <a:cubicBezTo>
                    <a:pt x="4" y="343"/>
                    <a:pt x="3" y="346"/>
                    <a:pt x="3" y="348"/>
                  </a:cubicBezTo>
                  <a:cubicBezTo>
                    <a:pt x="3" y="347"/>
                    <a:pt x="3" y="344"/>
                    <a:pt x="4" y="343"/>
                  </a:cubicBezTo>
                  <a:close/>
                  <a:moveTo>
                    <a:pt x="56" y="323"/>
                  </a:moveTo>
                  <a:cubicBezTo>
                    <a:pt x="56" y="324"/>
                    <a:pt x="56" y="325"/>
                    <a:pt x="56" y="326"/>
                  </a:cubicBezTo>
                  <a:cubicBezTo>
                    <a:pt x="55" y="327"/>
                    <a:pt x="56" y="323"/>
                    <a:pt x="56" y="323"/>
                  </a:cubicBezTo>
                  <a:close/>
                  <a:moveTo>
                    <a:pt x="54" y="350"/>
                  </a:moveTo>
                  <a:cubicBezTo>
                    <a:pt x="54" y="349"/>
                    <a:pt x="53" y="354"/>
                    <a:pt x="53" y="353"/>
                  </a:cubicBezTo>
                  <a:cubicBezTo>
                    <a:pt x="53" y="352"/>
                    <a:pt x="53" y="352"/>
                    <a:pt x="54" y="350"/>
                  </a:cubicBezTo>
                  <a:close/>
                  <a:moveTo>
                    <a:pt x="51" y="356"/>
                  </a:moveTo>
                  <a:cubicBezTo>
                    <a:pt x="51" y="362"/>
                    <a:pt x="50" y="371"/>
                    <a:pt x="51" y="375"/>
                  </a:cubicBezTo>
                  <a:cubicBezTo>
                    <a:pt x="51" y="378"/>
                    <a:pt x="51" y="376"/>
                    <a:pt x="51" y="378"/>
                  </a:cubicBezTo>
                  <a:cubicBezTo>
                    <a:pt x="51" y="377"/>
                    <a:pt x="50" y="376"/>
                    <a:pt x="50" y="375"/>
                  </a:cubicBezTo>
                  <a:cubicBezTo>
                    <a:pt x="50" y="371"/>
                    <a:pt x="50" y="368"/>
                    <a:pt x="50" y="365"/>
                  </a:cubicBezTo>
                  <a:cubicBezTo>
                    <a:pt x="50" y="363"/>
                    <a:pt x="50" y="362"/>
                    <a:pt x="50" y="359"/>
                  </a:cubicBezTo>
                  <a:cubicBezTo>
                    <a:pt x="51" y="359"/>
                    <a:pt x="50" y="361"/>
                    <a:pt x="50" y="363"/>
                  </a:cubicBezTo>
                  <a:cubicBezTo>
                    <a:pt x="51" y="362"/>
                    <a:pt x="51" y="358"/>
                    <a:pt x="51" y="356"/>
                  </a:cubicBezTo>
                  <a:close/>
                  <a:moveTo>
                    <a:pt x="53" y="361"/>
                  </a:moveTo>
                  <a:cubicBezTo>
                    <a:pt x="53" y="361"/>
                    <a:pt x="53" y="362"/>
                    <a:pt x="53" y="361"/>
                  </a:cubicBezTo>
                  <a:cubicBezTo>
                    <a:pt x="53" y="363"/>
                    <a:pt x="53" y="363"/>
                    <a:pt x="53" y="363"/>
                  </a:cubicBezTo>
                  <a:cubicBezTo>
                    <a:pt x="52" y="364"/>
                    <a:pt x="53" y="355"/>
                    <a:pt x="53" y="361"/>
                  </a:cubicBezTo>
                  <a:close/>
                  <a:moveTo>
                    <a:pt x="52" y="362"/>
                  </a:moveTo>
                  <a:cubicBezTo>
                    <a:pt x="52" y="363"/>
                    <a:pt x="52" y="365"/>
                    <a:pt x="52" y="367"/>
                  </a:cubicBezTo>
                  <a:cubicBezTo>
                    <a:pt x="52" y="367"/>
                    <a:pt x="52" y="364"/>
                    <a:pt x="52" y="362"/>
                  </a:cubicBezTo>
                  <a:close/>
                  <a:moveTo>
                    <a:pt x="43" y="370"/>
                  </a:moveTo>
                  <a:cubicBezTo>
                    <a:pt x="43" y="368"/>
                    <a:pt x="43" y="372"/>
                    <a:pt x="43" y="371"/>
                  </a:cubicBezTo>
                  <a:cubicBezTo>
                    <a:pt x="43" y="372"/>
                    <a:pt x="43" y="374"/>
                    <a:pt x="43" y="374"/>
                  </a:cubicBezTo>
                  <a:cubicBezTo>
                    <a:pt x="43" y="372"/>
                    <a:pt x="43" y="371"/>
                    <a:pt x="43" y="370"/>
                  </a:cubicBezTo>
                  <a:close/>
                  <a:moveTo>
                    <a:pt x="42" y="376"/>
                  </a:moveTo>
                  <a:cubicBezTo>
                    <a:pt x="42" y="375"/>
                    <a:pt x="42" y="379"/>
                    <a:pt x="42" y="375"/>
                  </a:cubicBezTo>
                  <a:cubicBezTo>
                    <a:pt x="43" y="382"/>
                    <a:pt x="42" y="381"/>
                    <a:pt x="42" y="381"/>
                  </a:cubicBezTo>
                  <a:cubicBezTo>
                    <a:pt x="42" y="381"/>
                    <a:pt x="42" y="381"/>
                    <a:pt x="42" y="380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1" y="378"/>
                    <a:pt x="42" y="378"/>
                    <a:pt x="42" y="376"/>
                  </a:cubicBezTo>
                  <a:close/>
                  <a:moveTo>
                    <a:pt x="51" y="371"/>
                  </a:moveTo>
                  <a:cubicBezTo>
                    <a:pt x="52" y="371"/>
                    <a:pt x="52" y="376"/>
                    <a:pt x="52" y="376"/>
                  </a:cubicBezTo>
                  <a:cubicBezTo>
                    <a:pt x="52" y="378"/>
                    <a:pt x="51" y="374"/>
                    <a:pt x="51" y="371"/>
                  </a:cubicBezTo>
                  <a:close/>
                  <a:moveTo>
                    <a:pt x="44" y="377"/>
                  </a:moveTo>
                  <a:cubicBezTo>
                    <a:pt x="45" y="377"/>
                    <a:pt x="45" y="382"/>
                    <a:pt x="44" y="382"/>
                  </a:cubicBezTo>
                  <a:cubicBezTo>
                    <a:pt x="44" y="379"/>
                    <a:pt x="44" y="379"/>
                    <a:pt x="44" y="377"/>
                  </a:cubicBezTo>
                  <a:close/>
                  <a:moveTo>
                    <a:pt x="51" y="384"/>
                  </a:moveTo>
                  <a:cubicBezTo>
                    <a:pt x="51" y="384"/>
                    <a:pt x="50" y="384"/>
                    <a:pt x="50" y="381"/>
                  </a:cubicBezTo>
                  <a:cubicBezTo>
                    <a:pt x="51" y="384"/>
                    <a:pt x="51" y="379"/>
                    <a:pt x="51" y="384"/>
                  </a:cubicBezTo>
                  <a:close/>
                  <a:moveTo>
                    <a:pt x="53" y="380"/>
                  </a:moveTo>
                  <a:cubicBezTo>
                    <a:pt x="53" y="381"/>
                    <a:pt x="53" y="386"/>
                    <a:pt x="53" y="386"/>
                  </a:cubicBezTo>
                  <a:cubicBezTo>
                    <a:pt x="53" y="387"/>
                    <a:pt x="53" y="381"/>
                    <a:pt x="53" y="379"/>
                  </a:cubicBezTo>
                  <a:cubicBezTo>
                    <a:pt x="53" y="379"/>
                    <a:pt x="53" y="382"/>
                    <a:pt x="53" y="380"/>
                  </a:cubicBezTo>
                  <a:close/>
                  <a:moveTo>
                    <a:pt x="49" y="385"/>
                  </a:moveTo>
                  <a:cubicBezTo>
                    <a:pt x="49" y="385"/>
                    <a:pt x="49" y="386"/>
                    <a:pt x="50" y="387"/>
                  </a:cubicBezTo>
                  <a:cubicBezTo>
                    <a:pt x="49" y="388"/>
                    <a:pt x="49" y="388"/>
                    <a:pt x="49" y="388"/>
                  </a:cubicBezTo>
                  <a:cubicBezTo>
                    <a:pt x="49" y="385"/>
                    <a:pt x="49" y="387"/>
                    <a:pt x="49" y="385"/>
                  </a:cubicBezTo>
                  <a:close/>
                  <a:moveTo>
                    <a:pt x="51" y="394"/>
                  </a:moveTo>
                  <a:cubicBezTo>
                    <a:pt x="51" y="392"/>
                    <a:pt x="51" y="396"/>
                    <a:pt x="51" y="397"/>
                  </a:cubicBezTo>
                  <a:cubicBezTo>
                    <a:pt x="51" y="396"/>
                    <a:pt x="50" y="396"/>
                    <a:pt x="50" y="394"/>
                  </a:cubicBezTo>
                  <a:cubicBezTo>
                    <a:pt x="50" y="391"/>
                    <a:pt x="50" y="390"/>
                    <a:pt x="51" y="387"/>
                  </a:cubicBezTo>
                  <a:cubicBezTo>
                    <a:pt x="51" y="389"/>
                    <a:pt x="51" y="390"/>
                    <a:pt x="51" y="393"/>
                  </a:cubicBezTo>
                  <a:cubicBezTo>
                    <a:pt x="51" y="394"/>
                    <a:pt x="51" y="395"/>
                    <a:pt x="51" y="394"/>
                  </a:cubicBezTo>
                  <a:close/>
                  <a:moveTo>
                    <a:pt x="51" y="391"/>
                  </a:moveTo>
                  <a:cubicBezTo>
                    <a:pt x="51" y="390"/>
                    <a:pt x="52" y="392"/>
                    <a:pt x="52" y="392"/>
                  </a:cubicBezTo>
                  <a:cubicBezTo>
                    <a:pt x="52" y="394"/>
                    <a:pt x="52" y="394"/>
                    <a:pt x="52" y="396"/>
                  </a:cubicBezTo>
                  <a:cubicBezTo>
                    <a:pt x="52" y="395"/>
                    <a:pt x="52" y="392"/>
                    <a:pt x="51" y="391"/>
                  </a:cubicBezTo>
                  <a:close/>
                  <a:moveTo>
                    <a:pt x="47" y="395"/>
                  </a:moveTo>
                  <a:cubicBezTo>
                    <a:pt x="46" y="394"/>
                    <a:pt x="47" y="396"/>
                    <a:pt x="47" y="395"/>
                  </a:cubicBezTo>
                  <a:cubicBezTo>
                    <a:pt x="47" y="397"/>
                    <a:pt x="47" y="397"/>
                    <a:pt x="47" y="399"/>
                  </a:cubicBezTo>
                  <a:cubicBezTo>
                    <a:pt x="47" y="400"/>
                    <a:pt x="47" y="396"/>
                    <a:pt x="47" y="395"/>
                  </a:cubicBezTo>
                  <a:close/>
                  <a:moveTo>
                    <a:pt x="52" y="396"/>
                  </a:moveTo>
                  <a:cubicBezTo>
                    <a:pt x="53" y="397"/>
                    <a:pt x="53" y="396"/>
                    <a:pt x="53" y="396"/>
                  </a:cubicBezTo>
                  <a:cubicBezTo>
                    <a:pt x="53" y="398"/>
                    <a:pt x="53" y="398"/>
                    <a:pt x="53" y="398"/>
                  </a:cubicBezTo>
                  <a:cubicBezTo>
                    <a:pt x="53" y="398"/>
                    <a:pt x="53" y="396"/>
                    <a:pt x="53" y="399"/>
                  </a:cubicBezTo>
                  <a:cubicBezTo>
                    <a:pt x="53" y="399"/>
                    <a:pt x="53" y="397"/>
                    <a:pt x="52" y="396"/>
                  </a:cubicBezTo>
                  <a:close/>
                  <a:moveTo>
                    <a:pt x="9" y="431"/>
                  </a:moveTo>
                  <a:cubicBezTo>
                    <a:pt x="10" y="431"/>
                    <a:pt x="10" y="436"/>
                    <a:pt x="11" y="438"/>
                  </a:cubicBezTo>
                  <a:cubicBezTo>
                    <a:pt x="10" y="437"/>
                    <a:pt x="10" y="432"/>
                    <a:pt x="9" y="431"/>
                  </a:cubicBezTo>
                  <a:close/>
                  <a:moveTo>
                    <a:pt x="9" y="453"/>
                  </a:moveTo>
                  <a:cubicBezTo>
                    <a:pt x="10" y="453"/>
                    <a:pt x="10" y="453"/>
                    <a:pt x="10" y="453"/>
                  </a:cubicBezTo>
                  <a:cubicBezTo>
                    <a:pt x="11" y="457"/>
                    <a:pt x="11" y="457"/>
                    <a:pt x="11" y="460"/>
                  </a:cubicBezTo>
                  <a:cubicBezTo>
                    <a:pt x="11" y="460"/>
                    <a:pt x="11" y="459"/>
                    <a:pt x="10" y="458"/>
                  </a:cubicBezTo>
                  <a:cubicBezTo>
                    <a:pt x="10" y="456"/>
                    <a:pt x="10" y="455"/>
                    <a:pt x="9" y="453"/>
                  </a:cubicBezTo>
                  <a:close/>
                  <a:moveTo>
                    <a:pt x="9" y="462"/>
                  </a:moveTo>
                  <a:cubicBezTo>
                    <a:pt x="10" y="461"/>
                    <a:pt x="10" y="464"/>
                    <a:pt x="11" y="467"/>
                  </a:cubicBezTo>
                  <a:cubicBezTo>
                    <a:pt x="10" y="467"/>
                    <a:pt x="10" y="465"/>
                    <a:pt x="9" y="462"/>
                  </a:cubicBezTo>
                  <a:close/>
                  <a:moveTo>
                    <a:pt x="15" y="457"/>
                  </a:moveTo>
                  <a:cubicBezTo>
                    <a:pt x="16" y="461"/>
                    <a:pt x="16" y="461"/>
                    <a:pt x="16" y="461"/>
                  </a:cubicBezTo>
                  <a:cubicBezTo>
                    <a:pt x="16" y="461"/>
                    <a:pt x="16" y="462"/>
                    <a:pt x="16" y="463"/>
                  </a:cubicBezTo>
                  <a:cubicBezTo>
                    <a:pt x="15" y="460"/>
                    <a:pt x="15" y="460"/>
                    <a:pt x="15" y="460"/>
                  </a:cubicBezTo>
                  <a:cubicBezTo>
                    <a:pt x="16" y="462"/>
                    <a:pt x="15" y="459"/>
                    <a:pt x="15" y="457"/>
                  </a:cubicBezTo>
                  <a:close/>
                  <a:moveTo>
                    <a:pt x="40" y="438"/>
                  </a:moveTo>
                  <a:cubicBezTo>
                    <a:pt x="41" y="440"/>
                    <a:pt x="41" y="441"/>
                    <a:pt x="41" y="443"/>
                  </a:cubicBezTo>
                  <a:cubicBezTo>
                    <a:pt x="41" y="445"/>
                    <a:pt x="41" y="445"/>
                    <a:pt x="42" y="446"/>
                  </a:cubicBezTo>
                  <a:cubicBezTo>
                    <a:pt x="42" y="446"/>
                    <a:pt x="42" y="445"/>
                    <a:pt x="42" y="444"/>
                  </a:cubicBezTo>
                  <a:cubicBezTo>
                    <a:pt x="42" y="443"/>
                    <a:pt x="42" y="445"/>
                    <a:pt x="42" y="445"/>
                  </a:cubicBezTo>
                  <a:cubicBezTo>
                    <a:pt x="41" y="443"/>
                    <a:pt x="41" y="443"/>
                    <a:pt x="41" y="441"/>
                  </a:cubicBezTo>
                  <a:cubicBezTo>
                    <a:pt x="41" y="441"/>
                    <a:pt x="42" y="444"/>
                    <a:pt x="42" y="443"/>
                  </a:cubicBezTo>
                  <a:cubicBezTo>
                    <a:pt x="42" y="441"/>
                    <a:pt x="41" y="440"/>
                    <a:pt x="41" y="439"/>
                  </a:cubicBezTo>
                  <a:cubicBezTo>
                    <a:pt x="41" y="439"/>
                    <a:pt x="42" y="444"/>
                    <a:pt x="42" y="443"/>
                  </a:cubicBezTo>
                  <a:cubicBezTo>
                    <a:pt x="43" y="445"/>
                    <a:pt x="43" y="446"/>
                    <a:pt x="43" y="447"/>
                  </a:cubicBezTo>
                  <a:cubicBezTo>
                    <a:pt x="44" y="448"/>
                    <a:pt x="43" y="446"/>
                    <a:pt x="43" y="444"/>
                  </a:cubicBezTo>
                  <a:cubicBezTo>
                    <a:pt x="43" y="444"/>
                    <a:pt x="43" y="444"/>
                    <a:pt x="43" y="444"/>
                  </a:cubicBezTo>
                  <a:cubicBezTo>
                    <a:pt x="44" y="447"/>
                    <a:pt x="44" y="448"/>
                    <a:pt x="44" y="450"/>
                  </a:cubicBezTo>
                  <a:cubicBezTo>
                    <a:pt x="44" y="451"/>
                    <a:pt x="45" y="452"/>
                    <a:pt x="44" y="450"/>
                  </a:cubicBezTo>
                  <a:cubicBezTo>
                    <a:pt x="46" y="454"/>
                    <a:pt x="47" y="458"/>
                    <a:pt x="47" y="461"/>
                  </a:cubicBezTo>
                  <a:cubicBezTo>
                    <a:pt x="48" y="464"/>
                    <a:pt x="47" y="460"/>
                    <a:pt x="48" y="462"/>
                  </a:cubicBezTo>
                  <a:cubicBezTo>
                    <a:pt x="48" y="463"/>
                    <a:pt x="48" y="465"/>
                    <a:pt x="47" y="465"/>
                  </a:cubicBezTo>
                  <a:cubicBezTo>
                    <a:pt x="46" y="460"/>
                    <a:pt x="46" y="457"/>
                    <a:pt x="45" y="452"/>
                  </a:cubicBezTo>
                  <a:cubicBezTo>
                    <a:pt x="45" y="453"/>
                    <a:pt x="45" y="456"/>
                    <a:pt x="46" y="459"/>
                  </a:cubicBezTo>
                  <a:cubicBezTo>
                    <a:pt x="45" y="457"/>
                    <a:pt x="46" y="459"/>
                    <a:pt x="46" y="461"/>
                  </a:cubicBezTo>
                  <a:cubicBezTo>
                    <a:pt x="46" y="460"/>
                    <a:pt x="45" y="456"/>
                    <a:pt x="44" y="452"/>
                  </a:cubicBezTo>
                  <a:cubicBezTo>
                    <a:pt x="44" y="454"/>
                    <a:pt x="45" y="460"/>
                    <a:pt x="47" y="464"/>
                  </a:cubicBezTo>
                  <a:cubicBezTo>
                    <a:pt x="46" y="464"/>
                    <a:pt x="46" y="462"/>
                    <a:pt x="46" y="463"/>
                  </a:cubicBezTo>
                  <a:cubicBezTo>
                    <a:pt x="46" y="464"/>
                    <a:pt x="46" y="465"/>
                    <a:pt x="47" y="467"/>
                  </a:cubicBezTo>
                  <a:cubicBezTo>
                    <a:pt x="47" y="467"/>
                    <a:pt x="46" y="463"/>
                    <a:pt x="45" y="461"/>
                  </a:cubicBezTo>
                  <a:cubicBezTo>
                    <a:pt x="45" y="462"/>
                    <a:pt x="46" y="463"/>
                    <a:pt x="45" y="460"/>
                  </a:cubicBezTo>
                  <a:cubicBezTo>
                    <a:pt x="44" y="458"/>
                    <a:pt x="44" y="454"/>
                    <a:pt x="42" y="451"/>
                  </a:cubicBezTo>
                  <a:cubicBezTo>
                    <a:pt x="43" y="454"/>
                    <a:pt x="44" y="456"/>
                    <a:pt x="45" y="460"/>
                  </a:cubicBezTo>
                  <a:cubicBezTo>
                    <a:pt x="44" y="459"/>
                    <a:pt x="45" y="461"/>
                    <a:pt x="45" y="462"/>
                  </a:cubicBezTo>
                  <a:cubicBezTo>
                    <a:pt x="45" y="463"/>
                    <a:pt x="45" y="462"/>
                    <a:pt x="44" y="460"/>
                  </a:cubicBezTo>
                  <a:cubicBezTo>
                    <a:pt x="44" y="460"/>
                    <a:pt x="44" y="460"/>
                    <a:pt x="44" y="461"/>
                  </a:cubicBezTo>
                  <a:cubicBezTo>
                    <a:pt x="44" y="457"/>
                    <a:pt x="43" y="454"/>
                    <a:pt x="42" y="452"/>
                  </a:cubicBezTo>
                  <a:cubicBezTo>
                    <a:pt x="42" y="449"/>
                    <a:pt x="41" y="448"/>
                    <a:pt x="41" y="446"/>
                  </a:cubicBezTo>
                  <a:cubicBezTo>
                    <a:pt x="41" y="446"/>
                    <a:pt x="41" y="446"/>
                    <a:pt x="41" y="446"/>
                  </a:cubicBezTo>
                  <a:cubicBezTo>
                    <a:pt x="41" y="443"/>
                    <a:pt x="41" y="442"/>
                    <a:pt x="40" y="439"/>
                  </a:cubicBezTo>
                  <a:cubicBezTo>
                    <a:pt x="41" y="441"/>
                    <a:pt x="40" y="438"/>
                    <a:pt x="40" y="438"/>
                  </a:cubicBezTo>
                  <a:close/>
                  <a:moveTo>
                    <a:pt x="43" y="441"/>
                  </a:moveTo>
                  <a:cubicBezTo>
                    <a:pt x="44" y="445"/>
                    <a:pt x="44" y="446"/>
                    <a:pt x="44" y="444"/>
                  </a:cubicBezTo>
                  <a:cubicBezTo>
                    <a:pt x="44" y="446"/>
                    <a:pt x="44" y="447"/>
                    <a:pt x="45" y="449"/>
                  </a:cubicBezTo>
                  <a:cubicBezTo>
                    <a:pt x="45" y="451"/>
                    <a:pt x="45" y="451"/>
                    <a:pt x="45" y="453"/>
                  </a:cubicBezTo>
                  <a:cubicBezTo>
                    <a:pt x="45" y="451"/>
                    <a:pt x="44" y="449"/>
                    <a:pt x="44" y="447"/>
                  </a:cubicBezTo>
                  <a:cubicBezTo>
                    <a:pt x="45" y="448"/>
                    <a:pt x="43" y="442"/>
                    <a:pt x="43" y="441"/>
                  </a:cubicBezTo>
                  <a:close/>
                  <a:moveTo>
                    <a:pt x="39" y="440"/>
                  </a:moveTo>
                  <a:cubicBezTo>
                    <a:pt x="39" y="440"/>
                    <a:pt x="40" y="443"/>
                    <a:pt x="40" y="444"/>
                  </a:cubicBezTo>
                  <a:cubicBezTo>
                    <a:pt x="40" y="445"/>
                    <a:pt x="39" y="442"/>
                    <a:pt x="39" y="440"/>
                  </a:cubicBezTo>
                  <a:close/>
                  <a:moveTo>
                    <a:pt x="45" y="450"/>
                  </a:moveTo>
                  <a:cubicBezTo>
                    <a:pt x="46" y="452"/>
                    <a:pt x="47" y="455"/>
                    <a:pt x="47" y="456"/>
                  </a:cubicBezTo>
                  <a:cubicBezTo>
                    <a:pt x="48" y="459"/>
                    <a:pt x="47" y="456"/>
                    <a:pt x="47" y="457"/>
                  </a:cubicBezTo>
                  <a:cubicBezTo>
                    <a:pt x="48" y="460"/>
                    <a:pt x="49" y="464"/>
                    <a:pt x="49" y="465"/>
                  </a:cubicBezTo>
                  <a:cubicBezTo>
                    <a:pt x="49" y="466"/>
                    <a:pt x="49" y="464"/>
                    <a:pt x="49" y="463"/>
                  </a:cubicBezTo>
                  <a:cubicBezTo>
                    <a:pt x="48" y="463"/>
                    <a:pt x="49" y="464"/>
                    <a:pt x="49" y="465"/>
                  </a:cubicBezTo>
                  <a:cubicBezTo>
                    <a:pt x="49" y="467"/>
                    <a:pt x="50" y="468"/>
                    <a:pt x="50" y="470"/>
                  </a:cubicBezTo>
                  <a:cubicBezTo>
                    <a:pt x="50" y="470"/>
                    <a:pt x="49" y="468"/>
                    <a:pt x="49" y="469"/>
                  </a:cubicBezTo>
                  <a:cubicBezTo>
                    <a:pt x="49" y="466"/>
                    <a:pt x="49" y="468"/>
                    <a:pt x="48" y="464"/>
                  </a:cubicBezTo>
                  <a:cubicBezTo>
                    <a:pt x="48" y="464"/>
                    <a:pt x="49" y="466"/>
                    <a:pt x="49" y="466"/>
                  </a:cubicBezTo>
                  <a:cubicBezTo>
                    <a:pt x="48" y="463"/>
                    <a:pt x="47" y="459"/>
                    <a:pt x="46" y="454"/>
                  </a:cubicBezTo>
                  <a:cubicBezTo>
                    <a:pt x="47" y="458"/>
                    <a:pt x="48" y="460"/>
                    <a:pt x="48" y="463"/>
                  </a:cubicBezTo>
                  <a:cubicBezTo>
                    <a:pt x="48" y="460"/>
                    <a:pt x="45" y="452"/>
                    <a:pt x="45" y="450"/>
                  </a:cubicBezTo>
                  <a:close/>
                  <a:moveTo>
                    <a:pt x="52" y="449"/>
                  </a:moveTo>
                  <a:cubicBezTo>
                    <a:pt x="52" y="450"/>
                    <a:pt x="53" y="454"/>
                    <a:pt x="53" y="454"/>
                  </a:cubicBezTo>
                  <a:cubicBezTo>
                    <a:pt x="52" y="451"/>
                    <a:pt x="52" y="450"/>
                    <a:pt x="52" y="449"/>
                  </a:cubicBezTo>
                  <a:close/>
                  <a:moveTo>
                    <a:pt x="24" y="482"/>
                  </a:moveTo>
                  <a:cubicBezTo>
                    <a:pt x="25" y="484"/>
                    <a:pt x="25" y="484"/>
                    <a:pt x="25" y="484"/>
                  </a:cubicBezTo>
                  <a:cubicBezTo>
                    <a:pt x="25" y="485"/>
                    <a:pt x="25" y="485"/>
                    <a:pt x="25" y="485"/>
                  </a:cubicBezTo>
                  <a:cubicBezTo>
                    <a:pt x="24" y="483"/>
                    <a:pt x="24" y="482"/>
                    <a:pt x="24" y="482"/>
                  </a:cubicBezTo>
                  <a:close/>
                  <a:moveTo>
                    <a:pt x="53" y="456"/>
                  </a:moveTo>
                  <a:cubicBezTo>
                    <a:pt x="53" y="456"/>
                    <a:pt x="53" y="457"/>
                    <a:pt x="53" y="458"/>
                  </a:cubicBezTo>
                  <a:cubicBezTo>
                    <a:pt x="53" y="458"/>
                    <a:pt x="52" y="455"/>
                    <a:pt x="52" y="454"/>
                  </a:cubicBezTo>
                  <a:cubicBezTo>
                    <a:pt x="52" y="455"/>
                    <a:pt x="53" y="455"/>
                    <a:pt x="53" y="457"/>
                  </a:cubicBezTo>
                  <a:cubicBezTo>
                    <a:pt x="53" y="457"/>
                    <a:pt x="53" y="456"/>
                    <a:pt x="53" y="456"/>
                  </a:cubicBezTo>
                  <a:close/>
                  <a:moveTo>
                    <a:pt x="48" y="465"/>
                  </a:moveTo>
                  <a:cubicBezTo>
                    <a:pt x="48" y="466"/>
                    <a:pt x="49" y="467"/>
                    <a:pt x="49" y="468"/>
                  </a:cubicBezTo>
                  <a:cubicBezTo>
                    <a:pt x="49" y="468"/>
                    <a:pt x="49" y="468"/>
                    <a:pt x="49" y="468"/>
                  </a:cubicBezTo>
                  <a:cubicBezTo>
                    <a:pt x="48" y="466"/>
                    <a:pt x="48" y="465"/>
                    <a:pt x="48" y="465"/>
                  </a:cubicBezTo>
                  <a:close/>
                  <a:moveTo>
                    <a:pt x="54" y="459"/>
                  </a:moveTo>
                  <a:cubicBezTo>
                    <a:pt x="54" y="460"/>
                    <a:pt x="55" y="465"/>
                    <a:pt x="55" y="464"/>
                  </a:cubicBezTo>
                  <a:cubicBezTo>
                    <a:pt x="54" y="461"/>
                    <a:pt x="54" y="461"/>
                    <a:pt x="54" y="459"/>
                  </a:cubicBezTo>
                  <a:close/>
                  <a:moveTo>
                    <a:pt x="48" y="474"/>
                  </a:moveTo>
                  <a:cubicBezTo>
                    <a:pt x="48" y="474"/>
                    <a:pt x="48" y="474"/>
                    <a:pt x="48" y="474"/>
                  </a:cubicBezTo>
                  <a:cubicBezTo>
                    <a:pt x="48" y="475"/>
                    <a:pt x="48" y="475"/>
                    <a:pt x="49" y="475"/>
                  </a:cubicBezTo>
                  <a:cubicBezTo>
                    <a:pt x="49" y="477"/>
                    <a:pt x="48" y="476"/>
                    <a:pt x="48" y="474"/>
                  </a:cubicBezTo>
                  <a:close/>
                  <a:moveTo>
                    <a:pt x="53" y="474"/>
                  </a:moveTo>
                  <a:cubicBezTo>
                    <a:pt x="54" y="474"/>
                    <a:pt x="55" y="478"/>
                    <a:pt x="54" y="478"/>
                  </a:cubicBezTo>
                  <a:cubicBezTo>
                    <a:pt x="54" y="476"/>
                    <a:pt x="54" y="475"/>
                    <a:pt x="53" y="474"/>
                  </a:cubicBezTo>
                  <a:close/>
                  <a:moveTo>
                    <a:pt x="56" y="480"/>
                  </a:moveTo>
                  <a:cubicBezTo>
                    <a:pt x="56" y="482"/>
                    <a:pt x="57" y="483"/>
                    <a:pt x="57" y="484"/>
                  </a:cubicBezTo>
                  <a:cubicBezTo>
                    <a:pt x="57" y="484"/>
                    <a:pt x="56" y="482"/>
                    <a:pt x="56" y="482"/>
                  </a:cubicBezTo>
                  <a:cubicBezTo>
                    <a:pt x="56" y="480"/>
                    <a:pt x="56" y="480"/>
                    <a:pt x="56" y="480"/>
                  </a:cubicBezTo>
                  <a:close/>
                  <a:moveTo>
                    <a:pt x="58" y="537"/>
                  </a:moveTo>
                  <a:cubicBezTo>
                    <a:pt x="59" y="539"/>
                    <a:pt x="56" y="534"/>
                    <a:pt x="57" y="535"/>
                  </a:cubicBezTo>
                  <a:cubicBezTo>
                    <a:pt x="60" y="540"/>
                    <a:pt x="63" y="546"/>
                    <a:pt x="66" y="551"/>
                  </a:cubicBezTo>
                  <a:cubicBezTo>
                    <a:pt x="66" y="551"/>
                    <a:pt x="66" y="552"/>
                    <a:pt x="67" y="555"/>
                  </a:cubicBezTo>
                  <a:cubicBezTo>
                    <a:pt x="66" y="554"/>
                    <a:pt x="67" y="555"/>
                    <a:pt x="67" y="555"/>
                  </a:cubicBezTo>
                  <a:cubicBezTo>
                    <a:pt x="66" y="553"/>
                    <a:pt x="65" y="552"/>
                    <a:pt x="65" y="551"/>
                  </a:cubicBezTo>
                  <a:cubicBezTo>
                    <a:pt x="63" y="548"/>
                    <a:pt x="61" y="544"/>
                    <a:pt x="60" y="543"/>
                  </a:cubicBezTo>
                  <a:cubicBezTo>
                    <a:pt x="59" y="541"/>
                    <a:pt x="59" y="541"/>
                    <a:pt x="59" y="540"/>
                  </a:cubicBezTo>
                  <a:cubicBezTo>
                    <a:pt x="57" y="537"/>
                    <a:pt x="56" y="536"/>
                    <a:pt x="56" y="535"/>
                  </a:cubicBezTo>
                  <a:cubicBezTo>
                    <a:pt x="57" y="535"/>
                    <a:pt x="58" y="537"/>
                    <a:pt x="58" y="537"/>
                  </a:cubicBezTo>
                  <a:close/>
                  <a:moveTo>
                    <a:pt x="57" y="535"/>
                  </a:moveTo>
                  <a:cubicBezTo>
                    <a:pt x="55" y="534"/>
                    <a:pt x="57" y="538"/>
                    <a:pt x="57" y="539"/>
                  </a:cubicBezTo>
                  <a:cubicBezTo>
                    <a:pt x="56" y="536"/>
                    <a:pt x="55" y="534"/>
                    <a:pt x="54" y="531"/>
                  </a:cubicBezTo>
                  <a:cubicBezTo>
                    <a:pt x="52" y="529"/>
                    <a:pt x="51" y="526"/>
                    <a:pt x="50" y="524"/>
                  </a:cubicBezTo>
                  <a:cubicBezTo>
                    <a:pt x="49" y="521"/>
                    <a:pt x="48" y="519"/>
                    <a:pt x="47" y="517"/>
                  </a:cubicBezTo>
                  <a:cubicBezTo>
                    <a:pt x="46" y="515"/>
                    <a:pt x="46" y="513"/>
                    <a:pt x="45" y="512"/>
                  </a:cubicBezTo>
                  <a:cubicBezTo>
                    <a:pt x="44" y="510"/>
                    <a:pt x="44" y="509"/>
                    <a:pt x="43" y="507"/>
                  </a:cubicBezTo>
                  <a:cubicBezTo>
                    <a:pt x="42" y="505"/>
                    <a:pt x="43" y="508"/>
                    <a:pt x="43" y="507"/>
                  </a:cubicBezTo>
                  <a:cubicBezTo>
                    <a:pt x="42" y="505"/>
                    <a:pt x="41" y="502"/>
                    <a:pt x="41" y="501"/>
                  </a:cubicBezTo>
                  <a:cubicBezTo>
                    <a:pt x="44" y="509"/>
                    <a:pt x="45" y="511"/>
                    <a:pt x="47" y="516"/>
                  </a:cubicBezTo>
                  <a:cubicBezTo>
                    <a:pt x="47" y="516"/>
                    <a:pt x="47" y="515"/>
                    <a:pt x="47" y="514"/>
                  </a:cubicBezTo>
                  <a:cubicBezTo>
                    <a:pt x="48" y="516"/>
                    <a:pt x="49" y="519"/>
                    <a:pt x="50" y="521"/>
                  </a:cubicBezTo>
                  <a:cubicBezTo>
                    <a:pt x="51" y="524"/>
                    <a:pt x="53" y="527"/>
                    <a:pt x="55" y="531"/>
                  </a:cubicBezTo>
                  <a:cubicBezTo>
                    <a:pt x="55" y="532"/>
                    <a:pt x="55" y="533"/>
                    <a:pt x="55" y="534"/>
                  </a:cubicBezTo>
                  <a:cubicBezTo>
                    <a:pt x="56" y="534"/>
                    <a:pt x="56" y="534"/>
                    <a:pt x="57" y="535"/>
                  </a:cubicBezTo>
                  <a:close/>
                  <a:moveTo>
                    <a:pt x="45" y="527"/>
                  </a:moveTo>
                  <a:cubicBezTo>
                    <a:pt x="45" y="526"/>
                    <a:pt x="47" y="530"/>
                    <a:pt x="46" y="530"/>
                  </a:cubicBezTo>
                  <a:lnTo>
                    <a:pt x="45" y="527"/>
                  </a:lnTo>
                  <a:close/>
                  <a:moveTo>
                    <a:pt x="59" y="505"/>
                  </a:moveTo>
                  <a:cubicBezTo>
                    <a:pt x="60" y="505"/>
                    <a:pt x="62" y="511"/>
                    <a:pt x="59" y="505"/>
                  </a:cubicBezTo>
                  <a:close/>
                  <a:moveTo>
                    <a:pt x="59" y="506"/>
                  </a:moveTo>
                  <a:cubicBezTo>
                    <a:pt x="59" y="506"/>
                    <a:pt x="61" y="510"/>
                    <a:pt x="61" y="510"/>
                  </a:cubicBezTo>
                  <a:cubicBezTo>
                    <a:pt x="60" y="508"/>
                    <a:pt x="60" y="508"/>
                    <a:pt x="59" y="506"/>
                  </a:cubicBezTo>
                  <a:close/>
                  <a:moveTo>
                    <a:pt x="46" y="530"/>
                  </a:moveTo>
                  <a:cubicBezTo>
                    <a:pt x="47" y="533"/>
                    <a:pt x="47" y="534"/>
                    <a:pt x="48" y="536"/>
                  </a:cubicBezTo>
                  <a:cubicBezTo>
                    <a:pt x="48" y="535"/>
                    <a:pt x="47" y="533"/>
                    <a:pt x="46" y="532"/>
                  </a:cubicBezTo>
                  <a:cubicBezTo>
                    <a:pt x="46" y="531"/>
                    <a:pt x="46" y="530"/>
                    <a:pt x="46" y="530"/>
                  </a:cubicBezTo>
                  <a:close/>
                  <a:moveTo>
                    <a:pt x="55" y="547"/>
                  </a:moveTo>
                  <a:cubicBezTo>
                    <a:pt x="56" y="548"/>
                    <a:pt x="56" y="549"/>
                    <a:pt x="58" y="551"/>
                  </a:cubicBezTo>
                  <a:cubicBezTo>
                    <a:pt x="57" y="550"/>
                    <a:pt x="56" y="548"/>
                    <a:pt x="56" y="548"/>
                  </a:cubicBezTo>
                  <a:cubicBezTo>
                    <a:pt x="56" y="547"/>
                    <a:pt x="58" y="551"/>
                    <a:pt x="59" y="553"/>
                  </a:cubicBezTo>
                  <a:cubicBezTo>
                    <a:pt x="59" y="553"/>
                    <a:pt x="61" y="556"/>
                    <a:pt x="61" y="557"/>
                  </a:cubicBezTo>
                  <a:cubicBezTo>
                    <a:pt x="59" y="554"/>
                    <a:pt x="57" y="551"/>
                    <a:pt x="57" y="551"/>
                  </a:cubicBezTo>
                  <a:cubicBezTo>
                    <a:pt x="56" y="549"/>
                    <a:pt x="56" y="549"/>
                    <a:pt x="55" y="547"/>
                  </a:cubicBezTo>
                  <a:close/>
                  <a:moveTo>
                    <a:pt x="72" y="534"/>
                  </a:moveTo>
                  <a:cubicBezTo>
                    <a:pt x="72" y="533"/>
                    <a:pt x="74" y="537"/>
                    <a:pt x="73" y="537"/>
                  </a:cubicBezTo>
                  <a:cubicBezTo>
                    <a:pt x="73" y="536"/>
                    <a:pt x="72" y="535"/>
                    <a:pt x="72" y="534"/>
                  </a:cubicBezTo>
                  <a:close/>
                  <a:moveTo>
                    <a:pt x="75" y="544"/>
                  </a:moveTo>
                  <a:cubicBezTo>
                    <a:pt x="75" y="542"/>
                    <a:pt x="73" y="540"/>
                    <a:pt x="73" y="540"/>
                  </a:cubicBezTo>
                  <a:cubicBezTo>
                    <a:pt x="74" y="542"/>
                    <a:pt x="76" y="544"/>
                    <a:pt x="75" y="544"/>
                  </a:cubicBezTo>
                  <a:close/>
                  <a:moveTo>
                    <a:pt x="78" y="548"/>
                  </a:moveTo>
                  <a:cubicBezTo>
                    <a:pt x="79" y="548"/>
                    <a:pt x="80" y="551"/>
                    <a:pt x="78" y="549"/>
                  </a:cubicBezTo>
                  <a:cubicBezTo>
                    <a:pt x="80" y="552"/>
                    <a:pt x="83" y="556"/>
                    <a:pt x="83" y="557"/>
                  </a:cubicBezTo>
                  <a:cubicBezTo>
                    <a:pt x="80" y="552"/>
                    <a:pt x="77" y="547"/>
                    <a:pt x="75" y="544"/>
                  </a:cubicBezTo>
                  <a:cubicBezTo>
                    <a:pt x="76" y="544"/>
                    <a:pt x="77" y="546"/>
                    <a:pt x="78" y="547"/>
                  </a:cubicBezTo>
                  <a:cubicBezTo>
                    <a:pt x="76" y="544"/>
                    <a:pt x="74" y="540"/>
                    <a:pt x="72" y="538"/>
                  </a:cubicBezTo>
                  <a:cubicBezTo>
                    <a:pt x="72" y="537"/>
                    <a:pt x="73" y="538"/>
                    <a:pt x="74" y="540"/>
                  </a:cubicBezTo>
                  <a:cubicBezTo>
                    <a:pt x="75" y="542"/>
                    <a:pt x="77" y="545"/>
                    <a:pt x="77" y="546"/>
                  </a:cubicBezTo>
                  <a:cubicBezTo>
                    <a:pt x="78" y="547"/>
                    <a:pt x="79" y="548"/>
                    <a:pt x="78" y="547"/>
                  </a:cubicBezTo>
                  <a:cubicBezTo>
                    <a:pt x="79" y="548"/>
                    <a:pt x="81" y="551"/>
                    <a:pt x="82" y="553"/>
                  </a:cubicBezTo>
                  <a:cubicBezTo>
                    <a:pt x="81" y="553"/>
                    <a:pt x="79" y="548"/>
                    <a:pt x="78" y="548"/>
                  </a:cubicBezTo>
                  <a:close/>
                  <a:moveTo>
                    <a:pt x="66" y="556"/>
                  </a:moveTo>
                  <a:cubicBezTo>
                    <a:pt x="67" y="556"/>
                    <a:pt x="68" y="559"/>
                    <a:pt x="70" y="561"/>
                  </a:cubicBezTo>
                  <a:cubicBezTo>
                    <a:pt x="70" y="560"/>
                    <a:pt x="68" y="558"/>
                    <a:pt x="68" y="557"/>
                  </a:cubicBezTo>
                  <a:cubicBezTo>
                    <a:pt x="68" y="557"/>
                    <a:pt x="69" y="558"/>
                    <a:pt x="70" y="560"/>
                  </a:cubicBezTo>
                  <a:cubicBezTo>
                    <a:pt x="72" y="564"/>
                    <a:pt x="70" y="562"/>
                    <a:pt x="72" y="566"/>
                  </a:cubicBezTo>
                  <a:cubicBezTo>
                    <a:pt x="70" y="563"/>
                    <a:pt x="71" y="565"/>
                    <a:pt x="69" y="562"/>
                  </a:cubicBezTo>
                  <a:cubicBezTo>
                    <a:pt x="70" y="563"/>
                    <a:pt x="70" y="563"/>
                    <a:pt x="69" y="561"/>
                  </a:cubicBezTo>
                  <a:cubicBezTo>
                    <a:pt x="68" y="559"/>
                    <a:pt x="67" y="558"/>
                    <a:pt x="66" y="556"/>
                  </a:cubicBezTo>
                  <a:close/>
                  <a:moveTo>
                    <a:pt x="84" y="556"/>
                  </a:moveTo>
                  <a:cubicBezTo>
                    <a:pt x="85" y="557"/>
                    <a:pt x="85" y="559"/>
                    <a:pt x="87" y="561"/>
                  </a:cubicBezTo>
                  <a:cubicBezTo>
                    <a:pt x="86" y="560"/>
                    <a:pt x="85" y="558"/>
                    <a:pt x="84" y="556"/>
                  </a:cubicBezTo>
                  <a:close/>
                  <a:moveTo>
                    <a:pt x="579" y="111"/>
                  </a:moveTo>
                  <a:cubicBezTo>
                    <a:pt x="576" y="108"/>
                    <a:pt x="574" y="107"/>
                    <a:pt x="572" y="106"/>
                  </a:cubicBezTo>
                  <a:cubicBezTo>
                    <a:pt x="573" y="106"/>
                    <a:pt x="574" y="107"/>
                    <a:pt x="574" y="106"/>
                  </a:cubicBezTo>
                  <a:cubicBezTo>
                    <a:pt x="574" y="107"/>
                    <a:pt x="575" y="108"/>
                    <a:pt x="576" y="108"/>
                  </a:cubicBezTo>
                  <a:cubicBezTo>
                    <a:pt x="577" y="109"/>
                    <a:pt x="578" y="110"/>
                    <a:pt x="579" y="111"/>
                  </a:cubicBezTo>
                  <a:close/>
                  <a:moveTo>
                    <a:pt x="562" y="96"/>
                  </a:moveTo>
                  <a:cubicBezTo>
                    <a:pt x="563" y="96"/>
                    <a:pt x="564" y="98"/>
                    <a:pt x="564" y="97"/>
                  </a:cubicBezTo>
                  <a:cubicBezTo>
                    <a:pt x="567" y="99"/>
                    <a:pt x="567" y="100"/>
                    <a:pt x="569" y="101"/>
                  </a:cubicBezTo>
                  <a:cubicBezTo>
                    <a:pt x="568" y="101"/>
                    <a:pt x="565" y="98"/>
                    <a:pt x="562" y="96"/>
                  </a:cubicBezTo>
                  <a:close/>
                  <a:moveTo>
                    <a:pt x="566" y="99"/>
                  </a:moveTo>
                  <a:cubicBezTo>
                    <a:pt x="569" y="102"/>
                    <a:pt x="565" y="99"/>
                    <a:pt x="563" y="97"/>
                  </a:cubicBezTo>
                  <a:cubicBezTo>
                    <a:pt x="564" y="98"/>
                    <a:pt x="565" y="98"/>
                    <a:pt x="566" y="99"/>
                  </a:cubicBezTo>
                  <a:cubicBezTo>
                    <a:pt x="567" y="100"/>
                    <a:pt x="569" y="101"/>
                    <a:pt x="570" y="103"/>
                  </a:cubicBezTo>
                  <a:cubicBezTo>
                    <a:pt x="569" y="102"/>
                    <a:pt x="568" y="101"/>
                    <a:pt x="56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noProof="1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7" name="Freeform 17"/>
            <p:cNvSpPr>
              <a:spLocks noEditPoints="1"/>
            </p:cNvSpPr>
            <p:nvPr/>
          </p:nvSpPr>
          <p:spPr bwMode="auto">
            <a:xfrm>
              <a:off x="3171826" y="2763838"/>
              <a:ext cx="2784475" cy="2035175"/>
            </a:xfrm>
            <a:custGeom>
              <a:avLst/>
              <a:gdLst>
                <a:gd name="T0" fmla="*/ 3 w 740"/>
                <a:gd name="T1" fmla="*/ 208 h 540"/>
                <a:gd name="T2" fmla="*/ 37 w 740"/>
                <a:gd name="T3" fmla="*/ 320 h 540"/>
                <a:gd name="T4" fmla="*/ 119 w 740"/>
                <a:gd name="T5" fmla="*/ 427 h 540"/>
                <a:gd name="T6" fmla="*/ 299 w 740"/>
                <a:gd name="T7" fmla="*/ 523 h 540"/>
                <a:gd name="T8" fmla="*/ 325 w 740"/>
                <a:gd name="T9" fmla="*/ 534 h 540"/>
                <a:gd name="T10" fmla="*/ 560 w 740"/>
                <a:gd name="T11" fmla="*/ 488 h 540"/>
                <a:gd name="T12" fmla="*/ 577 w 740"/>
                <a:gd name="T13" fmla="*/ 477 h 540"/>
                <a:gd name="T14" fmla="*/ 649 w 740"/>
                <a:gd name="T15" fmla="*/ 414 h 540"/>
                <a:gd name="T16" fmla="*/ 695 w 740"/>
                <a:gd name="T17" fmla="*/ 347 h 540"/>
                <a:gd name="T18" fmla="*/ 722 w 740"/>
                <a:gd name="T19" fmla="*/ 279 h 540"/>
                <a:gd name="T20" fmla="*/ 732 w 740"/>
                <a:gd name="T21" fmla="*/ 252 h 540"/>
                <a:gd name="T22" fmla="*/ 739 w 740"/>
                <a:gd name="T23" fmla="*/ 209 h 540"/>
                <a:gd name="T24" fmla="*/ 733 w 740"/>
                <a:gd name="T25" fmla="*/ 142 h 540"/>
                <a:gd name="T26" fmla="*/ 720 w 740"/>
                <a:gd name="T27" fmla="*/ 118 h 540"/>
                <a:gd name="T28" fmla="*/ 709 w 740"/>
                <a:gd name="T29" fmla="*/ 118 h 540"/>
                <a:gd name="T30" fmla="*/ 706 w 740"/>
                <a:gd name="T31" fmla="*/ 217 h 540"/>
                <a:gd name="T32" fmla="*/ 688 w 740"/>
                <a:gd name="T33" fmla="*/ 253 h 540"/>
                <a:gd name="T34" fmla="*/ 666 w 740"/>
                <a:gd name="T35" fmla="*/ 301 h 540"/>
                <a:gd name="T36" fmla="*/ 528 w 740"/>
                <a:gd name="T37" fmla="*/ 440 h 540"/>
                <a:gd name="T38" fmla="*/ 499 w 740"/>
                <a:gd name="T39" fmla="*/ 457 h 540"/>
                <a:gd name="T40" fmla="*/ 178 w 740"/>
                <a:gd name="T41" fmla="*/ 419 h 540"/>
                <a:gd name="T42" fmla="*/ 143 w 740"/>
                <a:gd name="T43" fmla="*/ 400 h 540"/>
                <a:gd name="T44" fmla="*/ 48 w 740"/>
                <a:gd name="T45" fmla="*/ 255 h 540"/>
                <a:gd name="T46" fmla="*/ 54 w 740"/>
                <a:gd name="T47" fmla="*/ 281 h 540"/>
                <a:gd name="T48" fmla="*/ 64 w 740"/>
                <a:gd name="T49" fmla="*/ 307 h 540"/>
                <a:gd name="T50" fmla="*/ 70 w 740"/>
                <a:gd name="T51" fmla="*/ 319 h 540"/>
                <a:gd name="T52" fmla="*/ 46 w 740"/>
                <a:gd name="T53" fmla="*/ 273 h 540"/>
                <a:gd name="T54" fmla="*/ 40 w 740"/>
                <a:gd name="T55" fmla="*/ 263 h 540"/>
                <a:gd name="T56" fmla="*/ 45 w 740"/>
                <a:gd name="T57" fmla="*/ 284 h 540"/>
                <a:gd name="T58" fmla="*/ 79 w 740"/>
                <a:gd name="T59" fmla="*/ 349 h 540"/>
                <a:gd name="T60" fmla="*/ 138 w 740"/>
                <a:gd name="T61" fmla="*/ 415 h 540"/>
                <a:gd name="T62" fmla="*/ 152 w 740"/>
                <a:gd name="T63" fmla="*/ 430 h 540"/>
                <a:gd name="T64" fmla="*/ 176 w 740"/>
                <a:gd name="T65" fmla="*/ 450 h 540"/>
                <a:gd name="T66" fmla="*/ 97 w 740"/>
                <a:gd name="T67" fmla="*/ 383 h 540"/>
                <a:gd name="T68" fmla="*/ 43 w 740"/>
                <a:gd name="T69" fmla="*/ 300 h 540"/>
                <a:gd name="T70" fmla="*/ 17 w 740"/>
                <a:gd name="T71" fmla="*/ 210 h 540"/>
                <a:gd name="T72" fmla="*/ 20 w 740"/>
                <a:gd name="T73" fmla="*/ 239 h 540"/>
                <a:gd name="T74" fmla="*/ 6 w 740"/>
                <a:gd name="T75" fmla="*/ 206 h 540"/>
                <a:gd name="T76" fmla="*/ 11 w 740"/>
                <a:gd name="T77" fmla="*/ 174 h 540"/>
                <a:gd name="T78" fmla="*/ 5 w 740"/>
                <a:gd name="T79" fmla="*/ 153 h 540"/>
                <a:gd name="T80" fmla="*/ 4 w 740"/>
                <a:gd name="T81" fmla="*/ 124 h 540"/>
                <a:gd name="T82" fmla="*/ 195 w 740"/>
                <a:gd name="T83" fmla="*/ 460 h 540"/>
                <a:gd name="T84" fmla="*/ 79 w 740"/>
                <a:gd name="T85" fmla="*/ 343 h 540"/>
                <a:gd name="T86" fmla="*/ 696 w 740"/>
                <a:gd name="T87" fmla="*/ 240 h 540"/>
                <a:gd name="T88" fmla="*/ 6 w 740"/>
                <a:gd name="T89" fmla="*/ 153 h 540"/>
                <a:gd name="T90" fmla="*/ 10 w 740"/>
                <a:gd name="T91" fmla="*/ 209 h 540"/>
                <a:gd name="T92" fmla="*/ 21 w 740"/>
                <a:gd name="T93" fmla="*/ 263 h 540"/>
                <a:gd name="T94" fmla="*/ 42 w 740"/>
                <a:gd name="T95" fmla="*/ 300 h 540"/>
                <a:gd name="T96" fmla="*/ 56 w 740"/>
                <a:gd name="T97" fmla="*/ 297 h 540"/>
                <a:gd name="T98" fmla="*/ 47 w 740"/>
                <a:gd name="T99" fmla="*/ 323 h 540"/>
                <a:gd name="T100" fmla="*/ 64 w 740"/>
                <a:gd name="T101" fmla="*/ 297 h 540"/>
                <a:gd name="T102" fmla="*/ 74 w 740"/>
                <a:gd name="T103" fmla="*/ 332 h 540"/>
                <a:gd name="T104" fmla="*/ 105 w 740"/>
                <a:gd name="T105" fmla="*/ 373 h 540"/>
                <a:gd name="T106" fmla="*/ 141 w 740"/>
                <a:gd name="T107" fmla="*/ 417 h 540"/>
                <a:gd name="T108" fmla="*/ 190 w 740"/>
                <a:gd name="T109" fmla="*/ 458 h 540"/>
                <a:gd name="T110" fmla="*/ 555 w 740"/>
                <a:gd name="T111" fmla="*/ 425 h 540"/>
                <a:gd name="T112" fmla="*/ 561 w 740"/>
                <a:gd name="T113" fmla="*/ 420 h 540"/>
                <a:gd name="T114" fmla="*/ 646 w 740"/>
                <a:gd name="T115" fmla="*/ 335 h 540"/>
                <a:gd name="T116" fmla="*/ 670 w 740"/>
                <a:gd name="T117" fmla="*/ 298 h 540"/>
                <a:gd name="T118" fmla="*/ 701 w 740"/>
                <a:gd name="T119" fmla="*/ 244 h 540"/>
                <a:gd name="T120" fmla="*/ 700 w 740"/>
                <a:gd name="T121" fmla="*/ 239 h 540"/>
                <a:gd name="T122" fmla="*/ 709 w 740"/>
                <a:gd name="T123" fmla="*/ 196 h 540"/>
                <a:gd name="T124" fmla="*/ 61 w 740"/>
                <a:gd name="T125" fmla="*/ 30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0" h="540">
                  <a:moveTo>
                    <a:pt x="40" y="3"/>
                  </a:moveTo>
                  <a:cubicBezTo>
                    <a:pt x="40" y="5"/>
                    <a:pt x="39" y="6"/>
                    <a:pt x="38" y="7"/>
                  </a:cubicBezTo>
                  <a:cubicBezTo>
                    <a:pt x="40" y="4"/>
                    <a:pt x="38" y="7"/>
                    <a:pt x="38" y="7"/>
                  </a:cubicBezTo>
                  <a:cubicBezTo>
                    <a:pt x="38" y="6"/>
                    <a:pt x="39" y="5"/>
                    <a:pt x="39" y="4"/>
                  </a:cubicBezTo>
                  <a:cubicBezTo>
                    <a:pt x="39" y="4"/>
                    <a:pt x="36" y="12"/>
                    <a:pt x="34" y="16"/>
                  </a:cubicBezTo>
                  <a:cubicBezTo>
                    <a:pt x="32" y="19"/>
                    <a:pt x="32" y="18"/>
                    <a:pt x="30" y="22"/>
                  </a:cubicBezTo>
                  <a:cubicBezTo>
                    <a:pt x="31" y="22"/>
                    <a:pt x="31" y="21"/>
                    <a:pt x="31" y="20"/>
                  </a:cubicBezTo>
                  <a:cubicBezTo>
                    <a:pt x="30" y="24"/>
                    <a:pt x="29" y="28"/>
                    <a:pt x="27" y="31"/>
                  </a:cubicBezTo>
                  <a:cubicBezTo>
                    <a:pt x="28" y="28"/>
                    <a:pt x="27" y="30"/>
                    <a:pt x="26" y="32"/>
                  </a:cubicBezTo>
                  <a:cubicBezTo>
                    <a:pt x="26" y="34"/>
                    <a:pt x="25" y="35"/>
                    <a:pt x="24" y="38"/>
                  </a:cubicBezTo>
                  <a:cubicBezTo>
                    <a:pt x="25" y="36"/>
                    <a:pt x="23" y="42"/>
                    <a:pt x="23" y="39"/>
                  </a:cubicBezTo>
                  <a:cubicBezTo>
                    <a:pt x="22" y="44"/>
                    <a:pt x="23" y="41"/>
                    <a:pt x="22" y="43"/>
                  </a:cubicBezTo>
                  <a:cubicBezTo>
                    <a:pt x="21" y="45"/>
                    <a:pt x="22" y="43"/>
                    <a:pt x="21" y="46"/>
                  </a:cubicBezTo>
                  <a:cubicBezTo>
                    <a:pt x="21" y="47"/>
                    <a:pt x="20" y="49"/>
                    <a:pt x="20" y="47"/>
                  </a:cubicBezTo>
                  <a:cubicBezTo>
                    <a:pt x="20" y="50"/>
                    <a:pt x="19" y="51"/>
                    <a:pt x="19" y="53"/>
                  </a:cubicBezTo>
                  <a:cubicBezTo>
                    <a:pt x="18" y="55"/>
                    <a:pt x="18" y="56"/>
                    <a:pt x="17" y="58"/>
                  </a:cubicBezTo>
                  <a:cubicBezTo>
                    <a:pt x="17" y="59"/>
                    <a:pt x="17" y="59"/>
                    <a:pt x="17" y="60"/>
                  </a:cubicBezTo>
                  <a:cubicBezTo>
                    <a:pt x="16" y="64"/>
                    <a:pt x="15" y="67"/>
                    <a:pt x="13" y="72"/>
                  </a:cubicBezTo>
                  <a:cubicBezTo>
                    <a:pt x="13" y="72"/>
                    <a:pt x="10" y="84"/>
                    <a:pt x="8" y="88"/>
                  </a:cubicBezTo>
                  <a:cubicBezTo>
                    <a:pt x="9" y="88"/>
                    <a:pt x="9" y="88"/>
                    <a:pt x="9" y="89"/>
                  </a:cubicBezTo>
                  <a:cubicBezTo>
                    <a:pt x="8" y="91"/>
                    <a:pt x="8" y="91"/>
                    <a:pt x="8" y="93"/>
                  </a:cubicBezTo>
                  <a:cubicBezTo>
                    <a:pt x="8" y="93"/>
                    <a:pt x="8" y="89"/>
                    <a:pt x="9" y="90"/>
                  </a:cubicBezTo>
                  <a:cubicBezTo>
                    <a:pt x="8" y="92"/>
                    <a:pt x="8" y="95"/>
                    <a:pt x="7" y="98"/>
                  </a:cubicBezTo>
                  <a:cubicBezTo>
                    <a:pt x="7" y="100"/>
                    <a:pt x="7" y="101"/>
                    <a:pt x="6" y="103"/>
                  </a:cubicBezTo>
                  <a:cubicBezTo>
                    <a:pt x="6" y="104"/>
                    <a:pt x="6" y="106"/>
                    <a:pt x="6" y="107"/>
                  </a:cubicBezTo>
                  <a:cubicBezTo>
                    <a:pt x="6" y="104"/>
                    <a:pt x="6" y="102"/>
                    <a:pt x="6" y="104"/>
                  </a:cubicBezTo>
                  <a:cubicBezTo>
                    <a:pt x="6" y="106"/>
                    <a:pt x="6" y="107"/>
                    <a:pt x="5" y="110"/>
                  </a:cubicBezTo>
                  <a:cubicBezTo>
                    <a:pt x="5" y="109"/>
                    <a:pt x="5" y="110"/>
                    <a:pt x="5" y="109"/>
                  </a:cubicBezTo>
                  <a:cubicBezTo>
                    <a:pt x="4" y="113"/>
                    <a:pt x="4" y="118"/>
                    <a:pt x="3" y="121"/>
                  </a:cubicBezTo>
                  <a:cubicBezTo>
                    <a:pt x="3" y="121"/>
                    <a:pt x="3" y="121"/>
                    <a:pt x="3" y="120"/>
                  </a:cubicBezTo>
                  <a:cubicBezTo>
                    <a:pt x="4" y="114"/>
                    <a:pt x="6" y="104"/>
                    <a:pt x="6" y="101"/>
                  </a:cubicBezTo>
                  <a:cubicBezTo>
                    <a:pt x="5" y="104"/>
                    <a:pt x="5" y="108"/>
                    <a:pt x="4" y="111"/>
                  </a:cubicBezTo>
                  <a:cubicBezTo>
                    <a:pt x="4" y="115"/>
                    <a:pt x="3" y="119"/>
                    <a:pt x="3" y="122"/>
                  </a:cubicBezTo>
                  <a:cubicBezTo>
                    <a:pt x="2" y="122"/>
                    <a:pt x="2" y="134"/>
                    <a:pt x="1" y="136"/>
                  </a:cubicBezTo>
                  <a:cubicBezTo>
                    <a:pt x="1" y="141"/>
                    <a:pt x="1" y="147"/>
                    <a:pt x="1" y="152"/>
                  </a:cubicBezTo>
                  <a:cubicBezTo>
                    <a:pt x="1" y="158"/>
                    <a:pt x="1" y="164"/>
                    <a:pt x="0" y="16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9"/>
                    <a:pt x="0" y="170"/>
                    <a:pt x="1" y="171"/>
                  </a:cubicBezTo>
                  <a:cubicBezTo>
                    <a:pt x="1" y="170"/>
                    <a:pt x="1" y="169"/>
                    <a:pt x="1" y="170"/>
                  </a:cubicBezTo>
                  <a:cubicBezTo>
                    <a:pt x="1" y="175"/>
                    <a:pt x="1" y="177"/>
                    <a:pt x="1" y="181"/>
                  </a:cubicBezTo>
                  <a:cubicBezTo>
                    <a:pt x="1" y="180"/>
                    <a:pt x="1" y="180"/>
                    <a:pt x="1" y="179"/>
                  </a:cubicBezTo>
                  <a:cubicBezTo>
                    <a:pt x="1" y="184"/>
                    <a:pt x="1" y="184"/>
                    <a:pt x="1" y="190"/>
                  </a:cubicBezTo>
                  <a:cubicBezTo>
                    <a:pt x="1" y="189"/>
                    <a:pt x="1" y="187"/>
                    <a:pt x="2" y="189"/>
                  </a:cubicBezTo>
                  <a:cubicBezTo>
                    <a:pt x="1" y="189"/>
                    <a:pt x="2" y="192"/>
                    <a:pt x="2" y="193"/>
                  </a:cubicBezTo>
                  <a:cubicBezTo>
                    <a:pt x="2" y="194"/>
                    <a:pt x="2" y="191"/>
                    <a:pt x="2" y="194"/>
                  </a:cubicBezTo>
                  <a:cubicBezTo>
                    <a:pt x="3" y="200"/>
                    <a:pt x="3" y="200"/>
                    <a:pt x="4" y="205"/>
                  </a:cubicBezTo>
                  <a:cubicBezTo>
                    <a:pt x="3" y="205"/>
                    <a:pt x="4" y="210"/>
                    <a:pt x="3" y="208"/>
                  </a:cubicBezTo>
                  <a:cubicBezTo>
                    <a:pt x="4" y="213"/>
                    <a:pt x="4" y="215"/>
                    <a:pt x="5" y="217"/>
                  </a:cubicBezTo>
                  <a:cubicBezTo>
                    <a:pt x="5" y="216"/>
                    <a:pt x="5" y="219"/>
                    <a:pt x="4" y="217"/>
                  </a:cubicBezTo>
                  <a:cubicBezTo>
                    <a:pt x="5" y="219"/>
                    <a:pt x="5" y="219"/>
                    <a:pt x="5" y="220"/>
                  </a:cubicBezTo>
                  <a:cubicBezTo>
                    <a:pt x="5" y="220"/>
                    <a:pt x="5" y="218"/>
                    <a:pt x="6" y="221"/>
                  </a:cubicBezTo>
                  <a:cubicBezTo>
                    <a:pt x="7" y="230"/>
                    <a:pt x="9" y="241"/>
                    <a:pt x="11" y="247"/>
                  </a:cubicBezTo>
                  <a:cubicBezTo>
                    <a:pt x="11" y="247"/>
                    <a:pt x="11" y="247"/>
                    <a:pt x="11" y="247"/>
                  </a:cubicBezTo>
                  <a:cubicBezTo>
                    <a:pt x="12" y="251"/>
                    <a:pt x="12" y="251"/>
                    <a:pt x="12" y="251"/>
                  </a:cubicBezTo>
                  <a:cubicBezTo>
                    <a:pt x="12" y="250"/>
                    <a:pt x="12" y="251"/>
                    <a:pt x="13" y="253"/>
                  </a:cubicBezTo>
                  <a:cubicBezTo>
                    <a:pt x="12" y="251"/>
                    <a:pt x="13" y="255"/>
                    <a:pt x="13" y="255"/>
                  </a:cubicBezTo>
                  <a:cubicBezTo>
                    <a:pt x="12" y="252"/>
                    <a:pt x="11" y="248"/>
                    <a:pt x="10" y="243"/>
                  </a:cubicBezTo>
                  <a:cubicBezTo>
                    <a:pt x="9" y="242"/>
                    <a:pt x="7" y="231"/>
                    <a:pt x="7" y="229"/>
                  </a:cubicBezTo>
                  <a:cubicBezTo>
                    <a:pt x="7" y="231"/>
                    <a:pt x="8" y="235"/>
                    <a:pt x="8" y="239"/>
                  </a:cubicBezTo>
                  <a:cubicBezTo>
                    <a:pt x="9" y="243"/>
                    <a:pt x="11" y="247"/>
                    <a:pt x="11" y="249"/>
                  </a:cubicBezTo>
                  <a:cubicBezTo>
                    <a:pt x="12" y="251"/>
                    <a:pt x="12" y="254"/>
                    <a:pt x="13" y="256"/>
                  </a:cubicBezTo>
                  <a:cubicBezTo>
                    <a:pt x="13" y="259"/>
                    <a:pt x="14" y="262"/>
                    <a:pt x="15" y="265"/>
                  </a:cubicBezTo>
                  <a:cubicBezTo>
                    <a:pt x="15" y="264"/>
                    <a:pt x="16" y="266"/>
                    <a:pt x="16" y="267"/>
                  </a:cubicBezTo>
                  <a:cubicBezTo>
                    <a:pt x="16" y="267"/>
                    <a:pt x="16" y="265"/>
                    <a:pt x="16" y="266"/>
                  </a:cubicBezTo>
                  <a:cubicBezTo>
                    <a:pt x="15" y="263"/>
                    <a:pt x="16" y="264"/>
                    <a:pt x="15" y="262"/>
                  </a:cubicBezTo>
                  <a:cubicBezTo>
                    <a:pt x="15" y="263"/>
                    <a:pt x="14" y="258"/>
                    <a:pt x="14" y="259"/>
                  </a:cubicBezTo>
                  <a:cubicBezTo>
                    <a:pt x="16" y="263"/>
                    <a:pt x="17" y="268"/>
                    <a:pt x="18" y="269"/>
                  </a:cubicBezTo>
                  <a:cubicBezTo>
                    <a:pt x="18" y="271"/>
                    <a:pt x="19" y="272"/>
                    <a:pt x="19" y="273"/>
                  </a:cubicBezTo>
                  <a:cubicBezTo>
                    <a:pt x="19" y="273"/>
                    <a:pt x="19" y="273"/>
                    <a:pt x="18" y="272"/>
                  </a:cubicBezTo>
                  <a:cubicBezTo>
                    <a:pt x="20" y="277"/>
                    <a:pt x="18" y="271"/>
                    <a:pt x="20" y="276"/>
                  </a:cubicBezTo>
                  <a:cubicBezTo>
                    <a:pt x="20" y="277"/>
                    <a:pt x="20" y="278"/>
                    <a:pt x="21" y="279"/>
                  </a:cubicBezTo>
                  <a:cubicBezTo>
                    <a:pt x="22" y="282"/>
                    <a:pt x="20" y="278"/>
                    <a:pt x="21" y="280"/>
                  </a:cubicBezTo>
                  <a:cubicBezTo>
                    <a:pt x="21" y="280"/>
                    <a:pt x="23" y="285"/>
                    <a:pt x="23" y="285"/>
                  </a:cubicBezTo>
                  <a:cubicBezTo>
                    <a:pt x="23" y="286"/>
                    <a:pt x="22" y="285"/>
                    <a:pt x="22" y="284"/>
                  </a:cubicBezTo>
                  <a:cubicBezTo>
                    <a:pt x="23" y="285"/>
                    <a:pt x="20" y="279"/>
                    <a:pt x="19" y="277"/>
                  </a:cubicBezTo>
                  <a:cubicBezTo>
                    <a:pt x="19" y="276"/>
                    <a:pt x="19" y="276"/>
                    <a:pt x="19" y="274"/>
                  </a:cubicBezTo>
                  <a:cubicBezTo>
                    <a:pt x="18" y="274"/>
                    <a:pt x="17" y="270"/>
                    <a:pt x="17" y="268"/>
                  </a:cubicBezTo>
                  <a:cubicBezTo>
                    <a:pt x="17" y="270"/>
                    <a:pt x="18" y="274"/>
                    <a:pt x="19" y="276"/>
                  </a:cubicBezTo>
                  <a:cubicBezTo>
                    <a:pt x="19" y="276"/>
                    <a:pt x="18" y="273"/>
                    <a:pt x="17" y="272"/>
                  </a:cubicBezTo>
                  <a:cubicBezTo>
                    <a:pt x="18" y="276"/>
                    <a:pt x="20" y="279"/>
                    <a:pt x="20" y="281"/>
                  </a:cubicBezTo>
                  <a:cubicBezTo>
                    <a:pt x="20" y="281"/>
                    <a:pt x="22" y="286"/>
                    <a:pt x="22" y="284"/>
                  </a:cubicBezTo>
                  <a:cubicBezTo>
                    <a:pt x="21" y="282"/>
                    <a:pt x="20" y="280"/>
                    <a:pt x="20" y="279"/>
                  </a:cubicBezTo>
                  <a:cubicBezTo>
                    <a:pt x="21" y="282"/>
                    <a:pt x="22" y="285"/>
                    <a:pt x="23" y="288"/>
                  </a:cubicBezTo>
                  <a:cubicBezTo>
                    <a:pt x="23" y="288"/>
                    <a:pt x="22" y="285"/>
                    <a:pt x="23" y="286"/>
                  </a:cubicBezTo>
                  <a:cubicBezTo>
                    <a:pt x="23" y="286"/>
                    <a:pt x="23" y="287"/>
                    <a:pt x="23" y="287"/>
                  </a:cubicBezTo>
                  <a:cubicBezTo>
                    <a:pt x="25" y="291"/>
                    <a:pt x="25" y="292"/>
                    <a:pt x="26" y="295"/>
                  </a:cubicBezTo>
                  <a:cubicBezTo>
                    <a:pt x="27" y="298"/>
                    <a:pt x="26" y="294"/>
                    <a:pt x="26" y="294"/>
                  </a:cubicBezTo>
                  <a:cubicBezTo>
                    <a:pt x="26" y="295"/>
                    <a:pt x="27" y="296"/>
                    <a:pt x="27" y="297"/>
                  </a:cubicBezTo>
                  <a:cubicBezTo>
                    <a:pt x="27" y="298"/>
                    <a:pt x="28" y="299"/>
                    <a:pt x="28" y="299"/>
                  </a:cubicBezTo>
                  <a:cubicBezTo>
                    <a:pt x="28" y="300"/>
                    <a:pt x="26" y="296"/>
                    <a:pt x="27" y="297"/>
                  </a:cubicBezTo>
                  <a:cubicBezTo>
                    <a:pt x="28" y="300"/>
                    <a:pt x="28" y="301"/>
                    <a:pt x="29" y="304"/>
                  </a:cubicBezTo>
                  <a:cubicBezTo>
                    <a:pt x="30" y="305"/>
                    <a:pt x="30" y="305"/>
                    <a:pt x="31" y="307"/>
                  </a:cubicBezTo>
                  <a:cubicBezTo>
                    <a:pt x="32" y="309"/>
                    <a:pt x="32" y="309"/>
                    <a:pt x="32" y="311"/>
                  </a:cubicBezTo>
                  <a:cubicBezTo>
                    <a:pt x="33" y="312"/>
                    <a:pt x="35" y="316"/>
                    <a:pt x="37" y="320"/>
                  </a:cubicBezTo>
                  <a:cubicBezTo>
                    <a:pt x="38" y="320"/>
                    <a:pt x="38" y="322"/>
                    <a:pt x="39" y="323"/>
                  </a:cubicBezTo>
                  <a:cubicBezTo>
                    <a:pt x="37" y="319"/>
                    <a:pt x="36" y="318"/>
                    <a:pt x="36" y="316"/>
                  </a:cubicBezTo>
                  <a:cubicBezTo>
                    <a:pt x="36" y="317"/>
                    <a:pt x="37" y="318"/>
                    <a:pt x="37" y="318"/>
                  </a:cubicBezTo>
                  <a:cubicBezTo>
                    <a:pt x="36" y="316"/>
                    <a:pt x="36" y="316"/>
                    <a:pt x="35" y="315"/>
                  </a:cubicBezTo>
                  <a:cubicBezTo>
                    <a:pt x="36" y="315"/>
                    <a:pt x="33" y="310"/>
                    <a:pt x="33" y="309"/>
                  </a:cubicBezTo>
                  <a:cubicBezTo>
                    <a:pt x="33" y="309"/>
                    <a:pt x="33" y="310"/>
                    <a:pt x="33" y="309"/>
                  </a:cubicBezTo>
                  <a:cubicBezTo>
                    <a:pt x="31" y="305"/>
                    <a:pt x="28" y="298"/>
                    <a:pt x="27" y="295"/>
                  </a:cubicBezTo>
                  <a:cubicBezTo>
                    <a:pt x="27" y="297"/>
                    <a:pt x="23" y="287"/>
                    <a:pt x="25" y="290"/>
                  </a:cubicBezTo>
                  <a:cubicBezTo>
                    <a:pt x="24" y="286"/>
                    <a:pt x="25" y="289"/>
                    <a:pt x="24" y="287"/>
                  </a:cubicBezTo>
                  <a:cubicBezTo>
                    <a:pt x="23" y="286"/>
                    <a:pt x="23" y="285"/>
                    <a:pt x="23" y="285"/>
                  </a:cubicBezTo>
                  <a:cubicBezTo>
                    <a:pt x="26" y="292"/>
                    <a:pt x="28" y="296"/>
                    <a:pt x="30" y="303"/>
                  </a:cubicBezTo>
                  <a:cubicBezTo>
                    <a:pt x="33" y="308"/>
                    <a:pt x="34" y="310"/>
                    <a:pt x="35" y="313"/>
                  </a:cubicBezTo>
                  <a:cubicBezTo>
                    <a:pt x="35" y="313"/>
                    <a:pt x="35" y="313"/>
                    <a:pt x="35" y="313"/>
                  </a:cubicBezTo>
                  <a:cubicBezTo>
                    <a:pt x="36" y="313"/>
                    <a:pt x="39" y="322"/>
                    <a:pt x="38" y="319"/>
                  </a:cubicBezTo>
                  <a:cubicBezTo>
                    <a:pt x="37" y="317"/>
                    <a:pt x="35" y="312"/>
                    <a:pt x="35" y="312"/>
                  </a:cubicBezTo>
                  <a:cubicBezTo>
                    <a:pt x="38" y="317"/>
                    <a:pt x="39" y="319"/>
                    <a:pt x="41" y="324"/>
                  </a:cubicBezTo>
                  <a:cubicBezTo>
                    <a:pt x="40" y="323"/>
                    <a:pt x="41" y="324"/>
                    <a:pt x="42" y="326"/>
                  </a:cubicBezTo>
                  <a:cubicBezTo>
                    <a:pt x="42" y="325"/>
                    <a:pt x="45" y="330"/>
                    <a:pt x="44" y="330"/>
                  </a:cubicBezTo>
                  <a:cubicBezTo>
                    <a:pt x="46" y="333"/>
                    <a:pt x="47" y="336"/>
                    <a:pt x="50" y="340"/>
                  </a:cubicBezTo>
                  <a:cubicBezTo>
                    <a:pt x="52" y="344"/>
                    <a:pt x="54" y="347"/>
                    <a:pt x="56" y="351"/>
                  </a:cubicBezTo>
                  <a:cubicBezTo>
                    <a:pt x="57" y="352"/>
                    <a:pt x="58" y="353"/>
                    <a:pt x="58" y="355"/>
                  </a:cubicBezTo>
                  <a:cubicBezTo>
                    <a:pt x="59" y="356"/>
                    <a:pt x="61" y="358"/>
                    <a:pt x="61" y="359"/>
                  </a:cubicBezTo>
                  <a:cubicBezTo>
                    <a:pt x="61" y="359"/>
                    <a:pt x="61" y="359"/>
                    <a:pt x="61" y="358"/>
                  </a:cubicBezTo>
                  <a:cubicBezTo>
                    <a:pt x="63" y="361"/>
                    <a:pt x="63" y="362"/>
                    <a:pt x="64" y="363"/>
                  </a:cubicBezTo>
                  <a:cubicBezTo>
                    <a:pt x="66" y="365"/>
                    <a:pt x="62" y="360"/>
                    <a:pt x="63" y="362"/>
                  </a:cubicBezTo>
                  <a:cubicBezTo>
                    <a:pt x="65" y="364"/>
                    <a:pt x="66" y="366"/>
                    <a:pt x="67" y="367"/>
                  </a:cubicBezTo>
                  <a:cubicBezTo>
                    <a:pt x="68" y="369"/>
                    <a:pt x="71" y="373"/>
                    <a:pt x="74" y="377"/>
                  </a:cubicBezTo>
                  <a:cubicBezTo>
                    <a:pt x="77" y="380"/>
                    <a:pt x="79" y="384"/>
                    <a:pt x="81" y="386"/>
                  </a:cubicBezTo>
                  <a:cubicBezTo>
                    <a:pt x="83" y="388"/>
                    <a:pt x="88" y="394"/>
                    <a:pt x="93" y="399"/>
                  </a:cubicBezTo>
                  <a:cubicBezTo>
                    <a:pt x="97" y="404"/>
                    <a:pt x="100" y="407"/>
                    <a:pt x="96" y="403"/>
                  </a:cubicBezTo>
                  <a:cubicBezTo>
                    <a:pt x="100" y="408"/>
                    <a:pt x="105" y="413"/>
                    <a:pt x="108" y="416"/>
                  </a:cubicBezTo>
                  <a:cubicBezTo>
                    <a:pt x="105" y="413"/>
                    <a:pt x="109" y="417"/>
                    <a:pt x="108" y="416"/>
                  </a:cubicBezTo>
                  <a:cubicBezTo>
                    <a:pt x="110" y="418"/>
                    <a:pt x="110" y="418"/>
                    <a:pt x="111" y="419"/>
                  </a:cubicBezTo>
                  <a:cubicBezTo>
                    <a:pt x="111" y="419"/>
                    <a:pt x="115" y="423"/>
                    <a:pt x="117" y="424"/>
                  </a:cubicBezTo>
                  <a:cubicBezTo>
                    <a:pt x="116" y="424"/>
                    <a:pt x="116" y="423"/>
                    <a:pt x="117" y="424"/>
                  </a:cubicBezTo>
                  <a:cubicBezTo>
                    <a:pt x="117" y="425"/>
                    <a:pt x="117" y="425"/>
                    <a:pt x="118" y="426"/>
                  </a:cubicBezTo>
                  <a:cubicBezTo>
                    <a:pt x="116" y="425"/>
                    <a:pt x="116" y="424"/>
                    <a:pt x="113" y="422"/>
                  </a:cubicBezTo>
                  <a:cubicBezTo>
                    <a:pt x="114" y="423"/>
                    <a:pt x="113" y="422"/>
                    <a:pt x="112" y="421"/>
                  </a:cubicBezTo>
                  <a:cubicBezTo>
                    <a:pt x="116" y="425"/>
                    <a:pt x="118" y="427"/>
                    <a:pt x="119" y="428"/>
                  </a:cubicBezTo>
                  <a:cubicBezTo>
                    <a:pt x="121" y="430"/>
                    <a:pt x="122" y="431"/>
                    <a:pt x="126" y="434"/>
                  </a:cubicBezTo>
                  <a:cubicBezTo>
                    <a:pt x="126" y="434"/>
                    <a:pt x="123" y="431"/>
                    <a:pt x="123" y="431"/>
                  </a:cubicBezTo>
                  <a:cubicBezTo>
                    <a:pt x="126" y="434"/>
                    <a:pt x="126" y="434"/>
                    <a:pt x="126" y="434"/>
                  </a:cubicBezTo>
                  <a:cubicBezTo>
                    <a:pt x="126" y="433"/>
                    <a:pt x="126" y="433"/>
                    <a:pt x="125" y="432"/>
                  </a:cubicBezTo>
                  <a:cubicBezTo>
                    <a:pt x="125" y="433"/>
                    <a:pt x="123" y="430"/>
                    <a:pt x="122" y="430"/>
                  </a:cubicBezTo>
                  <a:cubicBezTo>
                    <a:pt x="121" y="429"/>
                    <a:pt x="120" y="428"/>
                    <a:pt x="120" y="428"/>
                  </a:cubicBezTo>
                  <a:cubicBezTo>
                    <a:pt x="121" y="429"/>
                    <a:pt x="123" y="431"/>
                    <a:pt x="123" y="430"/>
                  </a:cubicBezTo>
                  <a:cubicBezTo>
                    <a:pt x="121" y="429"/>
                    <a:pt x="120" y="428"/>
                    <a:pt x="119" y="427"/>
                  </a:cubicBezTo>
                  <a:cubicBezTo>
                    <a:pt x="121" y="428"/>
                    <a:pt x="124" y="431"/>
                    <a:pt x="127" y="433"/>
                  </a:cubicBezTo>
                  <a:cubicBezTo>
                    <a:pt x="128" y="435"/>
                    <a:pt x="130" y="436"/>
                    <a:pt x="132" y="437"/>
                  </a:cubicBezTo>
                  <a:cubicBezTo>
                    <a:pt x="133" y="439"/>
                    <a:pt x="135" y="440"/>
                    <a:pt x="136" y="441"/>
                  </a:cubicBezTo>
                  <a:cubicBezTo>
                    <a:pt x="137" y="442"/>
                    <a:pt x="140" y="445"/>
                    <a:pt x="144" y="447"/>
                  </a:cubicBezTo>
                  <a:cubicBezTo>
                    <a:pt x="147" y="450"/>
                    <a:pt x="150" y="452"/>
                    <a:pt x="150" y="452"/>
                  </a:cubicBezTo>
                  <a:cubicBezTo>
                    <a:pt x="151" y="453"/>
                    <a:pt x="151" y="452"/>
                    <a:pt x="152" y="454"/>
                  </a:cubicBezTo>
                  <a:cubicBezTo>
                    <a:pt x="150" y="452"/>
                    <a:pt x="145" y="448"/>
                    <a:pt x="145" y="448"/>
                  </a:cubicBezTo>
                  <a:cubicBezTo>
                    <a:pt x="148" y="451"/>
                    <a:pt x="152" y="454"/>
                    <a:pt x="149" y="452"/>
                  </a:cubicBezTo>
                  <a:cubicBezTo>
                    <a:pt x="151" y="454"/>
                    <a:pt x="151" y="453"/>
                    <a:pt x="153" y="454"/>
                  </a:cubicBezTo>
                  <a:cubicBezTo>
                    <a:pt x="153" y="455"/>
                    <a:pt x="153" y="455"/>
                    <a:pt x="153" y="455"/>
                  </a:cubicBezTo>
                  <a:cubicBezTo>
                    <a:pt x="151" y="454"/>
                    <a:pt x="146" y="450"/>
                    <a:pt x="149" y="452"/>
                  </a:cubicBezTo>
                  <a:cubicBezTo>
                    <a:pt x="150" y="453"/>
                    <a:pt x="153" y="455"/>
                    <a:pt x="154" y="456"/>
                  </a:cubicBezTo>
                  <a:cubicBezTo>
                    <a:pt x="155" y="456"/>
                    <a:pt x="157" y="458"/>
                    <a:pt x="159" y="459"/>
                  </a:cubicBezTo>
                  <a:cubicBezTo>
                    <a:pt x="161" y="461"/>
                    <a:pt x="164" y="462"/>
                    <a:pt x="164" y="463"/>
                  </a:cubicBezTo>
                  <a:cubicBezTo>
                    <a:pt x="164" y="463"/>
                    <a:pt x="163" y="463"/>
                    <a:pt x="163" y="462"/>
                  </a:cubicBezTo>
                  <a:cubicBezTo>
                    <a:pt x="160" y="461"/>
                    <a:pt x="157" y="458"/>
                    <a:pt x="156" y="458"/>
                  </a:cubicBezTo>
                  <a:cubicBezTo>
                    <a:pt x="155" y="457"/>
                    <a:pt x="155" y="457"/>
                    <a:pt x="156" y="457"/>
                  </a:cubicBezTo>
                  <a:cubicBezTo>
                    <a:pt x="153" y="455"/>
                    <a:pt x="156" y="457"/>
                    <a:pt x="154" y="456"/>
                  </a:cubicBezTo>
                  <a:cubicBezTo>
                    <a:pt x="153" y="455"/>
                    <a:pt x="152" y="454"/>
                    <a:pt x="151" y="454"/>
                  </a:cubicBezTo>
                  <a:cubicBezTo>
                    <a:pt x="152" y="455"/>
                    <a:pt x="155" y="457"/>
                    <a:pt x="159" y="460"/>
                  </a:cubicBezTo>
                  <a:cubicBezTo>
                    <a:pt x="163" y="463"/>
                    <a:pt x="167" y="465"/>
                    <a:pt x="169" y="467"/>
                  </a:cubicBezTo>
                  <a:cubicBezTo>
                    <a:pt x="171" y="468"/>
                    <a:pt x="174" y="470"/>
                    <a:pt x="176" y="471"/>
                  </a:cubicBezTo>
                  <a:cubicBezTo>
                    <a:pt x="179" y="473"/>
                    <a:pt x="182" y="474"/>
                    <a:pt x="182" y="475"/>
                  </a:cubicBezTo>
                  <a:cubicBezTo>
                    <a:pt x="184" y="476"/>
                    <a:pt x="188" y="479"/>
                    <a:pt x="189" y="479"/>
                  </a:cubicBezTo>
                  <a:cubicBezTo>
                    <a:pt x="191" y="481"/>
                    <a:pt x="190" y="480"/>
                    <a:pt x="193" y="481"/>
                  </a:cubicBezTo>
                  <a:cubicBezTo>
                    <a:pt x="197" y="484"/>
                    <a:pt x="196" y="484"/>
                    <a:pt x="198" y="485"/>
                  </a:cubicBezTo>
                  <a:cubicBezTo>
                    <a:pt x="198" y="485"/>
                    <a:pt x="204" y="488"/>
                    <a:pt x="207" y="489"/>
                  </a:cubicBezTo>
                  <a:cubicBezTo>
                    <a:pt x="207" y="489"/>
                    <a:pt x="205" y="489"/>
                    <a:pt x="205" y="489"/>
                  </a:cubicBezTo>
                  <a:cubicBezTo>
                    <a:pt x="208" y="490"/>
                    <a:pt x="209" y="490"/>
                    <a:pt x="211" y="492"/>
                  </a:cubicBezTo>
                  <a:cubicBezTo>
                    <a:pt x="213" y="493"/>
                    <a:pt x="207" y="490"/>
                    <a:pt x="210" y="491"/>
                  </a:cubicBezTo>
                  <a:cubicBezTo>
                    <a:pt x="212" y="492"/>
                    <a:pt x="213" y="493"/>
                    <a:pt x="215" y="494"/>
                  </a:cubicBezTo>
                  <a:cubicBezTo>
                    <a:pt x="217" y="494"/>
                    <a:pt x="217" y="494"/>
                    <a:pt x="218" y="495"/>
                  </a:cubicBezTo>
                  <a:cubicBezTo>
                    <a:pt x="219" y="495"/>
                    <a:pt x="222" y="497"/>
                    <a:pt x="226" y="498"/>
                  </a:cubicBezTo>
                  <a:cubicBezTo>
                    <a:pt x="230" y="500"/>
                    <a:pt x="233" y="501"/>
                    <a:pt x="232" y="501"/>
                  </a:cubicBezTo>
                  <a:cubicBezTo>
                    <a:pt x="239" y="504"/>
                    <a:pt x="249" y="507"/>
                    <a:pt x="258" y="511"/>
                  </a:cubicBezTo>
                  <a:cubicBezTo>
                    <a:pt x="262" y="512"/>
                    <a:pt x="267" y="513"/>
                    <a:pt x="271" y="515"/>
                  </a:cubicBezTo>
                  <a:cubicBezTo>
                    <a:pt x="275" y="516"/>
                    <a:pt x="279" y="517"/>
                    <a:pt x="283" y="518"/>
                  </a:cubicBezTo>
                  <a:cubicBezTo>
                    <a:pt x="283" y="518"/>
                    <a:pt x="283" y="518"/>
                    <a:pt x="280" y="518"/>
                  </a:cubicBezTo>
                  <a:cubicBezTo>
                    <a:pt x="280" y="518"/>
                    <a:pt x="279" y="517"/>
                    <a:pt x="277" y="517"/>
                  </a:cubicBezTo>
                  <a:cubicBezTo>
                    <a:pt x="279" y="517"/>
                    <a:pt x="279" y="517"/>
                    <a:pt x="279" y="518"/>
                  </a:cubicBezTo>
                  <a:cubicBezTo>
                    <a:pt x="276" y="517"/>
                    <a:pt x="274" y="516"/>
                    <a:pt x="272" y="516"/>
                  </a:cubicBezTo>
                  <a:cubicBezTo>
                    <a:pt x="275" y="517"/>
                    <a:pt x="280" y="518"/>
                    <a:pt x="282" y="519"/>
                  </a:cubicBezTo>
                  <a:cubicBezTo>
                    <a:pt x="283" y="519"/>
                    <a:pt x="282" y="518"/>
                    <a:pt x="285" y="519"/>
                  </a:cubicBezTo>
                  <a:cubicBezTo>
                    <a:pt x="283" y="519"/>
                    <a:pt x="288" y="519"/>
                    <a:pt x="290" y="520"/>
                  </a:cubicBezTo>
                  <a:cubicBezTo>
                    <a:pt x="287" y="520"/>
                    <a:pt x="289" y="521"/>
                    <a:pt x="291" y="521"/>
                  </a:cubicBezTo>
                  <a:cubicBezTo>
                    <a:pt x="289" y="520"/>
                    <a:pt x="290" y="520"/>
                    <a:pt x="291" y="521"/>
                  </a:cubicBezTo>
                  <a:cubicBezTo>
                    <a:pt x="295" y="521"/>
                    <a:pt x="296" y="522"/>
                    <a:pt x="299" y="523"/>
                  </a:cubicBezTo>
                  <a:cubicBezTo>
                    <a:pt x="299" y="522"/>
                    <a:pt x="295" y="522"/>
                    <a:pt x="296" y="522"/>
                  </a:cubicBezTo>
                  <a:cubicBezTo>
                    <a:pt x="297" y="522"/>
                    <a:pt x="301" y="523"/>
                    <a:pt x="303" y="523"/>
                  </a:cubicBezTo>
                  <a:cubicBezTo>
                    <a:pt x="305" y="523"/>
                    <a:pt x="309" y="524"/>
                    <a:pt x="313" y="524"/>
                  </a:cubicBezTo>
                  <a:cubicBezTo>
                    <a:pt x="310" y="524"/>
                    <a:pt x="312" y="524"/>
                    <a:pt x="312" y="525"/>
                  </a:cubicBezTo>
                  <a:cubicBezTo>
                    <a:pt x="317" y="526"/>
                    <a:pt x="321" y="526"/>
                    <a:pt x="326" y="527"/>
                  </a:cubicBezTo>
                  <a:cubicBezTo>
                    <a:pt x="324" y="527"/>
                    <a:pt x="317" y="526"/>
                    <a:pt x="320" y="526"/>
                  </a:cubicBezTo>
                  <a:cubicBezTo>
                    <a:pt x="324" y="527"/>
                    <a:pt x="325" y="527"/>
                    <a:pt x="323" y="527"/>
                  </a:cubicBezTo>
                  <a:cubicBezTo>
                    <a:pt x="327" y="527"/>
                    <a:pt x="327" y="528"/>
                    <a:pt x="330" y="528"/>
                  </a:cubicBezTo>
                  <a:cubicBezTo>
                    <a:pt x="330" y="528"/>
                    <a:pt x="331" y="528"/>
                    <a:pt x="331" y="528"/>
                  </a:cubicBezTo>
                  <a:cubicBezTo>
                    <a:pt x="331" y="528"/>
                    <a:pt x="330" y="528"/>
                    <a:pt x="328" y="528"/>
                  </a:cubicBezTo>
                  <a:cubicBezTo>
                    <a:pt x="331" y="529"/>
                    <a:pt x="332" y="529"/>
                    <a:pt x="335" y="530"/>
                  </a:cubicBezTo>
                  <a:cubicBezTo>
                    <a:pt x="336" y="529"/>
                    <a:pt x="332" y="529"/>
                    <a:pt x="334" y="529"/>
                  </a:cubicBezTo>
                  <a:cubicBezTo>
                    <a:pt x="338" y="530"/>
                    <a:pt x="337" y="529"/>
                    <a:pt x="340" y="529"/>
                  </a:cubicBezTo>
                  <a:cubicBezTo>
                    <a:pt x="340" y="530"/>
                    <a:pt x="344" y="530"/>
                    <a:pt x="346" y="530"/>
                  </a:cubicBezTo>
                  <a:cubicBezTo>
                    <a:pt x="343" y="531"/>
                    <a:pt x="339" y="529"/>
                    <a:pt x="337" y="530"/>
                  </a:cubicBezTo>
                  <a:cubicBezTo>
                    <a:pt x="339" y="530"/>
                    <a:pt x="342" y="530"/>
                    <a:pt x="341" y="531"/>
                  </a:cubicBezTo>
                  <a:cubicBezTo>
                    <a:pt x="339" y="530"/>
                    <a:pt x="335" y="530"/>
                    <a:pt x="335" y="530"/>
                  </a:cubicBezTo>
                  <a:cubicBezTo>
                    <a:pt x="339" y="531"/>
                    <a:pt x="342" y="531"/>
                    <a:pt x="344" y="531"/>
                  </a:cubicBezTo>
                  <a:cubicBezTo>
                    <a:pt x="345" y="531"/>
                    <a:pt x="351" y="532"/>
                    <a:pt x="354" y="532"/>
                  </a:cubicBezTo>
                  <a:cubicBezTo>
                    <a:pt x="355" y="532"/>
                    <a:pt x="353" y="532"/>
                    <a:pt x="355" y="532"/>
                  </a:cubicBezTo>
                  <a:cubicBezTo>
                    <a:pt x="357" y="532"/>
                    <a:pt x="359" y="533"/>
                    <a:pt x="359" y="532"/>
                  </a:cubicBezTo>
                  <a:cubicBezTo>
                    <a:pt x="357" y="532"/>
                    <a:pt x="359" y="532"/>
                    <a:pt x="360" y="532"/>
                  </a:cubicBezTo>
                  <a:cubicBezTo>
                    <a:pt x="360" y="532"/>
                    <a:pt x="363" y="533"/>
                    <a:pt x="365" y="533"/>
                  </a:cubicBezTo>
                  <a:cubicBezTo>
                    <a:pt x="365" y="533"/>
                    <a:pt x="367" y="533"/>
                    <a:pt x="366" y="533"/>
                  </a:cubicBezTo>
                  <a:cubicBezTo>
                    <a:pt x="371" y="533"/>
                    <a:pt x="374" y="533"/>
                    <a:pt x="378" y="533"/>
                  </a:cubicBezTo>
                  <a:cubicBezTo>
                    <a:pt x="382" y="533"/>
                    <a:pt x="385" y="533"/>
                    <a:pt x="389" y="533"/>
                  </a:cubicBezTo>
                  <a:cubicBezTo>
                    <a:pt x="390" y="533"/>
                    <a:pt x="389" y="534"/>
                    <a:pt x="390" y="533"/>
                  </a:cubicBezTo>
                  <a:cubicBezTo>
                    <a:pt x="392" y="533"/>
                    <a:pt x="395" y="533"/>
                    <a:pt x="397" y="533"/>
                  </a:cubicBezTo>
                  <a:cubicBezTo>
                    <a:pt x="397" y="533"/>
                    <a:pt x="396" y="533"/>
                    <a:pt x="396" y="533"/>
                  </a:cubicBezTo>
                  <a:cubicBezTo>
                    <a:pt x="399" y="533"/>
                    <a:pt x="412" y="532"/>
                    <a:pt x="408" y="533"/>
                  </a:cubicBezTo>
                  <a:cubicBezTo>
                    <a:pt x="411" y="532"/>
                    <a:pt x="419" y="531"/>
                    <a:pt x="419" y="532"/>
                  </a:cubicBezTo>
                  <a:cubicBezTo>
                    <a:pt x="421" y="531"/>
                    <a:pt x="419" y="531"/>
                    <a:pt x="420" y="531"/>
                  </a:cubicBezTo>
                  <a:cubicBezTo>
                    <a:pt x="425" y="531"/>
                    <a:pt x="430" y="530"/>
                    <a:pt x="434" y="530"/>
                  </a:cubicBezTo>
                  <a:cubicBezTo>
                    <a:pt x="439" y="529"/>
                    <a:pt x="444" y="528"/>
                    <a:pt x="448" y="527"/>
                  </a:cubicBezTo>
                  <a:cubicBezTo>
                    <a:pt x="448" y="527"/>
                    <a:pt x="450" y="527"/>
                    <a:pt x="453" y="527"/>
                  </a:cubicBezTo>
                  <a:cubicBezTo>
                    <a:pt x="455" y="526"/>
                    <a:pt x="457" y="526"/>
                    <a:pt x="458" y="525"/>
                  </a:cubicBezTo>
                  <a:cubicBezTo>
                    <a:pt x="459" y="525"/>
                    <a:pt x="460" y="525"/>
                    <a:pt x="461" y="525"/>
                  </a:cubicBezTo>
                  <a:cubicBezTo>
                    <a:pt x="458" y="526"/>
                    <a:pt x="456" y="526"/>
                    <a:pt x="453" y="527"/>
                  </a:cubicBezTo>
                  <a:cubicBezTo>
                    <a:pt x="451" y="527"/>
                    <a:pt x="449" y="528"/>
                    <a:pt x="447" y="528"/>
                  </a:cubicBezTo>
                  <a:cubicBezTo>
                    <a:pt x="443" y="529"/>
                    <a:pt x="439" y="530"/>
                    <a:pt x="433" y="531"/>
                  </a:cubicBezTo>
                  <a:cubicBezTo>
                    <a:pt x="433" y="531"/>
                    <a:pt x="438" y="530"/>
                    <a:pt x="438" y="530"/>
                  </a:cubicBezTo>
                  <a:cubicBezTo>
                    <a:pt x="433" y="532"/>
                    <a:pt x="428" y="532"/>
                    <a:pt x="424" y="533"/>
                  </a:cubicBezTo>
                  <a:cubicBezTo>
                    <a:pt x="422" y="533"/>
                    <a:pt x="419" y="534"/>
                    <a:pt x="417" y="534"/>
                  </a:cubicBezTo>
                  <a:cubicBezTo>
                    <a:pt x="415" y="534"/>
                    <a:pt x="413" y="534"/>
                    <a:pt x="411" y="535"/>
                  </a:cubicBezTo>
                  <a:cubicBezTo>
                    <a:pt x="406" y="535"/>
                    <a:pt x="402" y="536"/>
                    <a:pt x="397" y="536"/>
                  </a:cubicBezTo>
                  <a:cubicBezTo>
                    <a:pt x="393" y="536"/>
                    <a:pt x="389" y="536"/>
                    <a:pt x="384" y="536"/>
                  </a:cubicBezTo>
                  <a:cubicBezTo>
                    <a:pt x="364" y="537"/>
                    <a:pt x="343" y="535"/>
                    <a:pt x="325" y="534"/>
                  </a:cubicBezTo>
                  <a:cubicBezTo>
                    <a:pt x="319" y="533"/>
                    <a:pt x="313" y="532"/>
                    <a:pt x="305" y="531"/>
                  </a:cubicBezTo>
                  <a:cubicBezTo>
                    <a:pt x="302" y="530"/>
                    <a:pt x="298" y="530"/>
                    <a:pt x="295" y="529"/>
                  </a:cubicBezTo>
                  <a:cubicBezTo>
                    <a:pt x="293" y="528"/>
                    <a:pt x="291" y="528"/>
                    <a:pt x="290" y="528"/>
                  </a:cubicBezTo>
                  <a:cubicBezTo>
                    <a:pt x="288" y="527"/>
                    <a:pt x="286" y="527"/>
                    <a:pt x="285" y="526"/>
                  </a:cubicBezTo>
                  <a:cubicBezTo>
                    <a:pt x="286" y="527"/>
                    <a:pt x="288" y="528"/>
                    <a:pt x="290" y="528"/>
                  </a:cubicBezTo>
                  <a:cubicBezTo>
                    <a:pt x="292" y="529"/>
                    <a:pt x="295" y="529"/>
                    <a:pt x="297" y="529"/>
                  </a:cubicBezTo>
                  <a:cubicBezTo>
                    <a:pt x="302" y="530"/>
                    <a:pt x="307" y="531"/>
                    <a:pt x="311" y="532"/>
                  </a:cubicBezTo>
                  <a:cubicBezTo>
                    <a:pt x="310" y="532"/>
                    <a:pt x="310" y="533"/>
                    <a:pt x="309" y="533"/>
                  </a:cubicBezTo>
                  <a:cubicBezTo>
                    <a:pt x="315" y="534"/>
                    <a:pt x="319" y="535"/>
                    <a:pt x="322" y="535"/>
                  </a:cubicBezTo>
                  <a:cubicBezTo>
                    <a:pt x="327" y="536"/>
                    <a:pt x="332" y="537"/>
                    <a:pt x="337" y="537"/>
                  </a:cubicBezTo>
                  <a:cubicBezTo>
                    <a:pt x="339" y="538"/>
                    <a:pt x="341" y="538"/>
                    <a:pt x="343" y="538"/>
                  </a:cubicBezTo>
                  <a:cubicBezTo>
                    <a:pt x="345" y="538"/>
                    <a:pt x="347" y="539"/>
                    <a:pt x="349" y="539"/>
                  </a:cubicBezTo>
                  <a:cubicBezTo>
                    <a:pt x="352" y="539"/>
                    <a:pt x="350" y="539"/>
                    <a:pt x="353" y="539"/>
                  </a:cubicBezTo>
                  <a:cubicBezTo>
                    <a:pt x="353" y="539"/>
                    <a:pt x="355" y="539"/>
                    <a:pt x="354" y="539"/>
                  </a:cubicBezTo>
                  <a:cubicBezTo>
                    <a:pt x="357" y="539"/>
                    <a:pt x="360" y="540"/>
                    <a:pt x="361" y="540"/>
                  </a:cubicBezTo>
                  <a:cubicBezTo>
                    <a:pt x="367" y="540"/>
                    <a:pt x="367" y="540"/>
                    <a:pt x="372" y="540"/>
                  </a:cubicBezTo>
                  <a:cubicBezTo>
                    <a:pt x="372" y="540"/>
                    <a:pt x="372" y="540"/>
                    <a:pt x="372" y="540"/>
                  </a:cubicBezTo>
                  <a:cubicBezTo>
                    <a:pt x="382" y="540"/>
                    <a:pt x="389" y="540"/>
                    <a:pt x="398" y="540"/>
                  </a:cubicBezTo>
                  <a:cubicBezTo>
                    <a:pt x="398" y="540"/>
                    <a:pt x="399" y="540"/>
                    <a:pt x="399" y="540"/>
                  </a:cubicBezTo>
                  <a:cubicBezTo>
                    <a:pt x="404" y="540"/>
                    <a:pt x="407" y="539"/>
                    <a:pt x="409" y="540"/>
                  </a:cubicBezTo>
                  <a:cubicBezTo>
                    <a:pt x="424" y="538"/>
                    <a:pt x="437" y="537"/>
                    <a:pt x="452" y="533"/>
                  </a:cubicBezTo>
                  <a:cubicBezTo>
                    <a:pt x="453" y="533"/>
                    <a:pt x="454" y="533"/>
                    <a:pt x="455" y="533"/>
                  </a:cubicBezTo>
                  <a:cubicBezTo>
                    <a:pt x="461" y="531"/>
                    <a:pt x="473" y="529"/>
                    <a:pt x="479" y="527"/>
                  </a:cubicBezTo>
                  <a:cubicBezTo>
                    <a:pt x="480" y="526"/>
                    <a:pt x="481" y="526"/>
                    <a:pt x="482" y="525"/>
                  </a:cubicBezTo>
                  <a:cubicBezTo>
                    <a:pt x="484" y="525"/>
                    <a:pt x="480" y="526"/>
                    <a:pt x="483" y="525"/>
                  </a:cubicBezTo>
                  <a:cubicBezTo>
                    <a:pt x="487" y="524"/>
                    <a:pt x="480" y="526"/>
                    <a:pt x="483" y="525"/>
                  </a:cubicBezTo>
                  <a:cubicBezTo>
                    <a:pt x="484" y="525"/>
                    <a:pt x="485" y="524"/>
                    <a:pt x="487" y="524"/>
                  </a:cubicBezTo>
                  <a:cubicBezTo>
                    <a:pt x="486" y="524"/>
                    <a:pt x="490" y="523"/>
                    <a:pt x="493" y="522"/>
                  </a:cubicBezTo>
                  <a:cubicBezTo>
                    <a:pt x="497" y="520"/>
                    <a:pt x="506" y="517"/>
                    <a:pt x="509" y="514"/>
                  </a:cubicBezTo>
                  <a:cubicBezTo>
                    <a:pt x="515" y="512"/>
                    <a:pt x="519" y="510"/>
                    <a:pt x="522" y="509"/>
                  </a:cubicBezTo>
                  <a:cubicBezTo>
                    <a:pt x="526" y="507"/>
                    <a:pt x="528" y="506"/>
                    <a:pt x="531" y="504"/>
                  </a:cubicBezTo>
                  <a:cubicBezTo>
                    <a:pt x="532" y="504"/>
                    <a:pt x="533" y="503"/>
                    <a:pt x="535" y="502"/>
                  </a:cubicBezTo>
                  <a:cubicBezTo>
                    <a:pt x="533" y="503"/>
                    <a:pt x="532" y="503"/>
                    <a:pt x="531" y="503"/>
                  </a:cubicBezTo>
                  <a:cubicBezTo>
                    <a:pt x="532" y="502"/>
                    <a:pt x="532" y="502"/>
                    <a:pt x="534" y="502"/>
                  </a:cubicBezTo>
                  <a:cubicBezTo>
                    <a:pt x="534" y="502"/>
                    <a:pt x="533" y="502"/>
                    <a:pt x="533" y="502"/>
                  </a:cubicBezTo>
                  <a:cubicBezTo>
                    <a:pt x="536" y="501"/>
                    <a:pt x="537" y="500"/>
                    <a:pt x="539" y="499"/>
                  </a:cubicBezTo>
                  <a:cubicBezTo>
                    <a:pt x="537" y="500"/>
                    <a:pt x="538" y="500"/>
                    <a:pt x="539" y="499"/>
                  </a:cubicBezTo>
                  <a:cubicBezTo>
                    <a:pt x="541" y="498"/>
                    <a:pt x="543" y="497"/>
                    <a:pt x="543" y="497"/>
                  </a:cubicBezTo>
                  <a:cubicBezTo>
                    <a:pt x="542" y="497"/>
                    <a:pt x="541" y="498"/>
                    <a:pt x="540" y="498"/>
                  </a:cubicBezTo>
                  <a:cubicBezTo>
                    <a:pt x="538" y="499"/>
                    <a:pt x="537" y="500"/>
                    <a:pt x="536" y="500"/>
                  </a:cubicBezTo>
                  <a:cubicBezTo>
                    <a:pt x="536" y="500"/>
                    <a:pt x="535" y="500"/>
                    <a:pt x="536" y="500"/>
                  </a:cubicBezTo>
                  <a:cubicBezTo>
                    <a:pt x="538" y="499"/>
                    <a:pt x="541" y="498"/>
                    <a:pt x="543" y="496"/>
                  </a:cubicBezTo>
                  <a:cubicBezTo>
                    <a:pt x="546" y="495"/>
                    <a:pt x="548" y="494"/>
                    <a:pt x="551" y="492"/>
                  </a:cubicBezTo>
                  <a:cubicBezTo>
                    <a:pt x="552" y="491"/>
                    <a:pt x="549" y="493"/>
                    <a:pt x="554" y="491"/>
                  </a:cubicBezTo>
                  <a:cubicBezTo>
                    <a:pt x="554" y="491"/>
                    <a:pt x="557" y="489"/>
                    <a:pt x="554" y="491"/>
                  </a:cubicBezTo>
                  <a:cubicBezTo>
                    <a:pt x="558" y="489"/>
                    <a:pt x="557" y="489"/>
                    <a:pt x="560" y="487"/>
                  </a:cubicBezTo>
                  <a:cubicBezTo>
                    <a:pt x="560" y="488"/>
                    <a:pt x="560" y="488"/>
                    <a:pt x="560" y="488"/>
                  </a:cubicBezTo>
                  <a:cubicBezTo>
                    <a:pt x="563" y="486"/>
                    <a:pt x="562" y="487"/>
                    <a:pt x="564" y="485"/>
                  </a:cubicBezTo>
                  <a:cubicBezTo>
                    <a:pt x="568" y="483"/>
                    <a:pt x="571" y="482"/>
                    <a:pt x="574" y="480"/>
                  </a:cubicBezTo>
                  <a:cubicBezTo>
                    <a:pt x="570" y="483"/>
                    <a:pt x="566" y="485"/>
                    <a:pt x="563" y="486"/>
                  </a:cubicBezTo>
                  <a:cubicBezTo>
                    <a:pt x="565" y="485"/>
                    <a:pt x="567" y="484"/>
                    <a:pt x="568" y="484"/>
                  </a:cubicBezTo>
                  <a:cubicBezTo>
                    <a:pt x="564" y="486"/>
                    <a:pt x="563" y="487"/>
                    <a:pt x="559" y="489"/>
                  </a:cubicBezTo>
                  <a:cubicBezTo>
                    <a:pt x="556" y="491"/>
                    <a:pt x="553" y="492"/>
                    <a:pt x="550" y="494"/>
                  </a:cubicBezTo>
                  <a:cubicBezTo>
                    <a:pt x="547" y="495"/>
                    <a:pt x="544" y="497"/>
                    <a:pt x="543" y="498"/>
                  </a:cubicBezTo>
                  <a:cubicBezTo>
                    <a:pt x="549" y="494"/>
                    <a:pt x="555" y="492"/>
                    <a:pt x="557" y="491"/>
                  </a:cubicBezTo>
                  <a:cubicBezTo>
                    <a:pt x="557" y="491"/>
                    <a:pt x="553" y="493"/>
                    <a:pt x="553" y="493"/>
                  </a:cubicBezTo>
                  <a:cubicBezTo>
                    <a:pt x="554" y="492"/>
                    <a:pt x="554" y="492"/>
                    <a:pt x="556" y="491"/>
                  </a:cubicBezTo>
                  <a:cubicBezTo>
                    <a:pt x="559" y="490"/>
                    <a:pt x="559" y="489"/>
                    <a:pt x="564" y="487"/>
                  </a:cubicBezTo>
                  <a:cubicBezTo>
                    <a:pt x="562" y="488"/>
                    <a:pt x="568" y="485"/>
                    <a:pt x="564" y="487"/>
                  </a:cubicBezTo>
                  <a:cubicBezTo>
                    <a:pt x="566" y="486"/>
                    <a:pt x="571" y="483"/>
                    <a:pt x="571" y="483"/>
                  </a:cubicBezTo>
                  <a:cubicBezTo>
                    <a:pt x="570" y="484"/>
                    <a:pt x="566" y="486"/>
                    <a:pt x="566" y="486"/>
                  </a:cubicBezTo>
                  <a:cubicBezTo>
                    <a:pt x="569" y="485"/>
                    <a:pt x="563" y="488"/>
                    <a:pt x="567" y="486"/>
                  </a:cubicBezTo>
                  <a:cubicBezTo>
                    <a:pt x="570" y="484"/>
                    <a:pt x="572" y="484"/>
                    <a:pt x="575" y="481"/>
                  </a:cubicBezTo>
                  <a:cubicBezTo>
                    <a:pt x="575" y="482"/>
                    <a:pt x="574" y="482"/>
                    <a:pt x="574" y="482"/>
                  </a:cubicBezTo>
                  <a:cubicBezTo>
                    <a:pt x="577" y="481"/>
                    <a:pt x="576" y="481"/>
                    <a:pt x="578" y="480"/>
                  </a:cubicBezTo>
                  <a:cubicBezTo>
                    <a:pt x="579" y="479"/>
                    <a:pt x="575" y="481"/>
                    <a:pt x="576" y="481"/>
                  </a:cubicBezTo>
                  <a:cubicBezTo>
                    <a:pt x="584" y="476"/>
                    <a:pt x="586" y="474"/>
                    <a:pt x="590" y="472"/>
                  </a:cubicBezTo>
                  <a:cubicBezTo>
                    <a:pt x="589" y="473"/>
                    <a:pt x="588" y="473"/>
                    <a:pt x="588" y="474"/>
                  </a:cubicBezTo>
                  <a:cubicBezTo>
                    <a:pt x="589" y="473"/>
                    <a:pt x="590" y="473"/>
                    <a:pt x="590" y="473"/>
                  </a:cubicBezTo>
                  <a:cubicBezTo>
                    <a:pt x="593" y="470"/>
                    <a:pt x="594" y="469"/>
                    <a:pt x="596" y="468"/>
                  </a:cubicBezTo>
                  <a:cubicBezTo>
                    <a:pt x="600" y="465"/>
                    <a:pt x="606" y="461"/>
                    <a:pt x="611" y="457"/>
                  </a:cubicBezTo>
                  <a:cubicBezTo>
                    <a:pt x="614" y="455"/>
                    <a:pt x="617" y="453"/>
                    <a:pt x="620" y="450"/>
                  </a:cubicBezTo>
                  <a:cubicBezTo>
                    <a:pt x="623" y="448"/>
                    <a:pt x="626" y="445"/>
                    <a:pt x="629" y="442"/>
                  </a:cubicBezTo>
                  <a:cubicBezTo>
                    <a:pt x="629" y="442"/>
                    <a:pt x="627" y="444"/>
                    <a:pt x="628" y="444"/>
                  </a:cubicBezTo>
                  <a:cubicBezTo>
                    <a:pt x="631" y="441"/>
                    <a:pt x="633" y="438"/>
                    <a:pt x="630" y="440"/>
                  </a:cubicBezTo>
                  <a:cubicBezTo>
                    <a:pt x="632" y="439"/>
                    <a:pt x="632" y="439"/>
                    <a:pt x="634" y="437"/>
                  </a:cubicBezTo>
                  <a:cubicBezTo>
                    <a:pt x="633" y="437"/>
                    <a:pt x="633" y="437"/>
                    <a:pt x="633" y="437"/>
                  </a:cubicBezTo>
                  <a:cubicBezTo>
                    <a:pt x="636" y="435"/>
                    <a:pt x="637" y="433"/>
                    <a:pt x="637" y="433"/>
                  </a:cubicBezTo>
                  <a:cubicBezTo>
                    <a:pt x="636" y="434"/>
                    <a:pt x="636" y="433"/>
                    <a:pt x="634" y="435"/>
                  </a:cubicBezTo>
                  <a:cubicBezTo>
                    <a:pt x="633" y="436"/>
                    <a:pt x="631" y="437"/>
                    <a:pt x="629" y="439"/>
                  </a:cubicBezTo>
                  <a:cubicBezTo>
                    <a:pt x="629" y="440"/>
                    <a:pt x="631" y="439"/>
                    <a:pt x="628" y="441"/>
                  </a:cubicBezTo>
                  <a:cubicBezTo>
                    <a:pt x="629" y="439"/>
                    <a:pt x="628" y="441"/>
                    <a:pt x="625" y="443"/>
                  </a:cubicBezTo>
                  <a:cubicBezTo>
                    <a:pt x="625" y="442"/>
                    <a:pt x="629" y="439"/>
                    <a:pt x="631" y="437"/>
                  </a:cubicBezTo>
                  <a:cubicBezTo>
                    <a:pt x="631" y="437"/>
                    <a:pt x="631" y="437"/>
                    <a:pt x="631" y="437"/>
                  </a:cubicBezTo>
                  <a:cubicBezTo>
                    <a:pt x="627" y="440"/>
                    <a:pt x="625" y="442"/>
                    <a:pt x="623" y="445"/>
                  </a:cubicBezTo>
                  <a:cubicBezTo>
                    <a:pt x="623" y="444"/>
                    <a:pt x="625" y="442"/>
                    <a:pt x="626" y="442"/>
                  </a:cubicBezTo>
                  <a:cubicBezTo>
                    <a:pt x="624" y="443"/>
                    <a:pt x="622" y="445"/>
                    <a:pt x="619" y="447"/>
                  </a:cubicBezTo>
                  <a:cubicBezTo>
                    <a:pt x="617" y="449"/>
                    <a:pt x="614" y="451"/>
                    <a:pt x="612" y="453"/>
                  </a:cubicBezTo>
                  <a:cubicBezTo>
                    <a:pt x="606" y="457"/>
                    <a:pt x="602" y="460"/>
                    <a:pt x="602" y="460"/>
                  </a:cubicBezTo>
                  <a:cubicBezTo>
                    <a:pt x="599" y="462"/>
                    <a:pt x="596" y="464"/>
                    <a:pt x="592" y="467"/>
                  </a:cubicBezTo>
                  <a:cubicBezTo>
                    <a:pt x="592" y="467"/>
                    <a:pt x="594" y="465"/>
                    <a:pt x="595" y="465"/>
                  </a:cubicBezTo>
                  <a:cubicBezTo>
                    <a:pt x="592" y="468"/>
                    <a:pt x="589" y="470"/>
                    <a:pt x="587" y="470"/>
                  </a:cubicBezTo>
                  <a:cubicBezTo>
                    <a:pt x="588" y="470"/>
                    <a:pt x="583" y="473"/>
                    <a:pt x="582" y="474"/>
                  </a:cubicBezTo>
                  <a:cubicBezTo>
                    <a:pt x="582" y="474"/>
                    <a:pt x="579" y="476"/>
                    <a:pt x="577" y="477"/>
                  </a:cubicBezTo>
                  <a:cubicBezTo>
                    <a:pt x="578" y="477"/>
                    <a:pt x="578" y="476"/>
                    <a:pt x="578" y="476"/>
                  </a:cubicBezTo>
                  <a:cubicBezTo>
                    <a:pt x="579" y="476"/>
                    <a:pt x="580" y="475"/>
                    <a:pt x="581" y="474"/>
                  </a:cubicBezTo>
                  <a:cubicBezTo>
                    <a:pt x="578" y="476"/>
                    <a:pt x="578" y="476"/>
                    <a:pt x="577" y="476"/>
                  </a:cubicBezTo>
                  <a:cubicBezTo>
                    <a:pt x="576" y="477"/>
                    <a:pt x="575" y="478"/>
                    <a:pt x="574" y="479"/>
                  </a:cubicBezTo>
                  <a:cubicBezTo>
                    <a:pt x="575" y="478"/>
                    <a:pt x="577" y="477"/>
                    <a:pt x="578" y="476"/>
                  </a:cubicBezTo>
                  <a:cubicBezTo>
                    <a:pt x="577" y="477"/>
                    <a:pt x="576" y="478"/>
                    <a:pt x="574" y="479"/>
                  </a:cubicBezTo>
                  <a:cubicBezTo>
                    <a:pt x="569" y="482"/>
                    <a:pt x="571" y="480"/>
                    <a:pt x="580" y="474"/>
                  </a:cubicBezTo>
                  <a:cubicBezTo>
                    <a:pt x="582" y="473"/>
                    <a:pt x="583" y="473"/>
                    <a:pt x="586" y="470"/>
                  </a:cubicBezTo>
                  <a:cubicBezTo>
                    <a:pt x="587" y="470"/>
                    <a:pt x="583" y="472"/>
                    <a:pt x="585" y="470"/>
                  </a:cubicBezTo>
                  <a:cubicBezTo>
                    <a:pt x="588" y="469"/>
                    <a:pt x="588" y="469"/>
                    <a:pt x="590" y="467"/>
                  </a:cubicBezTo>
                  <a:cubicBezTo>
                    <a:pt x="590" y="466"/>
                    <a:pt x="587" y="470"/>
                    <a:pt x="587" y="469"/>
                  </a:cubicBezTo>
                  <a:cubicBezTo>
                    <a:pt x="589" y="467"/>
                    <a:pt x="592" y="465"/>
                    <a:pt x="595" y="462"/>
                  </a:cubicBezTo>
                  <a:cubicBezTo>
                    <a:pt x="596" y="462"/>
                    <a:pt x="596" y="463"/>
                    <a:pt x="596" y="462"/>
                  </a:cubicBezTo>
                  <a:cubicBezTo>
                    <a:pt x="598" y="461"/>
                    <a:pt x="600" y="459"/>
                    <a:pt x="602" y="457"/>
                  </a:cubicBezTo>
                  <a:cubicBezTo>
                    <a:pt x="605" y="456"/>
                    <a:pt x="607" y="453"/>
                    <a:pt x="611" y="451"/>
                  </a:cubicBezTo>
                  <a:cubicBezTo>
                    <a:pt x="610" y="451"/>
                    <a:pt x="613" y="449"/>
                    <a:pt x="613" y="449"/>
                  </a:cubicBezTo>
                  <a:cubicBezTo>
                    <a:pt x="617" y="446"/>
                    <a:pt x="621" y="443"/>
                    <a:pt x="622" y="441"/>
                  </a:cubicBezTo>
                  <a:cubicBezTo>
                    <a:pt x="617" y="447"/>
                    <a:pt x="609" y="453"/>
                    <a:pt x="604" y="457"/>
                  </a:cubicBezTo>
                  <a:cubicBezTo>
                    <a:pt x="605" y="456"/>
                    <a:pt x="609" y="453"/>
                    <a:pt x="611" y="452"/>
                  </a:cubicBezTo>
                  <a:cubicBezTo>
                    <a:pt x="613" y="450"/>
                    <a:pt x="612" y="451"/>
                    <a:pt x="614" y="449"/>
                  </a:cubicBezTo>
                  <a:cubicBezTo>
                    <a:pt x="616" y="448"/>
                    <a:pt x="618" y="447"/>
                    <a:pt x="615" y="449"/>
                  </a:cubicBezTo>
                  <a:cubicBezTo>
                    <a:pt x="618" y="447"/>
                    <a:pt x="618" y="446"/>
                    <a:pt x="620" y="445"/>
                  </a:cubicBezTo>
                  <a:cubicBezTo>
                    <a:pt x="619" y="446"/>
                    <a:pt x="618" y="447"/>
                    <a:pt x="617" y="447"/>
                  </a:cubicBezTo>
                  <a:cubicBezTo>
                    <a:pt x="618" y="446"/>
                    <a:pt x="622" y="443"/>
                    <a:pt x="624" y="441"/>
                  </a:cubicBezTo>
                  <a:cubicBezTo>
                    <a:pt x="623" y="441"/>
                    <a:pt x="621" y="443"/>
                    <a:pt x="620" y="444"/>
                  </a:cubicBezTo>
                  <a:cubicBezTo>
                    <a:pt x="623" y="441"/>
                    <a:pt x="623" y="441"/>
                    <a:pt x="626" y="439"/>
                  </a:cubicBezTo>
                  <a:cubicBezTo>
                    <a:pt x="626" y="439"/>
                    <a:pt x="625" y="439"/>
                    <a:pt x="625" y="439"/>
                  </a:cubicBezTo>
                  <a:cubicBezTo>
                    <a:pt x="627" y="437"/>
                    <a:pt x="629" y="435"/>
                    <a:pt x="631" y="433"/>
                  </a:cubicBezTo>
                  <a:cubicBezTo>
                    <a:pt x="633" y="431"/>
                    <a:pt x="635" y="429"/>
                    <a:pt x="636" y="428"/>
                  </a:cubicBezTo>
                  <a:cubicBezTo>
                    <a:pt x="635" y="429"/>
                    <a:pt x="633" y="431"/>
                    <a:pt x="632" y="431"/>
                  </a:cubicBezTo>
                  <a:cubicBezTo>
                    <a:pt x="635" y="428"/>
                    <a:pt x="639" y="425"/>
                    <a:pt x="643" y="422"/>
                  </a:cubicBezTo>
                  <a:cubicBezTo>
                    <a:pt x="642" y="423"/>
                    <a:pt x="640" y="425"/>
                    <a:pt x="638" y="426"/>
                  </a:cubicBezTo>
                  <a:cubicBezTo>
                    <a:pt x="640" y="425"/>
                    <a:pt x="642" y="423"/>
                    <a:pt x="643" y="421"/>
                  </a:cubicBezTo>
                  <a:cubicBezTo>
                    <a:pt x="645" y="420"/>
                    <a:pt x="645" y="420"/>
                    <a:pt x="645" y="420"/>
                  </a:cubicBezTo>
                  <a:cubicBezTo>
                    <a:pt x="647" y="418"/>
                    <a:pt x="643" y="421"/>
                    <a:pt x="645" y="419"/>
                  </a:cubicBezTo>
                  <a:cubicBezTo>
                    <a:pt x="646" y="418"/>
                    <a:pt x="646" y="418"/>
                    <a:pt x="646" y="418"/>
                  </a:cubicBezTo>
                  <a:cubicBezTo>
                    <a:pt x="646" y="419"/>
                    <a:pt x="647" y="418"/>
                    <a:pt x="648" y="417"/>
                  </a:cubicBezTo>
                  <a:cubicBezTo>
                    <a:pt x="648" y="417"/>
                    <a:pt x="649" y="416"/>
                    <a:pt x="649" y="415"/>
                  </a:cubicBezTo>
                  <a:cubicBezTo>
                    <a:pt x="648" y="417"/>
                    <a:pt x="647" y="417"/>
                    <a:pt x="647" y="418"/>
                  </a:cubicBezTo>
                  <a:cubicBezTo>
                    <a:pt x="649" y="415"/>
                    <a:pt x="650" y="414"/>
                    <a:pt x="653" y="411"/>
                  </a:cubicBezTo>
                  <a:cubicBezTo>
                    <a:pt x="653" y="411"/>
                    <a:pt x="656" y="408"/>
                    <a:pt x="657" y="406"/>
                  </a:cubicBezTo>
                  <a:cubicBezTo>
                    <a:pt x="656" y="408"/>
                    <a:pt x="654" y="409"/>
                    <a:pt x="654" y="410"/>
                  </a:cubicBezTo>
                  <a:cubicBezTo>
                    <a:pt x="657" y="407"/>
                    <a:pt x="659" y="403"/>
                    <a:pt x="661" y="401"/>
                  </a:cubicBezTo>
                  <a:cubicBezTo>
                    <a:pt x="661" y="401"/>
                    <a:pt x="659" y="402"/>
                    <a:pt x="658" y="404"/>
                  </a:cubicBezTo>
                  <a:cubicBezTo>
                    <a:pt x="658" y="404"/>
                    <a:pt x="660" y="401"/>
                    <a:pt x="659" y="403"/>
                  </a:cubicBezTo>
                  <a:cubicBezTo>
                    <a:pt x="656" y="406"/>
                    <a:pt x="654" y="408"/>
                    <a:pt x="652" y="411"/>
                  </a:cubicBezTo>
                  <a:cubicBezTo>
                    <a:pt x="650" y="413"/>
                    <a:pt x="650" y="412"/>
                    <a:pt x="649" y="414"/>
                  </a:cubicBezTo>
                  <a:cubicBezTo>
                    <a:pt x="650" y="412"/>
                    <a:pt x="648" y="414"/>
                    <a:pt x="649" y="412"/>
                  </a:cubicBezTo>
                  <a:cubicBezTo>
                    <a:pt x="647" y="414"/>
                    <a:pt x="647" y="415"/>
                    <a:pt x="648" y="414"/>
                  </a:cubicBezTo>
                  <a:cubicBezTo>
                    <a:pt x="646" y="416"/>
                    <a:pt x="646" y="415"/>
                    <a:pt x="645" y="417"/>
                  </a:cubicBezTo>
                  <a:cubicBezTo>
                    <a:pt x="643" y="418"/>
                    <a:pt x="642" y="419"/>
                    <a:pt x="639" y="422"/>
                  </a:cubicBezTo>
                  <a:cubicBezTo>
                    <a:pt x="639" y="422"/>
                    <a:pt x="642" y="419"/>
                    <a:pt x="641" y="421"/>
                  </a:cubicBezTo>
                  <a:cubicBezTo>
                    <a:pt x="639" y="422"/>
                    <a:pt x="639" y="422"/>
                    <a:pt x="637" y="424"/>
                  </a:cubicBezTo>
                  <a:cubicBezTo>
                    <a:pt x="637" y="424"/>
                    <a:pt x="645" y="417"/>
                    <a:pt x="644" y="418"/>
                  </a:cubicBezTo>
                  <a:cubicBezTo>
                    <a:pt x="642" y="420"/>
                    <a:pt x="641" y="421"/>
                    <a:pt x="639" y="423"/>
                  </a:cubicBezTo>
                  <a:cubicBezTo>
                    <a:pt x="639" y="423"/>
                    <a:pt x="635" y="426"/>
                    <a:pt x="633" y="428"/>
                  </a:cubicBezTo>
                  <a:cubicBezTo>
                    <a:pt x="634" y="427"/>
                    <a:pt x="636" y="425"/>
                    <a:pt x="636" y="425"/>
                  </a:cubicBezTo>
                  <a:cubicBezTo>
                    <a:pt x="634" y="427"/>
                    <a:pt x="637" y="423"/>
                    <a:pt x="637" y="423"/>
                  </a:cubicBezTo>
                  <a:cubicBezTo>
                    <a:pt x="637" y="423"/>
                    <a:pt x="635" y="425"/>
                    <a:pt x="636" y="424"/>
                  </a:cubicBezTo>
                  <a:cubicBezTo>
                    <a:pt x="638" y="422"/>
                    <a:pt x="641" y="419"/>
                    <a:pt x="643" y="417"/>
                  </a:cubicBezTo>
                  <a:cubicBezTo>
                    <a:pt x="645" y="415"/>
                    <a:pt x="647" y="412"/>
                    <a:pt x="648" y="411"/>
                  </a:cubicBezTo>
                  <a:cubicBezTo>
                    <a:pt x="647" y="412"/>
                    <a:pt x="645" y="414"/>
                    <a:pt x="643" y="417"/>
                  </a:cubicBezTo>
                  <a:cubicBezTo>
                    <a:pt x="641" y="419"/>
                    <a:pt x="639" y="421"/>
                    <a:pt x="637" y="422"/>
                  </a:cubicBezTo>
                  <a:cubicBezTo>
                    <a:pt x="637" y="423"/>
                    <a:pt x="636" y="422"/>
                    <a:pt x="637" y="422"/>
                  </a:cubicBezTo>
                  <a:cubicBezTo>
                    <a:pt x="635" y="424"/>
                    <a:pt x="634" y="424"/>
                    <a:pt x="633" y="426"/>
                  </a:cubicBezTo>
                  <a:cubicBezTo>
                    <a:pt x="633" y="426"/>
                    <a:pt x="633" y="426"/>
                    <a:pt x="632" y="427"/>
                  </a:cubicBezTo>
                  <a:cubicBezTo>
                    <a:pt x="631" y="427"/>
                    <a:pt x="631" y="427"/>
                    <a:pt x="631" y="427"/>
                  </a:cubicBezTo>
                  <a:cubicBezTo>
                    <a:pt x="635" y="423"/>
                    <a:pt x="638" y="420"/>
                    <a:pt x="639" y="419"/>
                  </a:cubicBezTo>
                  <a:cubicBezTo>
                    <a:pt x="639" y="419"/>
                    <a:pt x="638" y="420"/>
                    <a:pt x="638" y="420"/>
                  </a:cubicBezTo>
                  <a:cubicBezTo>
                    <a:pt x="640" y="418"/>
                    <a:pt x="640" y="418"/>
                    <a:pt x="641" y="416"/>
                  </a:cubicBezTo>
                  <a:cubicBezTo>
                    <a:pt x="643" y="415"/>
                    <a:pt x="649" y="408"/>
                    <a:pt x="653" y="405"/>
                  </a:cubicBezTo>
                  <a:cubicBezTo>
                    <a:pt x="650" y="408"/>
                    <a:pt x="652" y="407"/>
                    <a:pt x="651" y="407"/>
                  </a:cubicBezTo>
                  <a:cubicBezTo>
                    <a:pt x="652" y="406"/>
                    <a:pt x="656" y="402"/>
                    <a:pt x="656" y="403"/>
                  </a:cubicBezTo>
                  <a:cubicBezTo>
                    <a:pt x="654" y="405"/>
                    <a:pt x="654" y="404"/>
                    <a:pt x="652" y="406"/>
                  </a:cubicBezTo>
                  <a:cubicBezTo>
                    <a:pt x="653" y="406"/>
                    <a:pt x="655" y="404"/>
                    <a:pt x="656" y="402"/>
                  </a:cubicBezTo>
                  <a:cubicBezTo>
                    <a:pt x="655" y="402"/>
                    <a:pt x="656" y="401"/>
                    <a:pt x="658" y="399"/>
                  </a:cubicBezTo>
                  <a:cubicBezTo>
                    <a:pt x="658" y="399"/>
                    <a:pt x="660" y="397"/>
                    <a:pt x="660" y="398"/>
                  </a:cubicBezTo>
                  <a:cubicBezTo>
                    <a:pt x="664" y="393"/>
                    <a:pt x="663" y="395"/>
                    <a:pt x="664" y="393"/>
                  </a:cubicBezTo>
                  <a:cubicBezTo>
                    <a:pt x="667" y="390"/>
                    <a:pt x="663" y="394"/>
                    <a:pt x="665" y="392"/>
                  </a:cubicBezTo>
                  <a:cubicBezTo>
                    <a:pt x="669" y="387"/>
                    <a:pt x="671" y="385"/>
                    <a:pt x="674" y="381"/>
                  </a:cubicBezTo>
                  <a:cubicBezTo>
                    <a:pt x="674" y="381"/>
                    <a:pt x="674" y="381"/>
                    <a:pt x="674" y="382"/>
                  </a:cubicBezTo>
                  <a:cubicBezTo>
                    <a:pt x="675" y="379"/>
                    <a:pt x="678" y="377"/>
                    <a:pt x="677" y="377"/>
                  </a:cubicBezTo>
                  <a:cubicBezTo>
                    <a:pt x="676" y="379"/>
                    <a:pt x="675" y="379"/>
                    <a:pt x="675" y="380"/>
                  </a:cubicBezTo>
                  <a:cubicBezTo>
                    <a:pt x="676" y="379"/>
                    <a:pt x="676" y="379"/>
                    <a:pt x="676" y="379"/>
                  </a:cubicBezTo>
                  <a:cubicBezTo>
                    <a:pt x="678" y="377"/>
                    <a:pt x="679" y="375"/>
                    <a:pt x="680" y="375"/>
                  </a:cubicBezTo>
                  <a:cubicBezTo>
                    <a:pt x="680" y="374"/>
                    <a:pt x="684" y="368"/>
                    <a:pt x="685" y="366"/>
                  </a:cubicBezTo>
                  <a:cubicBezTo>
                    <a:pt x="686" y="366"/>
                    <a:pt x="684" y="369"/>
                    <a:pt x="684" y="370"/>
                  </a:cubicBezTo>
                  <a:cubicBezTo>
                    <a:pt x="685" y="368"/>
                    <a:pt x="685" y="367"/>
                    <a:pt x="685" y="367"/>
                  </a:cubicBezTo>
                  <a:cubicBezTo>
                    <a:pt x="685" y="368"/>
                    <a:pt x="684" y="369"/>
                    <a:pt x="684" y="370"/>
                  </a:cubicBezTo>
                  <a:cubicBezTo>
                    <a:pt x="685" y="368"/>
                    <a:pt x="686" y="366"/>
                    <a:pt x="687" y="365"/>
                  </a:cubicBezTo>
                  <a:cubicBezTo>
                    <a:pt x="684" y="368"/>
                    <a:pt x="689" y="361"/>
                    <a:pt x="689" y="359"/>
                  </a:cubicBezTo>
                  <a:cubicBezTo>
                    <a:pt x="691" y="357"/>
                    <a:pt x="691" y="356"/>
                    <a:pt x="693" y="353"/>
                  </a:cubicBezTo>
                  <a:cubicBezTo>
                    <a:pt x="692" y="355"/>
                    <a:pt x="693" y="354"/>
                    <a:pt x="694" y="351"/>
                  </a:cubicBezTo>
                  <a:cubicBezTo>
                    <a:pt x="693" y="352"/>
                    <a:pt x="693" y="350"/>
                    <a:pt x="695" y="347"/>
                  </a:cubicBezTo>
                  <a:cubicBezTo>
                    <a:pt x="694" y="348"/>
                    <a:pt x="694" y="348"/>
                    <a:pt x="694" y="348"/>
                  </a:cubicBezTo>
                  <a:cubicBezTo>
                    <a:pt x="693" y="349"/>
                    <a:pt x="692" y="352"/>
                    <a:pt x="691" y="353"/>
                  </a:cubicBezTo>
                  <a:cubicBezTo>
                    <a:pt x="692" y="351"/>
                    <a:pt x="692" y="352"/>
                    <a:pt x="693" y="349"/>
                  </a:cubicBezTo>
                  <a:cubicBezTo>
                    <a:pt x="692" y="350"/>
                    <a:pt x="695" y="347"/>
                    <a:pt x="694" y="348"/>
                  </a:cubicBezTo>
                  <a:cubicBezTo>
                    <a:pt x="692" y="350"/>
                    <a:pt x="691" y="352"/>
                    <a:pt x="691" y="352"/>
                  </a:cubicBezTo>
                  <a:cubicBezTo>
                    <a:pt x="688" y="357"/>
                    <a:pt x="688" y="358"/>
                    <a:pt x="685" y="362"/>
                  </a:cubicBezTo>
                  <a:cubicBezTo>
                    <a:pt x="685" y="362"/>
                    <a:pt x="685" y="362"/>
                    <a:pt x="685" y="362"/>
                  </a:cubicBezTo>
                  <a:cubicBezTo>
                    <a:pt x="683" y="365"/>
                    <a:pt x="680" y="369"/>
                    <a:pt x="679" y="372"/>
                  </a:cubicBezTo>
                  <a:cubicBezTo>
                    <a:pt x="678" y="372"/>
                    <a:pt x="678" y="373"/>
                    <a:pt x="678" y="373"/>
                  </a:cubicBezTo>
                  <a:cubicBezTo>
                    <a:pt x="678" y="372"/>
                    <a:pt x="679" y="371"/>
                    <a:pt x="679" y="370"/>
                  </a:cubicBezTo>
                  <a:cubicBezTo>
                    <a:pt x="681" y="368"/>
                    <a:pt x="680" y="368"/>
                    <a:pt x="682" y="367"/>
                  </a:cubicBezTo>
                  <a:cubicBezTo>
                    <a:pt x="682" y="367"/>
                    <a:pt x="683" y="364"/>
                    <a:pt x="683" y="365"/>
                  </a:cubicBezTo>
                  <a:cubicBezTo>
                    <a:pt x="682" y="366"/>
                    <a:pt x="680" y="368"/>
                    <a:pt x="681" y="367"/>
                  </a:cubicBezTo>
                  <a:cubicBezTo>
                    <a:pt x="679" y="370"/>
                    <a:pt x="678" y="371"/>
                    <a:pt x="677" y="372"/>
                  </a:cubicBezTo>
                  <a:cubicBezTo>
                    <a:pt x="679" y="370"/>
                    <a:pt x="679" y="370"/>
                    <a:pt x="679" y="369"/>
                  </a:cubicBezTo>
                  <a:cubicBezTo>
                    <a:pt x="680" y="368"/>
                    <a:pt x="682" y="365"/>
                    <a:pt x="680" y="367"/>
                  </a:cubicBezTo>
                  <a:cubicBezTo>
                    <a:pt x="682" y="365"/>
                    <a:pt x="683" y="363"/>
                    <a:pt x="684" y="362"/>
                  </a:cubicBezTo>
                  <a:cubicBezTo>
                    <a:pt x="683" y="363"/>
                    <a:pt x="682" y="364"/>
                    <a:pt x="683" y="362"/>
                  </a:cubicBezTo>
                  <a:cubicBezTo>
                    <a:pt x="685" y="360"/>
                    <a:pt x="685" y="360"/>
                    <a:pt x="686" y="359"/>
                  </a:cubicBezTo>
                  <a:cubicBezTo>
                    <a:pt x="687" y="357"/>
                    <a:pt x="685" y="360"/>
                    <a:pt x="686" y="357"/>
                  </a:cubicBezTo>
                  <a:cubicBezTo>
                    <a:pt x="686" y="360"/>
                    <a:pt x="688" y="356"/>
                    <a:pt x="689" y="354"/>
                  </a:cubicBezTo>
                  <a:cubicBezTo>
                    <a:pt x="688" y="354"/>
                    <a:pt x="689" y="352"/>
                    <a:pt x="690" y="351"/>
                  </a:cubicBezTo>
                  <a:cubicBezTo>
                    <a:pt x="690" y="350"/>
                    <a:pt x="691" y="348"/>
                    <a:pt x="693" y="343"/>
                  </a:cubicBezTo>
                  <a:cubicBezTo>
                    <a:pt x="694" y="341"/>
                    <a:pt x="694" y="341"/>
                    <a:pt x="695" y="338"/>
                  </a:cubicBezTo>
                  <a:cubicBezTo>
                    <a:pt x="696" y="337"/>
                    <a:pt x="695" y="338"/>
                    <a:pt x="696" y="337"/>
                  </a:cubicBezTo>
                  <a:cubicBezTo>
                    <a:pt x="696" y="337"/>
                    <a:pt x="696" y="336"/>
                    <a:pt x="697" y="335"/>
                  </a:cubicBezTo>
                  <a:cubicBezTo>
                    <a:pt x="698" y="334"/>
                    <a:pt x="697" y="335"/>
                    <a:pt x="697" y="334"/>
                  </a:cubicBezTo>
                  <a:cubicBezTo>
                    <a:pt x="699" y="331"/>
                    <a:pt x="698" y="334"/>
                    <a:pt x="700" y="330"/>
                  </a:cubicBezTo>
                  <a:cubicBezTo>
                    <a:pt x="700" y="330"/>
                    <a:pt x="699" y="331"/>
                    <a:pt x="699" y="331"/>
                  </a:cubicBezTo>
                  <a:cubicBezTo>
                    <a:pt x="701" y="328"/>
                    <a:pt x="702" y="326"/>
                    <a:pt x="702" y="325"/>
                  </a:cubicBezTo>
                  <a:cubicBezTo>
                    <a:pt x="703" y="323"/>
                    <a:pt x="704" y="321"/>
                    <a:pt x="705" y="319"/>
                  </a:cubicBezTo>
                  <a:cubicBezTo>
                    <a:pt x="705" y="320"/>
                    <a:pt x="707" y="317"/>
                    <a:pt x="708" y="315"/>
                  </a:cubicBezTo>
                  <a:cubicBezTo>
                    <a:pt x="708" y="316"/>
                    <a:pt x="707" y="317"/>
                    <a:pt x="709" y="314"/>
                  </a:cubicBezTo>
                  <a:cubicBezTo>
                    <a:pt x="708" y="315"/>
                    <a:pt x="708" y="317"/>
                    <a:pt x="708" y="317"/>
                  </a:cubicBezTo>
                  <a:cubicBezTo>
                    <a:pt x="708" y="316"/>
                    <a:pt x="709" y="315"/>
                    <a:pt x="709" y="315"/>
                  </a:cubicBezTo>
                  <a:cubicBezTo>
                    <a:pt x="709" y="316"/>
                    <a:pt x="708" y="318"/>
                    <a:pt x="708" y="318"/>
                  </a:cubicBezTo>
                  <a:cubicBezTo>
                    <a:pt x="710" y="314"/>
                    <a:pt x="709" y="317"/>
                    <a:pt x="711" y="313"/>
                  </a:cubicBezTo>
                  <a:cubicBezTo>
                    <a:pt x="710" y="315"/>
                    <a:pt x="710" y="312"/>
                    <a:pt x="711" y="309"/>
                  </a:cubicBezTo>
                  <a:cubicBezTo>
                    <a:pt x="711" y="310"/>
                    <a:pt x="710" y="312"/>
                    <a:pt x="710" y="312"/>
                  </a:cubicBezTo>
                  <a:cubicBezTo>
                    <a:pt x="712" y="307"/>
                    <a:pt x="711" y="308"/>
                    <a:pt x="714" y="301"/>
                  </a:cubicBezTo>
                  <a:cubicBezTo>
                    <a:pt x="714" y="300"/>
                    <a:pt x="714" y="301"/>
                    <a:pt x="715" y="299"/>
                  </a:cubicBezTo>
                  <a:cubicBezTo>
                    <a:pt x="715" y="299"/>
                    <a:pt x="715" y="298"/>
                    <a:pt x="715" y="296"/>
                  </a:cubicBezTo>
                  <a:cubicBezTo>
                    <a:pt x="716" y="295"/>
                    <a:pt x="716" y="293"/>
                    <a:pt x="717" y="292"/>
                  </a:cubicBezTo>
                  <a:cubicBezTo>
                    <a:pt x="717" y="290"/>
                    <a:pt x="718" y="289"/>
                    <a:pt x="719" y="287"/>
                  </a:cubicBezTo>
                  <a:cubicBezTo>
                    <a:pt x="718" y="288"/>
                    <a:pt x="718" y="289"/>
                    <a:pt x="718" y="290"/>
                  </a:cubicBezTo>
                  <a:cubicBezTo>
                    <a:pt x="719" y="285"/>
                    <a:pt x="720" y="284"/>
                    <a:pt x="720" y="286"/>
                  </a:cubicBezTo>
                  <a:cubicBezTo>
                    <a:pt x="721" y="283"/>
                    <a:pt x="721" y="282"/>
                    <a:pt x="722" y="279"/>
                  </a:cubicBezTo>
                  <a:cubicBezTo>
                    <a:pt x="722" y="280"/>
                    <a:pt x="723" y="277"/>
                    <a:pt x="723" y="277"/>
                  </a:cubicBezTo>
                  <a:cubicBezTo>
                    <a:pt x="723" y="277"/>
                    <a:pt x="723" y="279"/>
                    <a:pt x="722" y="280"/>
                  </a:cubicBezTo>
                  <a:cubicBezTo>
                    <a:pt x="722" y="282"/>
                    <a:pt x="721" y="283"/>
                    <a:pt x="721" y="284"/>
                  </a:cubicBezTo>
                  <a:cubicBezTo>
                    <a:pt x="723" y="281"/>
                    <a:pt x="718" y="294"/>
                    <a:pt x="718" y="296"/>
                  </a:cubicBezTo>
                  <a:cubicBezTo>
                    <a:pt x="719" y="294"/>
                    <a:pt x="719" y="291"/>
                    <a:pt x="721" y="286"/>
                  </a:cubicBezTo>
                  <a:cubicBezTo>
                    <a:pt x="722" y="284"/>
                    <a:pt x="722" y="283"/>
                    <a:pt x="722" y="284"/>
                  </a:cubicBezTo>
                  <a:cubicBezTo>
                    <a:pt x="724" y="279"/>
                    <a:pt x="724" y="275"/>
                    <a:pt x="726" y="271"/>
                  </a:cubicBezTo>
                  <a:cubicBezTo>
                    <a:pt x="727" y="269"/>
                    <a:pt x="725" y="273"/>
                    <a:pt x="726" y="270"/>
                  </a:cubicBezTo>
                  <a:cubicBezTo>
                    <a:pt x="726" y="269"/>
                    <a:pt x="727" y="269"/>
                    <a:pt x="727" y="268"/>
                  </a:cubicBezTo>
                  <a:cubicBezTo>
                    <a:pt x="726" y="269"/>
                    <a:pt x="726" y="270"/>
                    <a:pt x="726" y="270"/>
                  </a:cubicBezTo>
                  <a:cubicBezTo>
                    <a:pt x="727" y="268"/>
                    <a:pt x="728" y="266"/>
                    <a:pt x="729" y="264"/>
                  </a:cubicBezTo>
                  <a:cubicBezTo>
                    <a:pt x="728" y="265"/>
                    <a:pt x="729" y="261"/>
                    <a:pt x="729" y="260"/>
                  </a:cubicBezTo>
                  <a:cubicBezTo>
                    <a:pt x="729" y="261"/>
                    <a:pt x="729" y="261"/>
                    <a:pt x="729" y="262"/>
                  </a:cubicBezTo>
                  <a:cubicBezTo>
                    <a:pt x="728" y="267"/>
                    <a:pt x="727" y="270"/>
                    <a:pt x="727" y="271"/>
                  </a:cubicBezTo>
                  <a:cubicBezTo>
                    <a:pt x="729" y="267"/>
                    <a:pt x="730" y="264"/>
                    <a:pt x="732" y="259"/>
                  </a:cubicBezTo>
                  <a:cubicBezTo>
                    <a:pt x="731" y="263"/>
                    <a:pt x="730" y="265"/>
                    <a:pt x="730" y="265"/>
                  </a:cubicBezTo>
                  <a:cubicBezTo>
                    <a:pt x="730" y="266"/>
                    <a:pt x="729" y="269"/>
                    <a:pt x="729" y="269"/>
                  </a:cubicBezTo>
                  <a:cubicBezTo>
                    <a:pt x="730" y="267"/>
                    <a:pt x="731" y="263"/>
                    <a:pt x="731" y="263"/>
                  </a:cubicBezTo>
                  <a:cubicBezTo>
                    <a:pt x="732" y="262"/>
                    <a:pt x="731" y="265"/>
                    <a:pt x="731" y="265"/>
                  </a:cubicBezTo>
                  <a:cubicBezTo>
                    <a:pt x="732" y="261"/>
                    <a:pt x="734" y="256"/>
                    <a:pt x="734" y="257"/>
                  </a:cubicBezTo>
                  <a:cubicBezTo>
                    <a:pt x="735" y="254"/>
                    <a:pt x="734" y="255"/>
                    <a:pt x="735" y="253"/>
                  </a:cubicBezTo>
                  <a:cubicBezTo>
                    <a:pt x="735" y="252"/>
                    <a:pt x="735" y="255"/>
                    <a:pt x="736" y="253"/>
                  </a:cubicBezTo>
                  <a:cubicBezTo>
                    <a:pt x="736" y="251"/>
                    <a:pt x="736" y="251"/>
                    <a:pt x="736" y="249"/>
                  </a:cubicBezTo>
                  <a:cubicBezTo>
                    <a:pt x="736" y="248"/>
                    <a:pt x="736" y="247"/>
                    <a:pt x="737" y="247"/>
                  </a:cubicBezTo>
                  <a:cubicBezTo>
                    <a:pt x="737" y="247"/>
                    <a:pt x="735" y="252"/>
                    <a:pt x="736" y="251"/>
                  </a:cubicBezTo>
                  <a:cubicBezTo>
                    <a:pt x="737" y="249"/>
                    <a:pt x="737" y="248"/>
                    <a:pt x="738" y="245"/>
                  </a:cubicBezTo>
                  <a:cubicBezTo>
                    <a:pt x="737" y="245"/>
                    <a:pt x="736" y="248"/>
                    <a:pt x="737" y="244"/>
                  </a:cubicBezTo>
                  <a:cubicBezTo>
                    <a:pt x="738" y="243"/>
                    <a:pt x="738" y="241"/>
                    <a:pt x="739" y="240"/>
                  </a:cubicBezTo>
                  <a:cubicBezTo>
                    <a:pt x="738" y="242"/>
                    <a:pt x="737" y="242"/>
                    <a:pt x="737" y="239"/>
                  </a:cubicBezTo>
                  <a:cubicBezTo>
                    <a:pt x="737" y="242"/>
                    <a:pt x="736" y="241"/>
                    <a:pt x="736" y="242"/>
                  </a:cubicBezTo>
                  <a:cubicBezTo>
                    <a:pt x="736" y="241"/>
                    <a:pt x="737" y="237"/>
                    <a:pt x="737" y="238"/>
                  </a:cubicBezTo>
                  <a:cubicBezTo>
                    <a:pt x="736" y="241"/>
                    <a:pt x="736" y="240"/>
                    <a:pt x="736" y="242"/>
                  </a:cubicBezTo>
                  <a:cubicBezTo>
                    <a:pt x="736" y="241"/>
                    <a:pt x="736" y="247"/>
                    <a:pt x="735" y="250"/>
                  </a:cubicBezTo>
                  <a:cubicBezTo>
                    <a:pt x="735" y="249"/>
                    <a:pt x="735" y="248"/>
                    <a:pt x="734" y="249"/>
                  </a:cubicBezTo>
                  <a:cubicBezTo>
                    <a:pt x="734" y="252"/>
                    <a:pt x="734" y="252"/>
                    <a:pt x="733" y="253"/>
                  </a:cubicBezTo>
                  <a:cubicBezTo>
                    <a:pt x="734" y="249"/>
                    <a:pt x="733" y="254"/>
                    <a:pt x="733" y="254"/>
                  </a:cubicBezTo>
                  <a:cubicBezTo>
                    <a:pt x="732" y="255"/>
                    <a:pt x="732" y="255"/>
                    <a:pt x="732" y="255"/>
                  </a:cubicBezTo>
                  <a:cubicBezTo>
                    <a:pt x="733" y="251"/>
                    <a:pt x="734" y="247"/>
                    <a:pt x="734" y="245"/>
                  </a:cubicBezTo>
                  <a:cubicBezTo>
                    <a:pt x="735" y="246"/>
                    <a:pt x="733" y="250"/>
                    <a:pt x="734" y="249"/>
                  </a:cubicBezTo>
                  <a:cubicBezTo>
                    <a:pt x="735" y="246"/>
                    <a:pt x="735" y="244"/>
                    <a:pt x="736" y="242"/>
                  </a:cubicBezTo>
                  <a:cubicBezTo>
                    <a:pt x="736" y="240"/>
                    <a:pt x="736" y="240"/>
                    <a:pt x="736" y="239"/>
                  </a:cubicBezTo>
                  <a:cubicBezTo>
                    <a:pt x="735" y="240"/>
                    <a:pt x="735" y="242"/>
                    <a:pt x="735" y="242"/>
                  </a:cubicBezTo>
                  <a:cubicBezTo>
                    <a:pt x="735" y="241"/>
                    <a:pt x="735" y="241"/>
                    <a:pt x="735" y="239"/>
                  </a:cubicBezTo>
                  <a:cubicBezTo>
                    <a:pt x="735" y="239"/>
                    <a:pt x="735" y="239"/>
                    <a:pt x="735" y="239"/>
                  </a:cubicBezTo>
                  <a:cubicBezTo>
                    <a:pt x="735" y="240"/>
                    <a:pt x="735" y="240"/>
                    <a:pt x="735" y="240"/>
                  </a:cubicBezTo>
                  <a:cubicBezTo>
                    <a:pt x="734" y="243"/>
                    <a:pt x="734" y="246"/>
                    <a:pt x="733" y="248"/>
                  </a:cubicBezTo>
                  <a:cubicBezTo>
                    <a:pt x="733" y="250"/>
                    <a:pt x="732" y="251"/>
                    <a:pt x="732" y="252"/>
                  </a:cubicBezTo>
                  <a:cubicBezTo>
                    <a:pt x="733" y="249"/>
                    <a:pt x="733" y="250"/>
                    <a:pt x="734" y="245"/>
                  </a:cubicBezTo>
                  <a:cubicBezTo>
                    <a:pt x="734" y="245"/>
                    <a:pt x="734" y="245"/>
                    <a:pt x="734" y="245"/>
                  </a:cubicBezTo>
                  <a:cubicBezTo>
                    <a:pt x="734" y="242"/>
                    <a:pt x="735" y="242"/>
                    <a:pt x="735" y="239"/>
                  </a:cubicBezTo>
                  <a:cubicBezTo>
                    <a:pt x="734" y="241"/>
                    <a:pt x="734" y="243"/>
                    <a:pt x="734" y="243"/>
                  </a:cubicBezTo>
                  <a:cubicBezTo>
                    <a:pt x="733" y="246"/>
                    <a:pt x="732" y="251"/>
                    <a:pt x="731" y="255"/>
                  </a:cubicBezTo>
                  <a:cubicBezTo>
                    <a:pt x="732" y="250"/>
                    <a:pt x="731" y="254"/>
                    <a:pt x="731" y="254"/>
                  </a:cubicBezTo>
                  <a:cubicBezTo>
                    <a:pt x="730" y="257"/>
                    <a:pt x="731" y="255"/>
                    <a:pt x="730" y="260"/>
                  </a:cubicBezTo>
                  <a:cubicBezTo>
                    <a:pt x="730" y="258"/>
                    <a:pt x="730" y="257"/>
                    <a:pt x="730" y="258"/>
                  </a:cubicBezTo>
                  <a:cubicBezTo>
                    <a:pt x="729" y="261"/>
                    <a:pt x="729" y="261"/>
                    <a:pt x="728" y="262"/>
                  </a:cubicBezTo>
                  <a:cubicBezTo>
                    <a:pt x="729" y="260"/>
                    <a:pt x="729" y="259"/>
                    <a:pt x="729" y="258"/>
                  </a:cubicBezTo>
                  <a:cubicBezTo>
                    <a:pt x="728" y="261"/>
                    <a:pt x="730" y="254"/>
                    <a:pt x="729" y="257"/>
                  </a:cubicBezTo>
                  <a:cubicBezTo>
                    <a:pt x="728" y="260"/>
                    <a:pt x="728" y="260"/>
                    <a:pt x="728" y="262"/>
                  </a:cubicBezTo>
                  <a:cubicBezTo>
                    <a:pt x="727" y="262"/>
                    <a:pt x="725" y="269"/>
                    <a:pt x="726" y="265"/>
                  </a:cubicBezTo>
                  <a:cubicBezTo>
                    <a:pt x="727" y="263"/>
                    <a:pt x="727" y="262"/>
                    <a:pt x="728" y="259"/>
                  </a:cubicBezTo>
                  <a:cubicBezTo>
                    <a:pt x="728" y="258"/>
                    <a:pt x="727" y="260"/>
                    <a:pt x="727" y="260"/>
                  </a:cubicBezTo>
                  <a:cubicBezTo>
                    <a:pt x="728" y="258"/>
                    <a:pt x="728" y="255"/>
                    <a:pt x="728" y="253"/>
                  </a:cubicBezTo>
                  <a:cubicBezTo>
                    <a:pt x="728" y="254"/>
                    <a:pt x="727" y="255"/>
                    <a:pt x="728" y="254"/>
                  </a:cubicBezTo>
                  <a:cubicBezTo>
                    <a:pt x="728" y="252"/>
                    <a:pt x="729" y="247"/>
                    <a:pt x="730" y="244"/>
                  </a:cubicBezTo>
                  <a:cubicBezTo>
                    <a:pt x="729" y="247"/>
                    <a:pt x="729" y="246"/>
                    <a:pt x="730" y="244"/>
                  </a:cubicBezTo>
                  <a:cubicBezTo>
                    <a:pt x="729" y="246"/>
                    <a:pt x="728" y="249"/>
                    <a:pt x="728" y="249"/>
                  </a:cubicBezTo>
                  <a:cubicBezTo>
                    <a:pt x="729" y="245"/>
                    <a:pt x="730" y="242"/>
                    <a:pt x="730" y="239"/>
                  </a:cubicBezTo>
                  <a:cubicBezTo>
                    <a:pt x="730" y="239"/>
                    <a:pt x="731" y="237"/>
                    <a:pt x="731" y="237"/>
                  </a:cubicBezTo>
                  <a:cubicBezTo>
                    <a:pt x="731" y="236"/>
                    <a:pt x="732" y="235"/>
                    <a:pt x="732" y="234"/>
                  </a:cubicBezTo>
                  <a:cubicBezTo>
                    <a:pt x="731" y="238"/>
                    <a:pt x="731" y="234"/>
                    <a:pt x="731" y="235"/>
                  </a:cubicBezTo>
                  <a:cubicBezTo>
                    <a:pt x="731" y="232"/>
                    <a:pt x="731" y="233"/>
                    <a:pt x="731" y="231"/>
                  </a:cubicBezTo>
                  <a:cubicBezTo>
                    <a:pt x="732" y="230"/>
                    <a:pt x="732" y="228"/>
                    <a:pt x="732" y="230"/>
                  </a:cubicBezTo>
                  <a:cubicBezTo>
                    <a:pt x="733" y="227"/>
                    <a:pt x="733" y="226"/>
                    <a:pt x="733" y="223"/>
                  </a:cubicBezTo>
                  <a:cubicBezTo>
                    <a:pt x="734" y="222"/>
                    <a:pt x="734" y="220"/>
                    <a:pt x="735" y="216"/>
                  </a:cubicBezTo>
                  <a:cubicBezTo>
                    <a:pt x="735" y="214"/>
                    <a:pt x="735" y="217"/>
                    <a:pt x="735" y="214"/>
                  </a:cubicBezTo>
                  <a:cubicBezTo>
                    <a:pt x="735" y="214"/>
                    <a:pt x="736" y="211"/>
                    <a:pt x="736" y="211"/>
                  </a:cubicBezTo>
                  <a:cubicBezTo>
                    <a:pt x="736" y="213"/>
                    <a:pt x="735" y="215"/>
                    <a:pt x="736" y="214"/>
                  </a:cubicBezTo>
                  <a:cubicBezTo>
                    <a:pt x="736" y="209"/>
                    <a:pt x="737" y="207"/>
                    <a:pt x="737" y="205"/>
                  </a:cubicBezTo>
                  <a:cubicBezTo>
                    <a:pt x="737" y="207"/>
                    <a:pt x="737" y="213"/>
                    <a:pt x="736" y="216"/>
                  </a:cubicBezTo>
                  <a:cubicBezTo>
                    <a:pt x="736" y="216"/>
                    <a:pt x="736" y="214"/>
                    <a:pt x="736" y="215"/>
                  </a:cubicBezTo>
                  <a:cubicBezTo>
                    <a:pt x="735" y="218"/>
                    <a:pt x="735" y="219"/>
                    <a:pt x="735" y="222"/>
                  </a:cubicBezTo>
                  <a:cubicBezTo>
                    <a:pt x="735" y="222"/>
                    <a:pt x="735" y="223"/>
                    <a:pt x="735" y="222"/>
                  </a:cubicBezTo>
                  <a:cubicBezTo>
                    <a:pt x="735" y="221"/>
                    <a:pt x="736" y="220"/>
                    <a:pt x="736" y="220"/>
                  </a:cubicBezTo>
                  <a:cubicBezTo>
                    <a:pt x="736" y="219"/>
                    <a:pt x="736" y="223"/>
                    <a:pt x="735" y="226"/>
                  </a:cubicBezTo>
                  <a:cubicBezTo>
                    <a:pt x="736" y="222"/>
                    <a:pt x="737" y="221"/>
                    <a:pt x="737" y="222"/>
                  </a:cubicBezTo>
                  <a:cubicBezTo>
                    <a:pt x="738" y="220"/>
                    <a:pt x="738" y="218"/>
                    <a:pt x="738" y="215"/>
                  </a:cubicBezTo>
                  <a:cubicBezTo>
                    <a:pt x="738" y="218"/>
                    <a:pt x="739" y="213"/>
                    <a:pt x="739" y="212"/>
                  </a:cubicBezTo>
                  <a:cubicBezTo>
                    <a:pt x="739" y="214"/>
                    <a:pt x="739" y="213"/>
                    <a:pt x="740" y="211"/>
                  </a:cubicBezTo>
                  <a:cubicBezTo>
                    <a:pt x="740" y="210"/>
                    <a:pt x="739" y="214"/>
                    <a:pt x="740" y="214"/>
                  </a:cubicBezTo>
                  <a:cubicBezTo>
                    <a:pt x="740" y="212"/>
                    <a:pt x="740" y="210"/>
                    <a:pt x="740" y="208"/>
                  </a:cubicBezTo>
                  <a:cubicBezTo>
                    <a:pt x="740" y="209"/>
                    <a:pt x="740" y="209"/>
                    <a:pt x="740" y="208"/>
                  </a:cubicBezTo>
                  <a:cubicBezTo>
                    <a:pt x="739" y="211"/>
                    <a:pt x="739" y="210"/>
                    <a:pt x="739" y="213"/>
                  </a:cubicBezTo>
                  <a:cubicBezTo>
                    <a:pt x="738" y="213"/>
                    <a:pt x="739" y="209"/>
                    <a:pt x="739" y="209"/>
                  </a:cubicBezTo>
                  <a:cubicBezTo>
                    <a:pt x="739" y="211"/>
                    <a:pt x="738" y="212"/>
                    <a:pt x="738" y="213"/>
                  </a:cubicBezTo>
                  <a:cubicBezTo>
                    <a:pt x="738" y="213"/>
                    <a:pt x="739" y="212"/>
                    <a:pt x="739" y="214"/>
                  </a:cubicBezTo>
                  <a:cubicBezTo>
                    <a:pt x="738" y="215"/>
                    <a:pt x="737" y="218"/>
                    <a:pt x="737" y="219"/>
                  </a:cubicBezTo>
                  <a:cubicBezTo>
                    <a:pt x="737" y="213"/>
                    <a:pt x="738" y="214"/>
                    <a:pt x="739" y="209"/>
                  </a:cubicBezTo>
                  <a:cubicBezTo>
                    <a:pt x="739" y="210"/>
                    <a:pt x="739" y="208"/>
                    <a:pt x="739" y="208"/>
                  </a:cubicBezTo>
                  <a:cubicBezTo>
                    <a:pt x="739" y="205"/>
                    <a:pt x="739" y="207"/>
                    <a:pt x="739" y="203"/>
                  </a:cubicBezTo>
                  <a:cubicBezTo>
                    <a:pt x="739" y="201"/>
                    <a:pt x="740" y="203"/>
                    <a:pt x="740" y="201"/>
                  </a:cubicBezTo>
                  <a:cubicBezTo>
                    <a:pt x="740" y="200"/>
                    <a:pt x="739" y="202"/>
                    <a:pt x="739" y="201"/>
                  </a:cubicBezTo>
                  <a:cubicBezTo>
                    <a:pt x="739" y="204"/>
                    <a:pt x="739" y="205"/>
                    <a:pt x="739" y="205"/>
                  </a:cubicBezTo>
                  <a:cubicBezTo>
                    <a:pt x="739" y="201"/>
                    <a:pt x="740" y="197"/>
                    <a:pt x="740" y="195"/>
                  </a:cubicBezTo>
                  <a:cubicBezTo>
                    <a:pt x="739" y="196"/>
                    <a:pt x="739" y="198"/>
                    <a:pt x="739" y="199"/>
                  </a:cubicBezTo>
                  <a:cubicBezTo>
                    <a:pt x="739" y="199"/>
                    <a:pt x="739" y="202"/>
                    <a:pt x="739" y="199"/>
                  </a:cubicBezTo>
                  <a:cubicBezTo>
                    <a:pt x="739" y="197"/>
                    <a:pt x="739" y="196"/>
                    <a:pt x="739" y="194"/>
                  </a:cubicBezTo>
                  <a:cubicBezTo>
                    <a:pt x="739" y="196"/>
                    <a:pt x="738" y="197"/>
                    <a:pt x="738" y="199"/>
                  </a:cubicBezTo>
                  <a:cubicBezTo>
                    <a:pt x="738" y="197"/>
                    <a:pt x="737" y="200"/>
                    <a:pt x="738" y="198"/>
                  </a:cubicBezTo>
                  <a:cubicBezTo>
                    <a:pt x="738" y="196"/>
                    <a:pt x="739" y="196"/>
                    <a:pt x="738" y="194"/>
                  </a:cubicBezTo>
                  <a:cubicBezTo>
                    <a:pt x="738" y="196"/>
                    <a:pt x="738" y="195"/>
                    <a:pt x="738" y="196"/>
                  </a:cubicBezTo>
                  <a:cubicBezTo>
                    <a:pt x="737" y="199"/>
                    <a:pt x="738" y="199"/>
                    <a:pt x="737" y="200"/>
                  </a:cubicBezTo>
                  <a:cubicBezTo>
                    <a:pt x="737" y="198"/>
                    <a:pt x="738" y="193"/>
                    <a:pt x="738" y="193"/>
                  </a:cubicBezTo>
                  <a:cubicBezTo>
                    <a:pt x="738" y="194"/>
                    <a:pt x="737" y="196"/>
                    <a:pt x="737" y="197"/>
                  </a:cubicBezTo>
                  <a:cubicBezTo>
                    <a:pt x="737" y="193"/>
                    <a:pt x="737" y="192"/>
                    <a:pt x="737" y="189"/>
                  </a:cubicBezTo>
                  <a:cubicBezTo>
                    <a:pt x="737" y="191"/>
                    <a:pt x="737" y="184"/>
                    <a:pt x="738" y="184"/>
                  </a:cubicBezTo>
                  <a:cubicBezTo>
                    <a:pt x="738" y="184"/>
                    <a:pt x="737" y="187"/>
                    <a:pt x="737" y="190"/>
                  </a:cubicBezTo>
                  <a:cubicBezTo>
                    <a:pt x="738" y="189"/>
                    <a:pt x="738" y="189"/>
                    <a:pt x="738" y="190"/>
                  </a:cubicBezTo>
                  <a:cubicBezTo>
                    <a:pt x="738" y="187"/>
                    <a:pt x="738" y="185"/>
                    <a:pt x="739" y="186"/>
                  </a:cubicBezTo>
                  <a:cubicBezTo>
                    <a:pt x="738" y="182"/>
                    <a:pt x="739" y="178"/>
                    <a:pt x="739" y="171"/>
                  </a:cubicBezTo>
                  <a:cubicBezTo>
                    <a:pt x="738" y="172"/>
                    <a:pt x="739" y="168"/>
                    <a:pt x="739" y="168"/>
                  </a:cubicBezTo>
                  <a:cubicBezTo>
                    <a:pt x="739" y="168"/>
                    <a:pt x="738" y="170"/>
                    <a:pt x="738" y="168"/>
                  </a:cubicBezTo>
                  <a:cubicBezTo>
                    <a:pt x="738" y="167"/>
                    <a:pt x="738" y="167"/>
                    <a:pt x="738" y="165"/>
                  </a:cubicBezTo>
                  <a:cubicBezTo>
                    <a:pt x="738" y="165"/>
                    <a:pt x="738" y="163"/>
                    <a:pt x="737" y="163"/>
                  </a:cubicBezTo>
                  <a:cubicBezTo>
                    <a:pt x="737" y="163"/>
                    <a:pt x="737" y="164"/>
                    <a:pt x="737" y="164"/>
                  </a:cubicBezTo>
                  <a:cubicBezTo>
                    <a:pt x="738" y="162"/>
                    <a:pt x="737" y="158"/>
                    <a:pt x="737" y="156"/>
                  </a:cubicBezTo>
                  <a:cubicBezTo>
                    <a:pt x="738" y="157"/>
                    <a:pt x="739" y="155"/>
                    <a:pt x="738" y="151"/>
                  </a:cubicBezTo>
                  <a:cubicBezTo>
                    <a:pt x="739" y="152"/>
                    <a:pt x="739" y="158"/>
                    <a:pt x="740" y="156"/>
                  </a:cubicBezTo>
                  <a:cubicBezTo>
                    <a:pt x="739" y="155"/>
                    <a:pt x="739" y="154"/>
                    <a:pt x="739" y="152"/>
                  </a:cubicBezTo>
                  <a:cubicBezTo>
                    <a:pt x="739" y="151"/>
                    <a:pt x="740" y="154"/>
                    <a:pt x="740" y="151"/>
                  </a:cubicBezTo>
                  <a:cubicBezTo>
                    <a:pt x="739" y="147"/>
                    <a:pt x="739" y="150"/>
                    <a:pt x="738" y="148"/>
                  </a:cubicBezTo>
                  <a:cubicBezTo>
                    <a:pt x="738" y="149"/>
                    <a:pt x="738" y="151"/>
                    <a:pt x="738" y="151"/>
                  </a:cubicBezTo>
                  <a:cubicBezTo>
                    <a:pt x="738" y="148"/>
                    <a:pt x="738" y="148"/>
                    <a:pt x="738" y="146"/>
                  </a:cubicBezTo>
                  <a:cubicBezTo>
                    <a:pt x="737" y="144"/>
                    <a:pt x="736" y="144"/>
                    <a:pt x="735" y="141"/>
                  </a:cubicBezTo>
                  <a:cubicBezTo>
                    <a:pt x="736" y="144"/>
                    <a:pt x="736" y="143"/>
                    <a:pt x="736" y="146"/>
                  </a:cubicBezTo>
                  <a:cubicBezTo>
                    <a:pt x="736" y="146"/>
                    <a:pt x="736" y="143"/>
                    <a:pt x="735" y="144"/>
                  </a:cubicBezTo>
                  <a:cubicBezTo>
                    <a:pt x="736" y="145"/>
                    <a:pt x="736" y="147"/>
                    <a:pt x="735" y="146"/>
                  </a:cubicBezTo>
                  <a:cubicBezTo>
                    <a:pt x="735" y="145"/>
                    <a:pt x="735" y="144"/>
                    <a:pt x="735" y="144"/>
                  </a:cubicBezTo>
                  <a:cubicBezTo>
                    <a:pt x="735" y="145"/>
                    <a:pt x="735" y="147"/>
                    <a:pt x="735" y="148"/>
                  </a:cubicBezTo>
                  <a:cubicBezTo>
                    <a:pt x="734" y="141"/>
                    <a:pt x="734" y="143"/>
                    <a:pt x="734" y="148"/>
                  </a:cubicBezTo>
                  <a:cubicBezTo>
                    <a:pt x="734" y="147"/>
                    <a:pt x="733" y="145"/>
                    <a:pt x="733" y="142"/>
                  </a:cubicBezTo>
                  <a:cubicBezTo>
                    <a:pt x="733" y="139"/>
                    <a:pt x="733" y="142"/>
                    <a:pt x="734" y="142"/>
                  </a:cubicBezTo>
                  <a:cubicBezTo>
                    <a:pt x="733" y="135"/>
                    <a:pt x="732" y="138"/>
                    <a:pt x="733" y="141"/>
                  </a:cubicBezTo>
                  <a:cubicBezTo>
                    <a:pt x="732" y="140"/>
                    <a:pt x="732" y="138"/>
                    <a:pt x="732" y="136"/>
                  </a:cubicBezTo>
                  <a:cubicBezTo>
                    <a:pt x="732" y="137"/>
                    <a:pt x="732" y="133"/>
                    <a:pt x="731" y="133"/>
                  </a:cubicBezTo>
                  <a:cubicBezTo>
                    <a:pt x="732" y="135"/>
                    <a:pt x="732" y="137"/>
                    <a:pt x="732" y="137"/>
                  </a:cubicBezTo>
                  <a:cubicBezTo>
                    <a:pt x="731" y="136"/>
                    <a:pt x="731" y="134"/>
                    <a:pt x="731" y="133"/>
                  </a:cubicBezTo>
                  <a:cubicBezTo>
                    <a:pt x="730" y="135"/>
                    <a:pt x="730" y="134"/>
                    <a:pt x="730" y="134"/>
                  </a:cubicBezTo>
                  <a:cubicBezTo>
                    <a:pt x="730" y="136"/>
                    <a:pt x="730" y="138"/>
                    <a:pt x="730" y="139"/>
                  </a:cubicBezTo>
                  <a:cubicBezTo>
                    <a:pt x="729" y="138"/>
                    <a:pt x="729" y="138"/>
                    <a:pt x="729" y="139"/>
                  </a:cubicBezTo>
                  <a:cubicBezTo>
                    <a:pt x="729" y="137"/>
                    <a:pt x="729" y="136"/>
                    <a:pt x="729" y="136"/>
                  </a:cubicBezTo>
                  <a:cubicBezTo>
                    <a:pt x="728" y="135"/>
                    <a:pt x="729" y="138"/>
                    <a:pt x="728" y="138"/>
                  </a:cubicBezTo>
                  <a:cubicBezTo>
                    <a:pt x="728" y="135"/>
                    <a:pt x="728" y="132"/>
                    <a:pt x="728" y="131"/>
                  </a:cubicBezTo>
                  <a:cubicBezTo>
                    <a:pt x="728" y="131"/>
                    <a:pt x="727" y="130"/>
                    <a:pt x="727" y="130"/>
                  </a:cubicBezTo>
                  <a:cubicBezTo>
                    <a:pt x="727" y="133"/>
                    <a:pt x="728" y="135"/>
                    <a:pt x="728" y="136"/>
                  </a:cubicBezTo>
                  <a:cubicBezTo>
                    <a:pt x="728" y="137"/>
                    <a:pt x="727" y="134"/>
                    <a:pt x="727" y="132"/>
                  </a:cubicBezTo>
                  <a:cubicBezTo>
                    <a:pt x="727" y="132"/>
                    <a:pt x="726" y="129"/>
                    <a:pt x="726" y="127"/>
                  </a:cubicBezTo>
                  <a:cubicBezTo>
                    <a:pt x="725" y="125"/>
                    <a:pt x="725" y="125"/>
                    <a:pt x="725" y="129"/>
                  </a:cubicBezTo>
                  <a:cubicBezTo>
                    <a:pt x="725" y="128"/>
                    <a:pt x="725" y="128"/>
                    <a:pt x="725" y="126"/>
                  </a:cubicBezTo>
                  <a:cubicBezTo>
                    <a:pt x="725" y="128"/>
                    <a:pt x="725" y="127"/>
                    <a:pt x="725" y="129"/>
                  </a:cubicBezTo>
                  <a:cubicBezTo>
                    <a:pt x="724" y="128"/>
                    <a:pt x="724" y="128"/>
                    <a:pt x="724" y="127"/>
                  </a:cubicBezTo>
                  <a:cubicBezTo>
                    <a:pt x="724" y="125"/>
                    <a:pt x="724" y="125"/>
                    <a:pt x="723" y="123"/>
                  </a:cubicBezTo>
                  <a:cubicBezTo>
                    <a:pt x="723" y="121"/>
                    <a:pt x="722" y="121"/>
                    <a:pt x="722" y="123"/>
                  </a:cubicBezTo>
                  <a:cubicBezTo>
                    <a:pt x="722" y="125"/>
                    <a:pt x="723" y="128"/>
                    <a:pt x="723" y="132"/>
                  </a:cubicBezTo>
                  <a:cubicBezTo>
                    <a:pt x="723" y="132"/>
                    <a:pt x="723" y="131"/>
                    <a:pt x="723" y="130"/>
                  </a:cubicBezTo>
                  <a:cubicBezTo>
                    <a:pt x="723" y="127"/>
                    <a:pt x="722" y="124"/>
                    <a:pt x="722" y="121"/>
                  </a:cubicBezTo>
                  <a:cubicBezTo>
                    <a:pt x="721" y="114"/>
                    <a:pt x="722" y="108"/>
                    <a:pt x="724" y="116"/>
                  </a:cubicBezTo>
                  <a:cubicBezTo>
                    <a:pt x="724" y="119"/>
                    <a:pt x="725" y="122"/>
                    <a:pt x="725" y="123"/>
                  </a:cubicBezTo>
                  <a:cubicBezTo>
                    <a:pt x="725" y="119"/>
                    <a:pt x="724" y="118"/>
                    <a:pt x="724" y="116"/>
                  </a:cubicBezTo>
                  <a:cubicBezTo>
                    <a:pt x="724" y="116"/>
                    <a:pt x="723" y="114"/>
                    <a:pt x="723" y="111"/>
                  </a:cubicBezTo>
                  <a:cubicBezTo>
                    <a:pt x="722" y="108"/>
                    <a:pt x="722" y="104"/>
                    <a:pt x="721" y="103"/>
                  </a:cubicBezTo>
                  <a:cubicBezTo>
                    <a:pt x="721" y="102"/>
                    <a:pt x="721" y="102"/>
                    <a:pt x="721" y="99"/>
                  </a:cubicBezTo>
                  <a:cubicBezTo>
                    <a:pt x="720" y="98"/>
                    <a:pt x="720" y="97"/>
                    <a:pt x="720" y="96"/>
                  </a:cubicBezTo>
                  <a:cubicBezTo>
                    <a:pt x="719" y="92"/>
                    <a:pt x="718" y="87"/>
                    <a:pt x="716" y="80"/>
                  </a:cubicBezTo>
                  <a:cubicBezTo>
                    <a:pt x="716" y="80"/>
                    <a:pt x="716" y="81"/>
                    <a:pt x="716" y="81"/>
                  </a:cubicBezTo>
                  <a:cubicBezTo>
                    <a:pt x="715" y="77"/>
                    <a:pt x="714" y="73"/>
                    <a:pt x="713" y="69"/>
                  </a:cubicBezTo>
                  <a:cubicBezTo>
                    <a:pt x="711" y="65"/>
                    <a:pt x="710" y="61"/>
                    <a:pt x="709" y="57"/>
                  </a:cubicBezTo>
                  <a:cubicBezTo>
                    <a:pt x="707" y="54"/>
                    <a:pt x="707" y="52"/>
                    <a:pt x="706" y="49"/>
                  </a:cubicBezTo>
                  <a:cubicBezTo>
                    <a:pt x="706" y="48"/>
                    <a:pt x="705" y="47"/>
                    <a:pt x="705" y="46"/>
                  </a:cubicBezTo>
                  <a:cubicBezTo>
                    <a:pt x="700" y="37"/>
                    <a:pt x="701" y="44"/>
                    <a:pt x="706" y="59"/>
                  </a:cubicBezTo>
                  <a:cubicBezTo>
                    <a:pt x="707" y="61"/>
                    <a:pt x="707" y="63"/>
                    <a:pt x="708" y="66"/>
                  </a:cubicBezTo>
                  <a:cubicBezTo>
                    <a:pt x="709" y="68"/>
                    <a:pt x="709" y="70"/>
                    <a:pt x="710" y="73"/>
                  </a:cubicBezTo>
                  <a:cubicBezTo>
                    <a:pt x="711" y="77"/>
                    <a:pt x="713" y="83"/>
                    <a:pt x="714" y="88"/>
                  </a:cubicBezTo>
                  <a:cubicBezTo>
                    <a:pt x="714" y="90"/>
                    <a:pt x="714" y="88"/>
                    <a:pt x="714" y="90"/>
                  </a:cubicBezTo>
                  <a:cubicBezTo>
                    <a:pt x="716" y="95"/>
                    <a:pt x="716" y="99"/>
                    <a:pt x="716" y="101"/>
                  </a:cubicBezTo>
                  <a:cubicBezTo>
                    <a:pt x="716" y="102"/>
                    <a:pt x="716" y="103"/>
                    <a:pt x="717" y="104"/>
                  </a:cubicBezTo>
                  <a:cubicBezTo>
                    <a:pt x="717" y="103"/>
                    <a:pt x="716" y="101"/>
                    <a:pt x="717" y="100"/>
                  </a:cubicBezTo>
                  <a:cubicBezTo>
                    <a:pt x="718" y="108"/>
                    <a:pt x="719" y="110"/>
                    <a:pt x="720" y="118"/>
                  </a:cubicBezTo>
                  <a:cubicBezTo>
                    <a:pt x="719" y="117"/>
                    <a:pt x="718" y="110"/>
                    <a:pt x="717" y="111"/>
                  </a:cubicBezTo>
                  <a:cubicBezTo>
                    <a:pt x="717" y="112"/>
                    <a:pt x="718" y="115"/>
                    <a:pt x="717" y="115"/>
                  </a:cubicBezTo>
                  <a:cubicBezTo>
                    <a:pt x="717" y="117"/>
                    <a:pt x="718" y="118"/>
                    <a:pt x="718" y="119"/>
                  </a:cubicBezTo>
                  <a:cubicBezTo>
                    <a:pt x="718" y="121"/>
                    <a:pt x="719" y="127"/>
                    <a:pt x="720" y="133"/>
                  </a:cubicBezTo>
                  <a:cubicBezTo>
                    <a:pt x="719" y="134"/>
                    <a:pt x="719" y="134"/>
                    <a:pt x="719" y="136"/>
                  </a:cubicBezTo>
                  <a:cubicBezTo>
                    <a:pt x="719" y="137"/>
                    <a:pt x="719" y="134"/>
                    <a:pt x="719" y="135"/>
                  </a:cubicBezTo>
                  <a:cubicBezTo>
                    <a:pt x="719" y="135"/>
                    <a:pt x="719" y="136"/>
                    <a:pt x="719" y="136"/>
                  </a:cubicBezTo>
                  <a:cubicBezTo>
                    <a:pt x="719" y="137"/>
                    <a:pt x="719" y="138"/>
                    <a:pt x="719" y="139"/>
                  </a:cubicBezTo>
                  <a:cubicBezTo>
                    <a:pt x="719" y="142"/>
                    <a:pt x="720" y="161"/>
                    <a:pt x="718" y="152"/>
                  </a:cubicBezTo>
                  <a:cubicBezTo>
                    <a:pt x="718" y="150"/>
                    <a:pt x="718" y="146"/>
                    <a:pt x="718" y="145"/>
                  </a:cubicBezTo>
                  <a:cubicBezTo>
                    <a:pt x="717" y="144"/>
                    <a:pt x="717" y="138"/>
                    <a:pt x="717" y="136"/>
                  </a:cubicBezTo>
                  <a:cubicBezTo>
                    <a:pt x="717" y="141"/>
                    <a:pt x="717" y="143"/>
                    <a:pt x="718" y="147"/>
                  </a:cubicBezTo>
                  <a:cubicBezTo>
                    <a:pt x="717" y="146"/>
                    <a:pt x="717" y="151"/>
                    <a:pt x="717" y="147"/>
                  </a:cubicBezTo>
                  <a:cubicBezTo>
                    <a:pt x="717" y="151"/>
                    <a:pt x="717" y="152"/>
                    <a:pt x="717" y="154"/>
                  </a:cubicBezTo>
                  <a:cubicBezTo>
                    <a:pt x="717" y="152"/>
                    <a:pt x="717" y="155"/>
                    <a:pt x="717" y="154"/>
                  </a:cubicBezTo>
                  <a:cubicBezTo>
                    <a:pt x="717" y="150"/>
                    <a:pt x="716" y="150"/>
                    <a:pt x="716" y="148"/>
                  </a:cubicBezTo>
                  <a:cubicBezTo>
                    <a:pt x="716" y="146"/>
                    <a:pt x="716" y="142"/>
                    <a:pt x="716" y="138"/>
                  </a:cubicBezTo>
                  <a:cubicBezTo>
                    <a:pt x="715" y="138"/>
                    <a:pt x="715" y="139"/>
                    <a:pt x="715" y="138"/>
                  </a:cubicBezTo>
                  <a:cubicBezTo>
                    <a:pt x="715" y="136"/>
                    <a:pt x="715" y="134"/>
                    <a:pt x="715" y="130"/>
                  </a:cubicBezTo>
                  <a:cubicBezTo>
                    <a:pt x="714" y="130"/>
                    <a:pt x="714" y="128"/>
                    <a:pt x="714" y="130"/>
                  </a:cubicBezTo>
                  <a:cubicBezTo>
                    <a:pt x="712" y="123"/>
                    <a:pt x="713" y="132"/>
                    <a:pt x="711" y="125"/>
                  </a:cubicBezTo>
                  <a:cubicBezTo>
                    <a:pt x="713" y="128"/>
                    <a:pt x="712" y="134"/>
                    <a:pt x="713" y="137"/>
                  </a:cubicBezTo>
                  <a:cubicBezTo>
                    <a:pt x="713" y="138"/>
                    <a:pt x="713" y="140"/>
                    <a:pt x="713" y="143"/>
                  </a:cubicBezTo>
                  <a:cubicBezTo>
                    <a:pt x="714" y="143"/>
                    <a:pt x="714" y="152"/>
                    <a:pt x="714" y="153"/>
                  </a:cubicBezTo>
                  <a:cubicBezTo>
                    <a:pt x="714" y="156"/>
                    <a:pt x="714" y="158"/>
                    <a:pt x="715" y="160"/>
                  </a:cubicBezTo>
                  <a:cubicBezTo>
                    <a:pt x="715" y="160"/>
                    <a:pt x="715" y="161"/>
                    <a:pt x="715" y="161"/>
                  </a:cubicBezTo>
                  <a:cubicBezTo>
                    <a:pt x="714" y="160"/>
                    <a:pt x="714" y="158"/>
                    <a:pt x="714" y="156"/>
                  </a:cubicBezTo>
                  <a:cubicBezTo>
                    <a:pt x="714" y="157"/>
                    <a:pt x="714" y="158"/>
                    <a:pt x="714" y="157"/>
                  </a:cubicBezTo>
                  <a:cubicBezTo>
                    <a:pt x="714" y="159"/>
                    <a:pt x="714" y="162"/>
                    <a:pt x="714" y="163"/>
                  </a:cubicBezTo>
                  <a:cubicBezTo>
                    <a:pt x="714" y="161"/>
                    <a:pt x="713" y="157"/>
                    <a:pt x="713" y="158"/>
                  </a:cubicBezTo>
                  <a:cubicBezTo>
                    <a:pt x="714" y="163"/>
                    <a:pt x="713" y="158"/>
                    <a:pt x="713" y="161"/>
                  </a:cubicBezTo>
                  <a:cubicBezTo>
                    <a:pt x="713" y="159"/>
                    <a:pt x="713" y="156"/>
                    <a:pt x="713" y="154"/>
                  </a:cubicBezTo>
                  <a:cubicBezTo>
                    <a:pt x="712" y="153"/>
                    <a:pt x="712" y="155"/>
                    <a:pt x="712" y="153"/>
                  </a:cubicBezTo>
                  <a:cubicBezTo>
                    <a:pt x="712" y="145"/>
                    <a:pt x="711" y="140"/>
                    <a:pt x="711" y="135"/>
                  </a:cubicBezTo>
                  <a:cubicBezTo>
                    <a:pt x="711" y="138"/>
                    <a:pt x="710" y="136"/>
                    <a:pt x="710" y="133"/>
                  </a:cubicBezTo>
                  <a:cubicBezTo>
                    <a:pt x="710" y="132"/>
                    <a:pt x="709" y="129"/>
                    <a:pt x="709" y="128"/>
                  </a:cubicBezTo>
                  <a:cubicBezTo>
                    <a:pt x="710" y="129"/>
                    <a:pt x="710" y="130"/>
                    <a:pt x="710" y="133"/>
                  </a:cubicBezTo>
                  <a:cubicBezTo>
                    <a:pt x="710" y="134"/>
                    <a:pt x="710" y="132"/>
                    <a:pt x="711" y="134"/>
                  </a:cubicBezTo>
                  <a:cubicBezTo>
                    <a:pt x="710" y="130"/>
                    <a:pt x="710" y="134"/>
                    <a:pt x="710" y="131"/>
                  </a:cubicBezTo>
                  <a:cubicBezTo>
                    <a:pt x="710" y="130"/>
                    <a:pt x="710" y="129"/>
                    <a:pt x="710" y="128"/>
                  </a:cubicBezTo>
                  <a:cubicBezTo>
                    <a:pt x="710" y="128"/>
                    <a:pt x="710" y="130"/>
                    <a:pt x="710" y="130"/>
                  </a:cubicBezTo>
                  <a:cubicBezTo>
                    <a:pt x="710" y="126"/>
                    <a:pt x="710" y="126"/>
                    <a:pt x="710" y="126"/>
                  </a:cubicBezTo>
                  <a:cubicBezTo>
                    <a:pt x="710" y="124"/>
                    <a:pt x="710" y="124"/>
                    <a:pt x="710" y="122"/>
                  </a:cubicBezTo>
                  <a:cubicBezTo>
                    <a:pt x="710" y="122"/>
                    <a:pt x="710" y="123"/>
                    <a:pt x="710" y="123"/>
                  </a:cubicBezTo>
                  <a:cubicBezTo>
                    <a:pt x="709" y="122"/>
                    <a:pt x="709" y="120"/>
                    <a:pt x="709" y="119"/>
                  </a:cubicBezTo>
                  <a:cubicBezTo>
                    <a:pt x="709" y="121"/>
                    <a:pt x="709" y="116"/>
                    <a:pt x="708" y="115"/>
                  </a:cubicBezTo>
                  <a:cubicBezTo>
                    <a:pt x="708" y="116"/>
                    <a:pt x="709" y="117"/>
                    <a:pt x="709" y="118"/>
                  </a:cubicBezTo>
                  <a:cubicBezTo>
                    <a:pt x="708" y="113"/>
                    <a:pt x="708" y="112"/>
                    <a:pt x="707" y="110"/>
                  </a:cubicBezTo>
                  <a:cubicBezTo>
                    <a:pt x="707" y="111"/>
                    <a:pt x="707" y="111"/>
                    <a:pt x="707" y="112"/>
                  </a:cubicBezTo>
                  <a:cubicBezTo>
                    <a:pt x="707" y="110"/>
                    <a:pt x="706" y="107"/>
                    <a:pt x="706" y="106"/>
                  </a:cubicBezTo>
                  <a:cubicBezTo>
                    <a:pt x="706" y="108"/>
                    <a:pt x="707" y="109"/>
                    <a:pt x="707" y="110"/>
                  </a:cubicBezTo>
                  <a:cubicBezTo>
                    <a:pt x="706" y="107"/>
                    <a:pt x="706" y="112"/>
                    <a:pt x="707" y="114"/>
                  </a:cubicBezTo>
                  <a:cubicBezTo>
                    <a:pt x="706" y="108"/>
                    <a:pt x="708" y="113"/>
                    <a:pt x="707" y="112"/>
                  </a:cubicBezTo>
                  <a:cubicBezTo>
                    <a:pt x="707" y="115"/>
                    <a:pt x="707" y="113"/>
                    <a:pt x="708" y="115"/>
                  </a:cubicBezTo>
                  <a:cubicBezTo>
                    <a:pt x="707" y="116"/>
                    <a:pt x="707" y="115"/>
                    <a:pt x="707" y="114"/>
                  </a:cubicBezTo>
                  <a:cubicBezTo>
                    <a:pt x="706" y="112"/>
                    <a:pt x="706" y="110"/>
                    <a:pt x="705" y="109"/>
                  </a:cubicBezTo>
                  <a:cubicBezTo>
                    <a:pt x="706" y="111"/>
                    <a:pt x="706" y="113"/>
                    <a:pt x="707" y="115"/>
                  </a:cubicBezTo>
                  <a:cubicBezTo>
                    <a:pt x="706" y="117"/>
                    <a:pt x="706" y="123"/>
                    <a:pt x="707" y="129"/>
                  </a:cubicBezTo>
                  <a:cubicBezTo>
                    <a:pt x="707" y="126"/>
                    <a:pt x="707" y="126"/>
                    <a:pt x="706" y="126"/>
                  </a:cubicBezTo>
                  <a:cubicBezTo>
                    <a:pt x="707" y="129"/>
                    <a:pt x="707" y="129"/>
                    <a:pt x="706" y="130"/>
                  </a:cubicBezTo>
                  <a:cubicBezTo>
                    <a:pt x="707" y="132"/>
                    <a:pt x="707" y="133"/>
                    <a:pt x="707" y="136"/>
                  </a:cubicBezTo>
                  <a:cubicBezTo>
                    <a:pt x="707" y="137"/>
                    <a:pt x="707" y="136"/>
                    <a:pt x="708" y="138"/>
                  </a:cubicBezTo>
                  <a:cubicBezTo>
                    <a:pt x="708" y="140"/>
                    <a:pt x="708" y="144"/>
                    <a:pt x="708" y="142"/>
                  </a:cubicBezTo>
                  <a:cubicBezTo>
                    <a:pt x="708" y="145"/>
                    <a:pt x="708" y="149"/>
                    <a:pt x="709" y="150"/>
                  </a:cubicBezTo>
                  <a:cubicBezTo>
                    <a:pt x="709" y="149"/>
                    <a:pt x="709" y="148"/>
                    <a:pt x="709" y="148"/>
                  </a:cubicBezTo>
                  <a:cubicBezTo>
                    <a:pt x="709" y="148"/>
                    <a:pt x="709" y="149"/>
                    <a:pt x="709" y="150"/>
                  </a:cubicBezTo>
                  <a:cubicBezTo>
                    <a:pt x="709" y="145"/>
                    <a:pt x="711" y="156"/>
                    <a:pt x="710" y="159"/>
                  </a:cubicBezTo>
                  <a:cubicBezTo>
                    <a:pt x="710" y="158"/>
                    <a:pt x="710" y="153"/>
                    <a:pt x="710" y="156"/>
                  </a:cubicBezTo>
                  <a:cubicBezTo>
                    <a:pt x="710" y="158"/>
                    <a:pt x="710" y="159"/>
                    <a:pt x="710" y="158"/>
                  </a:cubicBezTo>
                  <a:cubicBezTo>
                    <a:pt x="710" y="157"/>
                    <a:pt x="709" y="155"/>
                    <a:pt x="709" y="155"/>
                  </a:cubicBezTo>
                  <a:cubicBezTo>
                    <a:pt x="709" y="158"/>
                    <a:pt x="709" y="158"/>
                    <a:pt x="709" y="160"/>
                  </a:cubicBezTo>
                  <a:cubicBezTo>
                    <a:pt x="710" y="163"/>
                    <a:pt x="710" y="171"/>
                    <a:pt x="710" y="176"/>
                  </a:cubicBezTo>
                  <a:cubicBezTo>
                    <a:pt x="710" y="176"/>
                    <a:pt x="710" y="177"/>
                    <a:pt x="710" y="177"/>
                  </a:cubicBezTo>
                  <a:cubicBezTo>
                    <a:pt x="710" y="176"/>
                    <a:pt x="710" y="175"/>
                    <a:pt x="710" y="175"/>
                  </a:cubicBezTo>
                  <a:cubicBezTo>
                    <a:pt x="710" y="180"/>
                    <a:pt x="710" y="180"/>
                    <a:pt x="710" y="184"/>
                  </a:cubicBezTo>
                  <a:cubicBezTo>
                    <a:pt x="709" y="184"/>
                    <a:pt x="709" y="187"/>
                    <a:pt x="710" y="185"/>
                  </a:cubicBezTo>
                  <a:cubicBezTo>
                    <a:pt x="710" y="189"/>
                    <a:pt x="709" y="191"/>
                    <a:pt x="709" y="190"/>
                  </a:cubicBezTo>
                  <a:cubicBezTo>
                    <a:pt x="709" y="186"/>
                    <a:pt x="709" y="188"/>
                    <a:pt x="709" y="185"/>
                  </a:cubicBezTo>
                  <a:cubicBezTo>
                    <a:pt x="709" y="187"/>
                    <a:pt x="709" y="188"/>
                    <a:pt x="708" y="190"/>
                  </a:cubicBezTo>
                  <a:cubicBezTo>
                    <a:pt x="708" y="190"/>
                    <a:pt x="708" y="188"/>
                    <a:pt x="708" y="187"/>
                  </a:cubicBezTo>
                  <a:cubicBezTo>
                    <a:pt x="708" y="191"/>
                    <a:pt x="708" y="191"/>
                    <a:pt x="708" y="193"/>
                  </a:cubicBezTo>
                  <a:cubicBezTo>
                    <a:pt x="708" y="194"/>
                    <a:pt x="708" y="195"/>
                    <a:pt x="708" y="197"/>
                  </a:cubicBezTo>
                  <a:cubicBezTo>
                    <a:pt x="708" y="197"/>
                    <a:pt x="708" y="197"/>
                    <a:pt x="708" y="198"/>
                  </a:cubicBezTo>
                  <a:cubicBezTo>
                    <a:pt x="708" y="198"/>
                    <a:pt x="708" y="198"/>
                    <a:pt x="708" y="199"/>
                  </a:cubicBezTo>
                  <a:cubicBezTo>
                    <a:pt x="708" y="201"/>
                    <a:pt x="708" y="200"/>
                    <a:pt x="708" y="201"/>
                  </a:cubicBezTo>
                  <a:cubicBezTo>
                    <a:pt x="708" y="201"/>
                    <a:pt x="708" y="202"/>
                    <a:pt x="708" y="204"/>
                  </a:cubicBezTo>
                  <a:cubicBezTo>
                    <a:pt x="708" y="204"/>
                    <a:pt x="708" y="206"/>
                    <a:pt x="708" y="203"/>
                  </a:cubicBezTo>
                  <a:cubicBezTo>
                    <a:pt x="708" y="202"/>
                    <a:pt x="708" y="205"/>
                    <a:pt x="708" y="203"/>
                  </a:cubicBezTo>
                  <a:cubicBezTo>
                    <a:pt x="708" y="200"/>
                    <a:pt x="708" y="200"/>
                    <a:pt x="709" y="199"/>
                  </a:cubicBezTo>
                  <a:cubicBezTo>
                    <a:pt x="709" y="201"/>
                    <a:pt x="708" y="207"/>
                    <a:pt x="708" y="209"/>
                  </a:cubicBezTo>
                  <a:cubicBezTo>
                    <a:pt x="708" y="208"/>
                    <a:pt x="708" y="208"/>
                    <a:pt x="708" y="209"/>
                  </a:cubicBezTo>
                  <a:cubicBezTo>
                    <a:pt x="708" y="210"/>
                    <a:pt x="708" y="208"/>
                    <a:pt x="707" y="209"/>
                  </a:cubicBezTo>
                  <a:cubicBezTo>
                    <a:pt x="707" y="213"/>
                    <a:pt x="707" y="213"/>
                    <a:pt x="707" y="216"/>
                  </a:cubicBezTo>
                  <a:cubicBezTo>
                    <a:pt x="707" y="216"/>
                    <a:pt x="706" y="217"/>
                    <a:pt x="706" y="217"/>
                  </a:cubicBezTo>
                  <a:cubicBezTo>
                    <a:pt x="706" y="214"/>
                    <a:pt x="706" y="225"/>
                    <a:pt x="705" y="227"/>
                  </a:cubicBezTo>
                  <a:cubicBezTo>
                    <a:pt x="705" y="227"/>
                    <a:pt x="705" y="228"/>
                    <a:pt x="705" y="228"/>
                  </a:cubicBezTo>
                  <a:cubicBezTo>
                    <a:pt x="705" y="227"/>
                    <a:pt x="705" y="227"/>
                    <a:pt x="705" y="225"/>
                  </a:cubicBezTo>
                  <a:cubicBezTo>
                    <a:pt x="705" y="223"/>
                    <a:pt x="706" y="221"/>
                    <a:pt x="706" y="220"/>
                  </a:cubicBezTo>
                  <a:cubicBezTo>
                    <a:pt x="705" y="223"/>
                    <a:pt x="705" y="225"/>
                    <a:pt x="704" y="226"/>
                  </a:cubicBezTo>
                  <a:cubicBezTo>
                    <a:pt x="705" y="223"/>
                    <a:pt x="704" y="225"/>
                    <a:pt x="704" y="222"/>
                  </a:cubicBezTo>
                  <a:cubicBezTo>
                    <a:pt x="705" y="220"/>
                    <a:pt x="706" y="216"/>
                    <a:pt x="706" y="216"/>
                  </a:cubicBezTo>
                  <a:cubicBezTo>
                    <a:pt x="705" y="217"/>
                    <a:pt x="705" y="217"/>
                    <a:pt x="705" y="217"/>
                  </a:cubicBezTo>
                  <a:cubicBezTo>
                    <a:pt x="706" y="213"/>
                    <a:pt x="707" y="210"/>
                    <a:pt x="706" y="207"/>
                  </a:cubicBezTo>
                  <a:cubicBezTo>
                    <a:pt x="706" y="210"/>
                    <a:pt x="706" y="213"/>
                    <a:pt x="705" y="216"/>
                  </a:cubicBezTo>
                  <a:cubicBezTo>
                    <a:pt x="705" y="215"/>
                    <a:pt x="705" y="214"/>
                    <a:pt x="706" y="211"/>
                  </a:cubicBezTo>
                  <a:cubicBezTo>
                    <a:pt x="706" y="210"/>
                    <a:pt x="706" y="208"/>
                    <a:pt x="706" y="206"/>
                  </a:cubicBezTo>
                  <a:cubicBezTo>
                    <a:pt x="706" y="205"/>
                    <a:pt x="705" y="208"/>
                    <a:pt x="705" y="205"/>
                  </a:cubicBezTo>
                  <a:cubicBezTo>
                    <a:pt x="705" y="207"/>
                    <a:pt x="705" y="212"/>
                    <a:pt x="704" y="213"/>
                  </a:cubicBezTo>
                  <a:cubicBezTo>
                    <a:pt x="705" y="211"/>
                    <a:pt x="705" y="210"/>
                    <a:pt x="705" y="209"/>
                  </a:cubicBezTo>
                  <a:cubicBezTo>
                    <a:pt x="705" y="216"/>
                    <a:pt x="703" y="218"/>
                    <a:pt x="703" y="218"/>
                  </a:cubicBezTo>
                  <a:cubicBezTo>
                    <a:pt x="703" y="220"/>
                    <a:pt x="702" y="222"/>
                    <a:pt x="702" y="223"/>
                  </a:cubicBezTo>
                  <a:cubicBezTo>
                    <a:pt x="702" y="223"/>
                    <a:pt x="703" y="217"/>
                    <a:pt x="702" y="218"/>
                  </a:cubicBezTo>
                  <a:cubicBezTo>
                    <a:pt x="702" y="220"/>
                    <a:pt x="702" y="220"/>
                    <a:pt x="702" y="221"/>
                  </a:cubicBezTo>
                  <a:cubicBezTo>
                    <a:pt x="702" y="218"/>
                    <a:pt x="701" y="222"/>
                    <a:pt x="702" y="218"/>
                  </a:cubicBezTo>
                  <a:cubicBezTo>
                    <a:pt x="702" y="218"/>
                    <a:pt x="702" y="218"/>
                    <a:pt x="702" y="218"/>
                  </a:cubicBezTo>
                  <a:cubicBezTo>
                    <a:pt x="703" y="214"/>
                    <a:pt x="701" y="217"/>
                    <a:pt x="702" y="214"/>
                  </a:cubicBezTo>
                  <a:cubicBezTo>
                    <a:pt x="702" y="214"/>
                    <a:pt x="702" y="211"/>
                    <a:pt x="702" y="211"/>
                  </a:cubicBezTo>
                  <a:cubicBezTo>
                    <a:pt x="702" y="211"/>
                    <a:pt x="702" y="215"/>
                    <a:pt x="701" y="214"/>
                  </a:cubicBezTo>
                  <a:cubicBezTo>
                    <a:pt x="701" y="214"/>
                    <a:pt x="702" y="212"/>
                    <a:pt x="701" y="212"/>
                  </a:cubicBezTo>
                  <a:cubicBezTo>
                    <a:pt x="701" y="214"/>
                    <a:pt x="701" y="211"/>
                    <a:pt x="701" y="212"/>
                  </a:cubicBezTo>
                  <a:cubicBezTo>
                    <a:pt x="701" y="214"/>
                    <a:pt x="700" y="217"/>
                    <a:pt x="700" y="217"/>
                  </a:cubicBezTo>
                  <a:cubicBezTo>
                    <a:pt x="700" y="217"/>
                    <a:pt x="700" y="219"/>
                    <a:pt x="701" y="217"/>
                  </a:cubicBezTo>
                  <a:cubicBezTo>
                    <a:pt x="700" y="218"/>
                    <a:pt x="700" y="221"/>
                    <a:pt x="700" y="220"/>
                  </a:cubicBezTo>
                  <a:cubicBezTo>
                    <a:pt x="699" y="223"/>
                    <a:pt x="699" y="226"/>
                    <a:pt x="698" y="230"/>
                  </a:cubicBezTo>
                  <a:cubicBezTo>
                    <a:pt x="697" y="233"/>
                    <a:pt x="697" y="236"/>
                    <a:pt x="696" y="239"/>
                  </a:cubicBezTo>
                  <a:cubicBezTo>
                    <a:pt x="696" y="240"/>
                    <a:pt x="695" y="242"/>
                    <a:pt x="695" y="243"/>
                  </a:cubicBezTo>
                  <a:cubicBezTo>
                    <a:pt x="694" y="243"/>
                    <a:pt x="695" y="240"/>
                    <a:pt x="695" y="240"/>
                  </a:cubicBezTo>
                  <a:cubicBezTo>
                    <a:pt x="695" y="241"/>
                    <a:pt x="695" y="240"/>
                    <a:pt x="695" y="240"/>
                  </a:cubicBezTo>
                  <a:cubicBezTo>
                    <a:pt x="694" y="242"/>
                    <a:pt x="694" y="244"/>
                    <a:pt x="693" y="246"/>
                  </a:cubicBezTo>
                  <a:cubicBezTo>
                    <a:pt x="694" y="241"/>
                    <a:pt x="693" y="243"/>
                    <a:pt x="694" y="239"/>
                  </a:cubicBezTo>
                  <a:cubicBezTo>
                    <a:pt x="694" y="240"/>
                    <a:pt x="696" y="234"/>
                    <a:pt x="696" y="233"/>
                  </a:cubicBezTo>
                  <a:cubicBezTo>
                    <a:pt x="695" y="235"/>
                    <a:pt x="694" y="239"/>
                    <a:pt x="694" y="239"/>
                  </a:cubicBezTo>
                  <a:cubicBezTo>
                    <a:pt x="694" y="237"/>
                    <a:pt x="695" y="234"/>
                    <a:pt x="695" y="234"/>
                  </a:cubicBezTo>
                  <a:cubicBezTo>
                    <a:pt x="694" y="237"/>
                    <a:pt x="693" y="239"/>
                    <a:pt x="693" y="241"/>
                  </a:cubicBezTo>
                  <a:cubicBezTo>
                    <a:pt x="693" y="240"/>
                    <a:pt x="695" y="230"/>
                    <a:pt x="695" y="228"/>
                  </a:cubicBezTo>
                  <a:cubicBezTo>
                    <a:pt x="694" y="234"/>
                    <a:pt x="693" y="236"/>
                    <a:pt x="693" y="237"/>
                  </a:cubicBezTo>
                  <a:cubicBezTo>
                    <a:pt x="692" y="239"/>
                    <a:pt x="692" y="241"/>
                    <a:pt x="692" y="242"/>
                  </a:cubicBezTo>
                  <a:cubicBezTo>
                    <a:pt x="692" y="238"/>
                    <a:pt x="690" y="244"/>
                    <a:pt x="691" y="245"/>
                  </a:cubicBezTo>
                  <a:cubicBezTo>
                    <a:pt x="691" y="242"/>
                    <a:pt x="691" y="243"/>
                    <a:pt x="691" y="245"/>
                  </a:cubicBezTo>
                  <a:cubicBezTo>
                    <a:pt x="691" y="244"/>
                    <a:pt x="690" y="245"/>
                    <a:pt x="690" y="246"/>
                  </a:cubicBezTo>
                  <a:cubicBezTo>
                    <a:pt x="690" y="249"/>
                    <a:pt x="689" y="251"/>
                    <a:pt x="688" y="253"/>
                  </a:cubicBezTo>
                  <a:cubicBezTo>
                    <a:pt x="688" y="255"/>
                    <a:pt x="687" y="257"/>
                    <a:pt x="687" y="258"/>
                  </a:cubicBezTo>
                  <a:cubicBezTo>
                    <a:pt x="688" y="256"/>
                    <a:pt x="688" y="256"/>
                    <a:pt x="688" y="254"/>
                  </a:cubicBezTo>
                  <a:cubicBezTo>
                    <a:pt x="689" y="252"/>
                    <a:pt x="689" y="253"/>
                    <a:pt x="691" y="249"/>
                  </a:cubicBezTo>
                  <a:cubicBezTo>
                    <a:pt x="690" y="253"/>
                    <a:pt x="690" y="252"/>
                    <a:pt x="689" y="254"/>
                  </a:cubicBezTo>
                  <a:cubicBezTo>
                    <a:pt x="689" y="255"/>
                    <a:pt x="690" y="252"/>
                    <a:pt x="689" y="255"/>
                  </a:cubicBezTo>
                  <a:cubicBezTo>
                    <a:pt x="689" y="257"/>
                    <a:pt x="687" y="262"/>
                    <a:pt x="686" y="264"/>
                  </a:cubicBezTo>
                  <a:cubicBezTo>
                    <a:pt x="686" y="265"/>
                    <a:pt x="686" y="267"/>
                    <a:pt x="685" y="268"/>
                  </a:cubicBezTo>
                  <a:cubicBezTo>
                    <a:pt x="685" y="270"/>
                    <a:pt x="684" y="272"/>
                    <a:pt x="684" y="274"/>
                  </a:cubicBezTo>
                  <a:cubicBezTo>
                    <a:pt x="682" y="277"/>
                    <a:pt x="681" y="280"/>
                    <a:pt x="681" y="281"/>
                  </a:cubicBezTo>
                  <a:cubicBezTo>
                    <a:pt x="680" y="282"/>
                    <a:pt x="680" y="282"/>
                    <a:pt x="680" y="283"/>
                  </a:cubicBezTo>
                  <a:cubicBezTo>
                    <a:pt x="679" y="285"/>
                    <a:pt x="681" y="281"/>
                    <a:pt x="681" y="282"/>
                  </a:cubicBezTo>
                  <a:cubicBezTo>
                    <a:pt x="680" y="283"/>
                    <a:pt x="680" y="283"/>
                    <a:pt x="680" y="283"/>
                  </a:cubicBezTo>
                  <a:cubicBezTo>
                    <a:pt x="680" y="284"/>
                    <a:pt x="679" y="286"/>
                    <a:pt x="678" y="287"/>
                  </a:cubicBezTo>
                  <a:cubicBezTo>
                    <a:pt x="678" y="288"/>
                    <a:pt x="677" y="291"/>
                    <a:pt x="676" y="294"/>
                  </a:cubicBezTo>
                  <a:cubicBezTo>
                    <a:pt x="675" y="298"/>
                    <a:pt x="673" y="302"/>
                    <a:pt x="672" y="304"/>
                  </a:cubicBezTo>
                  <a:cubicBezTo>
                    <a:pt x="672" y="304"/>
                    <a:pt x="670" y="309"/>
                    <a:pt x="669" y="309"/>
                  </a:cubicBezTo>
                  <a:cubicBezTo>
                    <a:pt x="670" y="309"/>
                    <a:pt x="671" y="307"/>
                    <a:pt x="670" y="309"/>
                  </a:cubicBezTo>
                  <a:cubicBezTo>
                    <a:pt x="669" y="310"/>
                    <a:pt x="668" y="311"/>
                    <a:pt x="668" y="312"/>
                  </a:cubicBezTo>
                  <a:cubicBezTo>
                    <a:pt x="668" y="312"/>
                    <a:pt x="669" y="311"/>
                    <a:pt x="668" y="312"/>
                  </a:cubicBezTo>
                  <a:cubicBezTo>
                    <a:pt x="667" y="315"/>
                    <a:pt x="666" y="315"/>
                    <a:pt x="665" y="316"/>
                  </a:cubicBezTo>
                  <a:cubicBezTo>
                    <a:pt x="665" y="316"/>
                    <a:pt x="667" y="313"/>
                    <a:pt x="665" y="315"/>
                  </a:cubicBezTo>
                  <a:cubicBezTo>
                    <a:pt x="665" y="316"/>
                    <a:pt x="661" y="323"/>
                    <a:pt x="660" y="324"/>
                  </a:cubicBezTo>
                  <a:cubicBezTo>
                    <a:pt x="661" y="322"/>
                    <a:pt x="662" y="319"/>
                    <a:pt x="664" y="316"/>
                  </a:cubicBezTo>
                  <a:cubicBezTo>
                    <a:pt x="664" y="315"/>
                    <a:pt x="664" y="314"/>
                    <a:pt x="666" y="312"/>
                  </a:cubicBezTo>
                  <a:cubicBezTo>
                    <a:pt x="665" y="313"/>
                    <a:pt x="666" y="311"/>
                    <a:pt x="667" y="310"/>
                  </a:cubicBezTo>
                  <a:cubicBezTo>
                    <a:pt x="666" y="311"/>
                    <a:pt x="666" y="310"/>
                    <a:pt x="667" y="310"/>
                  </a:cubicBezTo>
                  <a:cubicBezTo>
                    <a:pt x="666" y="310"/>
                    <a:pt x="668" y="307"/>
                    <a:pt x="668" y="307"/>
                  </a:cubicBezTo>
                  <a:cubicBezTo>
                    <a:pt x="666" y="310"/>
                    <a:pt x="666" y="311"/>
                    <a:pt x="664" y="314"/>
                  </a:cubicBezTo>
                  <a:cubicBezTo>
                    <a:pt x="666" y="310"/>
                    <a:pt x="668" y="305"/>
                    <a:pt x="668" y="303"/>
                  </a:cubicBezTo>
                  <a:cubicBezTo>
                    <a:pt x="670" y="299"/>
                    <a:pt x="671" y="298"/>
                    <a:pt x="672" y="296"/>
                  </a:cubicBezTo>
                  <a:cubicBezTo>
                    <a:pt x="671" y="298"/>
                    <a:pt x="673" y="292"/>
                    <a:pt x="673" y="292"/>
                  </a:cubicBezTo>
                  <a:cubicBezTo>
                    <a:pt x="673" y="291"/>
                    <a:pt x="672" y="294"/>
                    <a:pt x="672" y="293"/>
                  </a:cubicBezTo>
                  <a:cubicBezTo>
                    <a:pt x="671" y="295"/>
                    <a:pt x="671" y="297"/>
                    <a:pt x="670" y="297"/>
                  </a:cubicBezTo>
                  <a:cubicBezTo>
                    <a:pt x="672" y="294"/>
                    <a:pt x="673" y="291"/>
                    <a:pt x="674" y="288"/>
                  </a:cubicBezTo>
                  <a:cubicBezTo>
                    <a:pt x="673" y="289"/>
                    <a:pt x="675" y="285"/>
                    <a:pt x="675" y="284"/>
                  </a:cubicBezTo>
                  <a:cubicBezTo>
                    <a:pt x="675" y="285"/>
                    <a:pt x="675" y="285"/>
                    <a:pt x="675" y="284"/>
                  </a:cubicBezTo>
                  <a:cubicBezTo>
                    <a:pt x="674" y="286"/>
                    <a:pt x="674" y="287"/>
                    <a:pt x="673" y="288"/>
                  </a:cubicBezTo>
                  <a:cubicBezTo>
                    <a:pt x="674" y="285"/>
                    <a:pt x="672" y="289"/>
                    <a:pt x="672" y="289"/>
                  </a:cubicBezTo>
                  <a:cubicBezTo>
                    <a:pt x="672" y="288"/>
                    <a:pt x="674" y="285"/>
                    <a:pt x="673" y="286"/>
                  </a:cubicBezTo>
                  <a:cubicBezTo>
                    <a:pt x="672" y="287"/>
                    <a:pt x="671" y="291"/>
                    <a:pt x="671" y="291"/>
                  </a:cubicBezTo>
                  <a:cubicBezTo>
                    <a:pt x="672" y="288"/>
                    <a:pt x="672" y="291"/>
                    <a:pt x="671" y="293"/>
                  </a:cubicBezTo>
                  <a:cubicBezTo>
                    <a:pt x="670" y="295"/>
                    <a:pt x="668" y="301"/>
                    <a:pt x="666" y="302"/>
                  </a:cubicBezTo>
                  <a:cubicBezTo>
                    <a:pt x="666" y="302"/>
                    <a:pt x="666" y="303"/>
                    <a:pt x="666" y="304"/>
                  </a:cubicBezTo>
                  <a:cubicBezTo>
                    <a:pt x="664" y="307"/>
                    <a:pt x="663" y="309"/>
                    <a:pt x="663" y="307"/>
                  </a:cubicBezTo>
                  <a:cubicBezTo>
                    <a:pt x="663" y="309"/>
                    <a:pt x="662" y="309"/>
                    <a:pt x="662" y="310"/>
                  </a:cubicBezTo>
                  <a:cubicBezTo>
                    <a:pt x="662" y="309"/>
                    <a:pt x="664" y="305"/>
                    <a:pt x="665" y="304"/>
                  </a:cubicBezTo>
                  <a:cubicBezTo>
                    <a:pt x="665" y="303"/>
                    <a:pt x="665" y="302"/>
                    <a:pt x="666" y="301"/>
                  </a:cubicBezTo>
                  <a:cubicBezTo>
                    <a:pt x="666" y="300"/>
                    <a:pt x="667" y="299"/>
                    <a:pt x="667" y="298"/>
                  </a:cubicBezTo>
                  <a:cubicBezTo>
                    <a:pt x="669" y="295"/>
                    <a:pt x="668" y="295"/>
                    <a:pt x="669" y="292"/>
                  </a:cubicBezTo>
                  <a:cubicBezTo>
                    <a:pt x="669" y="292"/>
                    <a:pt x="669" y="292"/>
                    <a:pt x="669" y="292"/>
                  </a:cubicBezTo>
                  <a:cubicBezTo>
                    <a:pt x="668" y="294"/>
                    <a:pt x="668" y="295"/>
                    <a:pt x="667" y="296"/>
                  </a:cubicBezTo>
                  <a:cubicBezTo>
                    <a:pt x="668" y="294"/>
                    <a:pt x="668" y="292"/>
                    <a:pt x="667" y="294"/>
                  </a:cubicBezTo>
                  <a:cubicBezTo>
                    <a:pt x="668" y="293"/>
                    <a:pt x="668" y="292"/>
                    <a:pt x="668" y="291"/>
                  </a:cubicBezTo>
                  <a:cubicBezTo>
                    <a:pt x="668" y="292"/>
                    <a:pt x="667" y="293"/>
                    <a:pt x="668" y="291"/>
                  </a:cubicBezTo>
                  <a:cubicBezTo>
                    <a:pt x="667" y="293"/>
                    <a:pt x="666" y="294"/>
                    <a:pt x="666" y="294"/>
                  </a:cubicBezTo>
                  <a:cubicBezTo>
                    <a:pt x="666" y="295"/>
                    <a:pt x="666" y="295"/>
                    <a:pt x="665" y="297"/>
                  </a:cubicBezTo>
                  <a:cubicBezTo>
                    <a:pt x="665" y="297"/>
                    <a:pt x="665" y="297"/>
                    <a:pt x="664" y="297"/>
                  </a:cubicBezTo>
                  <a:cubicBezTo>
                    <a:pt x="665" y="295"/>
                    <a:pt x="665" y="295"/>
                    <a:pt x="665" y="293"/>
                  </a:cubicBezTo>
                  <a:cubicBezTo>
                    <a:pt x="665" y="294"/>
                    <a:pt x="665" y="294"/>
                    <a:pt x="665" y="294"/>
                  </a:cubicBezTo>
                  <a:cubicBezTo>
                    <a:pt x="664" y="297"/>
                    <a:pt x="663" y="297"/>
                    <a:pt x="663" y="299"/>
                  </a:cubicBezTo>
                  <a:cubicBezTo>
                    <a:pt x="662" y="300"/>
                    <a:pt x="662" y="299"/>
                    <a:pt x="662" y="299"/>
                  </a:cubicBezTo>
                  <a:cubicBezTo>
                    <a:pt x="662" y="298"/>
                    <a:pt x="663" y="296"/>
                    <a:pt x="663" y="296"/>
                  </a:cubicBezTo>
                  <a:cubicBezTo>
                    <a:pt x="662" y="299"/>
                    <a:pt x="661" y="301"/>
                    <a:pt x="660" y="303"/>
                  </a:cubicBezTo>
                  <a:cubicBezTo>
                    <a:pt x="660" y="304"/>
                    <a:pt x="658" y="307"/>
                    <a:pt x="659" y="305"/>
                  </a:cubicBezTo>
                  <a:cubicBezTo>
                    <a:pt x="659" y="305"/>
                    <a:pt x="659" y="305"/>
                    <a:pt x="659" y="304"/>
                  </a:cubicBezTo>
                  <a:cubicBezTo>
                    <a:pt x="659" y="305"/>
                    <a:pt x="657" y="308"/>
                    <a:pt x="657" y="310"/>
                  </a:cubicBezTo>
                  <a:cubicBezTo>
                    <a:pt x="656" y="309"/>
                    <a:pt x="654" y="314"/>
                    <a:pt x="655" y="312"/>
                  </a:cubicBezTo>
                  <a:cubicBezTo>
                    <a:pt x="654" y="314"/>
                    <a:pt x="655" y="312"/>
                    <a:pt x="654" y="314"/>
                  </a:cubicBezTo>
                  <a:cubicBezTo>
                    <a:pt x="652" y="318"/>
                    <a:pt x="647" y="327"/>
                    <a:pt x="643" y="333"/>
                  </a:cubicBezTo>
                  <a:cubicBezTo>
                    <a:pt x="643" y="333"/>
                    <a:pt x="644" y="332"/>
                    <a:pt x="644" y="332"/>
                  </a:cubicBezTo>
                  <a:cubicBezTo>
                    <a:pt x="642" y="335"/>
                    <a:pt x="640" y="338"/>
                    <a:pt x="638" y="341"/>
                  </a:cubicBezTo>
                  <a:cubicBezTo>
                    <a:pt x="636" y="343"/>
                    <a:pt x="634" y="346"/>
                    <a:pt x="633" y="348"/>
                  </a:cubicBezTo>
                  <a:cubicBezTo>
                    <a:pt x="632" y="349"/>
                    <a:pt x="634" y="347"/>
                    <a:pt x="633" y="348"/>
                  </a:cubicBezTo>
                  <a:cubicBezTo>
                    <a:pt x="633" y="348"/>
                    <a:pt x="632" y="349"/>
                    <a:pt x="632" y="350"/>
                  </a:cubicBezTo>
                  <a:cubicBezTo>
                    <a:pt x="632" y="349"/>
                    <a:pt x="632" y="349"/>
                    <a:pt x="632" y="349"/>
                  </a:cubicBezTo>
                  <a:cubicBezTo>
                    <a:pt x="633" y="347"/>
                    <a:pt x="634" y="347"/>
                    <a:pt x="633" y="347"/>
                  </a:cubicBezTo>
                  <a:cubicBezTo>
                    <a:pt x="630" y="351"/>
                    <a:pt x="627" y="355"/>
                    <a:pt x="624" y="359"/>
                  </a:cubicBezTo>
                  <a:cubicBezTo>
                    <a:pt x="620" y="363"/>
                    <a:pt x="617" y="368"/>
                    <a:pt x="614" y="371"/>
                  </a:cubicBezTo>
                  <a:cubicBezTo>
                    <a:pt x="613" y="372"/>
                    <a:pt x="612" y="374"/>
                    <a:pt x="611" y="375"/>
                  </a:cubicBezTo>
                  <a:cubicBezTo>
                    <a:pt x="611" y="375"/>
                    <a:pt x="611" y="374"/>
                    <a:pt x="612" y="374"/>
                  </a:cubicBezTo>
                  <a:cubicBezTo>
                    <a:pt x="611" y="375"/>
                    <a:pt x="611" y="375"/>
                    <a:pt x="610" y="376"/>
                  </a:cubicBezTo>
                  <a:cubicBezTo>
                    <a:pt x="608" y="377"/>
                    <a:pt x="605" y="381"/>
                    <a:pt x="603" y="384"/>
                  </a:cubicBezTo>
                  <a:cubicBezTo>
                    <a:pt x="599" y="387"/>
                    <a:pt x="597" y="390"/>
                    <a:pt x="594" y="392"/>
                  </a:cubicBezTo>
                  <a:cubicBezTo>
                    <a:pt x="592" y="395"/>
                    <a:pt x="589" y="397"/>
                    <a:pt x="587" y="399"/>
                  </a:cubicBezTo>
                  <a:cubicBezTo>
                    <a:pt x="583" y="403"/>
                    <a:pt x="572" y="411"/>
                    <a:pt x="568" y="415"/>
                  </a:cubicBezTo>
                  <a:cubicBezTo>
                    <a:pt x="567" y="415"/>
                    <a:pt x="566" y="416"/>
                    <a:pt x="566" y="415"/>
                  </a:cubicBezTo>
                  <a:cubicBezTo>
                    <a:pt x="564" y="417"/>
                    <a:pt x="566" y="416"/>
                    <a:pt x="563" y="418"/>
                  </a:cubicBezTo>
                  <a:cubicBezTo>
                    <a:pt x="562" y="419"/>
                    <a:pt x="562" y="419"/>
                    <a:pt x="561" y="419"/>
                  </a:cubicBezTo>
                  <a:cubicBezTo>
                    <a:pt x="560" y="421"/>
                    <a:pt x="558" y="422"/>
                    <a:pt x="559" y="421"/>
                  </a:cubicBezTo>
                  <a:cubicBezTo>
                    <a:pt x="557" y="422"/>
                    <a:pt x="557" y="423"/>
                    <a:pt x="555" y="424"/>
                  </a:cubicBezTo>
                  <a:cubicBezTo>
                    <a:pt x="554" y="425"/>
                    <a:pt x="551" y="426"/>
                    <a:pt x="550" y="427"/>
                  </a:cubicBezTo>
                  <a:cubicBezTo>
                    <a:pt x="548" y="428"/>
                    <a:pt x="546" y="430"/>
                    <a:pt x="544" y="431"/>
                  </a:cubicBezTo>
                  <a:cubicBezTo>
                    <a:pt x="541" y="433"/>
                    <a:pt x="539" y="434"/>
                    <a:pt x="536" y="436"/>
                  </a:cubicBezTo>
                  <a:cubicBezTo>
                    <a:pt x="534" y="437"/>
                    <a:pt x="531" y="439"/>
                    <a:pt x="528" y="440"/>
                  </a:cubicBezTo>
                  <a:cubicBezTo>
                    <a:pt x="526" y="442"/>
                    <a:pt x="523" y="443"/>
                    <a:pt x="521" y="445"/>
                  </a:cubicBezTo>
                  <a:cubicBezTo>
                    <a:pt x="523" y="444"/>
                    <a:pt x="527" y="441"/>
                    <a:pt x="524" y="443"/>
                  </a:cubicBezTo>
                  <a:cubicBezTo>
                    <a:pt x="526" y="442"/>
                    <a:pt x="530" y="440"/>
                    <a:pt x="532" y="438"/>
                  </a:cubicBezTo>
                  <a:cubicBezTo>
                    <a:pt x="534" y="437"/>
                    <a:pt x="538" y="435"/>
                    <a:pt x="540" y="433"/>
                  </a:cubicBezTo>
                  <a:cubicBezTo>
                    <a:pt x="542" y="432"/>
                    <a:pt x="542" y="432"/>
                    <a:pt x="545" y="431"/>
                  </a:cubicBezTo>
                  <a:cubicBezTo>
                    <a:pt x="545" y="431"/>
                    <a:pt x="546" y="430"/>
                    <a:pt x="546" y="430"/>
                  </a:cubicBezTo>
                  <a:cubicBezTo>
                    <a:pt x="543" y="433"/>
                    <a:pt x="538" y="435"/>
                    <a:pt x="532" y="439"/>
                  </a:cubicBezTo>
                  <a:cubicBezTo>
                    <a:pt x="539" y="435"/>
                    <a:pt x="543" y="433"/>
                    <a:pt x="550" y="428"/>
                  </a:cubicBezTo>
                  <a:cubicBezTo>
                    <a:pt x="550" y="428"/>
                    <a:pt x="550" y="428"/>
                    <a:pt x="552" y="428"/>
                  </a:cubicBezTo>
                  <a:cubicBezTo>
                    <a:pt x="554" y="426"/>
                    <a:pt x="565" y="418"/>
                    <a:pt x="568" y="416"/>
                  </a:cubicBezTo>
                  <a:cubicBezTo>
                    <a:pt x="572" y="413"/>
                    <a:pt x="576" y="409"/>
                    <a:pt x="579" y="407"/>
                  </a:cubicBezTo>
                  <a:cubicBezTo>
                    <a:pt x="578" y="408"/>
                    <a:pt x="580" y="406"/>
                    <a:pt x="582" y="404"/>
                  </a:cubicBezTo>
                  <a:cubicBezTo>
                    <a:pt x="584" y="403"/>
                    <a:pt x="586" y="401"/>
                    <a:pt x="586" y="401"/>
                  </a:cubicBezTo>
                  <a:cubicBezTo>
                    <a:pt x="586" y="401"/>
                    <a:pt x="585" y="402"/>
                    <a:pt x="585" y="403"/>
                  </a:cubicBezTo>
                  <a:cubicBezTo>
                    <a:pt x="586" y="401"/>
                    <a:pt x="589" y="399"/>
                    <a:pt x="590" y="398"/>
                  </a:cubicBezTo>
                  <a:cubicBezTo>
                    <a:pt x="591" y="397"/>
                    <a:pt x="593" y="395"/>
                    <a:pt x="596" y="392"/>
                  </a:cubicBezTo>
                  <a:cubicBezTo>
                    <a:pt x="598" y="390"/>
                    <a:pt x="601" y="387"/>
                    <a:pt x="602" y="386"/>
                  </a:cubicBezTo>
                  <a:cubicBezTo>
                    <a:pt x="604" y="384"/>
                    <a:pt x="604" y="384"/>
                    <a:pt x="604" y="385"/>
                  </a:cubicBezTo>
                  <a:cubicBezTo>
                    <a:pt x="606" y="383"/>
                    <a:pt x="606" y="382"/>
                    <a:pt x="609" y="378"/>
                  </a:cubicBezTo>
                  <a:cubicBezTo>
                    <a:pt x="611" y="377"/>
                    <a:pt x="614" y="374"/>
                    <a:pt x="617" y="371"/>
                  </a:cubicBezTo>
                  <a:cubicBezTo>
                    <a:pt x="620" y="367"/>
                    <a:pt x="623" y="363"/>
                    <a:pt x="624" y="362"/>
                  </a:cubicBezTo>
                  <a:cubicBezTo>
                    <a:pt x="621" y="366"/>
                    <a:pt x="618" y="371"/>
                    <a:pt x="613" y="376"/>
                  </a:cubicBezTo>
                  <a:cubicBezTo>
                    <a:pt x="611" y="378"/>
                    <a:pt x="609" y="381"/>
                    <a:pt x="606" y="383"/>
                  </a:cubicBezTo>
                  <a:cubicBezTo>
                    <a:pt x="604" y="385"/>
                    <a:pt x="602" y="388"/>
                    <a:pt x="600" y="390"/>
                  </a:cubicBezTo>
                  <a:cubicBezTo>
                    <a:pt x="603" y="387"/>
                    <a:pt x="607" y="384"/>
                    <a:pt x="608" y="381"/>
                  </a:cubicBezTo>
                  <a:cubicBezTo>
                    <a:pt x="608" y="382"/>
                    <a:pt x="612" y="377"/>
                    <a:pt x="613" y="377"/>
                  </a:cubicBezTo>
                  <a:cubicBezTo>
                    <a:pt x="611" y="379"/>
                    <a:pt x="608" y="383"/>
                    <a:pt x="606" y="385"/>
                  </a:cubicBezTo>
                  <a:cubicBezTo>
                    <a:pt x="603" y="388"/>
                    <a:pt x="600" y="390"/>
                    <a:pt x="599" y="391"/>
                  </a:cubicBezTo>
                  <a:cubicBezTo>
                    <a:pt x="599" y="391"/>
                    <a:pt x="601" y="389"/>
                    <a:pt x="602" y="389"/>
                  </a:cubicBezTo>
                  <a:cubicBezTo>
                    <a:pt x="600" y="391"/>
                    <a:pt x="598" y="393"/>
                    <a:pt x="596" y="394"/>
                  </a:cubicBezTo>
                  <a:cubicBezTo>
                    <a:pt x="595" y="396"/>
                    <a:pt x="593" y="397"/>
                    <a:pt x="591" y="399"/>
                  </a:cubicBezTo>
                  <a:cubicBezTo>
                    <a:pt x="591" y="399"/>
                    <a:pt x="591" y="399"/>
                    <a:pt x="590" y="400"/>
                  </a:cubicBezTo>
                  <a:cubicBezTo>
                    <a:pt x="588" y="402"/>
                    <a:pt x="585" y="404"/>
                    <a:pt x="583" y="406"/>
                  </a:cubicBezTo>
                  <a:cubicBezTo>
                    <a:pt x="581" y="408"/>
                    <a:pt x="578" y="410"/>
                    <a:pt x="577" y="411"/>
                  </a:cubicBezTo>
                  <a:cubicBezTo>
                    <a:pt x="575" y="412"/>
                    <a:pt x="573" y="414"/>
                    <a:pt x="571" y="415"/>
                  </a:cubicBezTo>
                  <a:cubicBezTo>
                    <a:pt x="569" y="417"/>
                    <a:pt x="568" y="418"/>
                    <a:pt x="566" y="419"/>
                  </a:cubicBezTo>
                  <a:cubicBezTo>
                    <a:pt x="565" y="420"/>
                    <a:pt x="560" y="423"/>
                    <a:pt x="562" y="422"/>
                  </a:cubicBezTo>
                  <a:cubicBezTo>
                    <a:pt x="560" y="423"/>
                    <a:pt x="559" y="424"/>
                    <a:pt x="557" y="425"/>
                  </a:cubicBezTo>
                  <a:cubicBezTo>
                    <a:pt x="556" y="426"/>
                    <a:pt x="554" y="427"/>
                    <a:pt x="553" y="428"/>
                  </a:cubicBezTo>
                  <a:cubicBezTo>
                    <a:pt x="553" y="427"/>
                    <a:pt x="548" y="431"/>
                    <a:pt x="548" y="431"/>
                  </a:cubicBezTo>
                  <a:cubicBezTo>
                    <a:pt x="546" y="432"/>
                    <a:pt x="546" y="433"/>
                    <a:pt x="542" y="435"/>
                  </a:cubicBezTo>
                  <a:cubicBezTo>
                    <a:pt x="542" y="435"/>
                    <a:pt x="540" y="435"/>
                    <a:pt x="538" y="437"/>
                  </a:cubicBezTo>
                  <a:cubicBezTo>
                    <a:pt x="536" y="438"/>
                    <a:pt x="533" y="440"/>
                    <a:pt x="531" y="441"/>
                  </a:cubicBezTo>
                  <a:cubicBezTo>
                    <a:pt x="528" y="443"/>
                    <a:pt x="525" y="444"/>
                    <a:pt x="521" y="446"/>
                  </a:cubicBezTo>
                  <a:cubicBezTo>
                    <a:pt x="521" y="446"/>
                    <a:pt x="521" y="446"/>
                    <a:pt x="520" y="447"/>
                  </a:cubicBezTo>
                  <a:cubicBezTo>
                    <a:pt x="515" y="450"/>
                    <a:pt x="510" y="452"/>
                    <a:pt x="507" y="453"/>
                  </a:cubicBezTo>
                  <a:cubicBezTo>
                    <a:pt x="505" y="455"/>
                    <a:pt x="501" y="456"/>
                    <a:pt x="499" y="457"/>
                  </a:cubicBezTo>
                  <a:cubicBezTo>
                    <a:pt x="495" y="458"/>
                    <a:pt x="488" y="462"/>
                    <a:pt x="487" y="461"/>
                  </a:cubicBezTo>
                  <a:cubicBezTo>
                    <a:pt x="486" y="462"/>
                    <a:pt x="487" y="462"/>
                    <a:pt x="485" y="462"/>
                  </a:cubicBezTo>
                  <a:cubicBezTo>
                    <a:pt x="485" y="462"/>
                    <a:pt x="483" y="463"/>
                    <a:pt x="482" y="463"/>
                  </a:cubicBezTo>
                  <a:cubicBezTo>
                    <a:pt x="480" y="464"/>
                    <a:pt x="472" y="466"/>
                    <a:pt x="470" y="467"/>
                  </a:cubicBezTo>
                  <a:cubicBezTo>
                    <a:pt x="463" y="469"/>
                    <a:pt x="456" y="472"/>
                    <a:pt x="449" y="473"/>
                  </a:cubicBezTo>
                  <a:cubicBezTo>
                    <a:pt x="449" y="473"/>
                    <a:pt x="449" y="473"/>
                    <a:pt x="447" y="473"/>
                  </a:cubicBezTo>
                  <a:cubicBezTo>
                    <a:pt x="448" y="473"/>
                    <a:pt x="449" y="473"/>
                    <a:pt x="447" y="474"/>
                  </a:cubicBezTo>
                  <a:cubicBezTo>
                    <a:pt x="444" y="474"/>
                    <a:pt x="442" y="475"/>
                    <a:pt x="440" y="475"/>
                  </a:cubicBezTo>
                  <a:cubicBezTo>
                    <a:pt x="440" y="475"/>
                    <a:pt x="442" y="475"/>
                    <a:pt x="440" y="475"/>
                  </a:cubicBezTo>
                  <a:cubicBezTo>
                    <a:pt x="438" y="476"/>
                    <a:pt x="430" y="477"/>
                    <a:pt x="429" y="477"/>
                  </a:cubicBezTo>
                  <a:cubicBezTo>
                    <a:pt x="427" y="478"/>
                    <a:pt x="425" y="478"/>
                    <a:pt x="423" y="478"/>
                  </a:cubicBezTo>
                  <a:cubicBezTo>
                    <a:pt x="420" y="479"/>
                    <a:pt x="418" y="479"/>
                    <a:pt x="416" y="479"/>
                  </a:cubicBezTo>
                  <a:cubicBezTo>
                    <a:pt x="415" y="479"/>
                    <a:pt x="413" y="480"/>
                    <a:pt x="411" y="480"/>
                  </a:cubicBezTo>
                  <a:cubicBezTo>
                    <a:pt x="409" y="480"/>
                    <a:pt x="407" y="480"/>
                    <a:pt x="405" y="480"/>
                  </a:cubicBezTo>
                  <a:cubicBezTo>
                    <a:pt x="404" y="480"/>
                    <a:pt x="397" y="481"/>
                    <a:pt x="393" y="481"/>
                  </a:cubicBezTo>
                  <a:cubicBezTo>
                    <a:pt x="391" y="481"/>
                    <a:pt x="390" y="481"/>
                    <a:pt x="388" y="481"/>
                  </a:cubicBezTo>
                  <a:cubicBezTo>
                    <a:pt x="386" y="481"/>
                    <a:pt x="381" y="482"/>
                    <a:pt x="377" y="481"/>
                  </a:cubicBezTo>
                  <a:cubicBezTo>
                    <a:pt x="373" y="481"/>
                    <a:pt x="371" y="481"/>
                    <a:pt x="368" y="481"/>
                  </a:cubicBezTo>
                  <a:cubicBezTo>
                    <a:pt x="366" y="481"/>
                    <a:pt x="363" y="481"/>
                    <a:pt x="359" y="481"/>
                  </a:cubicBezTo>
                  <a:cubicBezTo>
                    <a:pt x="359" y="481"/>
                    <a:pt x="362" y="481"/>
                    <a:pt x="361" y="481"/>
                  </a:cubicBezTo>
                  <a:cubicBezTo>
                    <a:pt x="359" y="481"/>
                    <a:pt x="359" y="481"/>
                    <a:pt x="356" y="481"/>
                  </a:cubicBezTo>
                  <a:cubicBezTo>
                    <a:pt x="355" y="481"/>
                    <a:pt x="347" y="481"/>
                    <a:pt x="349" y="480"/>
                  </a:cubicBezTo>
                  <a:cubicBezTo>
                    <a:pt x="345" y="480"/>
                    <a:pt x="346" y="480"/>
                    <a:pt x="342" y="480"/>
                  </a:cubicBezTo>
                  <a:cubicBezTo>
                    <a:pt x="340" y="480"/>
                    <a:pt x="340" y="480"/>
                    <a:pt x="338" y="480"/>
                  </a:cubicBezTo>
                  <a:cubicBezTo>
                    <a:pt x="338" y="480"/>
                    <a:pt x="336" y="480"/>
                    <a:pt x="334" y="479"/>
                  </a:cubicBezTo>
                  <a:cubicBezTo>
                    <a:pt x="333" y="479"/>
                    <a:pt x="333" y="479"/>
                    <a:pt x="334" y="479"/>
                  </a:cubicBezTo>
                  <a:cubicBezTo>
                    <a:pt x="329" y="479"/>
                    <a:pt x="326" y="478"/>
                    <a:pt x="323" y="478"/>
                  </a:cubicBezTo>
                  <a:cubicBezTo>
                    <a:pt x="321" y="477"/>
                    <a:pt x="318" y="477"/>
                    <a:pt x="313" y="476"/>
                  </a:cubicBezTo>
                  <a:cubicBezTo>
                    <a:pt x="314" y="476"/>
                    <a:pt x="314" y="476"/>
                    <a:pt x="311" y="476"/>
                  </a:cubicBezTo>
                  <a:cubicBezTo>
                    <a:pt x="312" y="476"/>
                    <a:pt x="306" y="474"/>
                    <a:pt x="303" y="474"/>
                  </a:cubicBezTo>
                  <a:cubicBezTo>
                    <a:pt x="303" y="474"/>
                    <a:pt x="307" y="474"/>
                    <a:pt x="306" y="475"/>
                  </a:cubicBezTo>
                  <a:cubicBezTo>
                    <a:pt x="304" y="474"/>
                    <a:pt x="303" y="474"/>
                    <a:pt x="302" y="474"/>
                  </a:cubicBezTo>
                  <a:cubicBezTo>
                    <a:pt x="301" y="474"/>
                    <a:pt x="302" y="474"/>
                    <a:pt x="299" y="473"/>
                  </a:cubicBezTo>
                  <a:cubicBezTo>
                    <a:pt x="300" y="473"/>
                    <a:pt x="300" y="473"/>
                    <a:pt x="297" y="473"/>
                  </a:cubicBezTo>
                  <a:cubicBezTo>
                    <a:pt x="298" y="473"/>
                    <a:pt x="296" y="472"/>
                    <a:pt x="297" y="472"/>
                  </a:cubicBezTo>
                  <a:cubicBezTo>
                    <a:pt x="294" y="472"/>
                    <a:pt x="291" y="471"/>
                    <a:pt x="288" y="470"/>
                  </a:cubicBezTo>
                  <a:cubicBezTo>
                    <a:pt x="284" y="470"/>
                    <a:pt x="281" y="468"/>
                    <a:pt x="278" y="467"/>
                  </a:cubicBezTo>
                  <a:cubicBezTo>
                    <a:pt x="271" y="466"/>
                    <a:pt x="264" y="463"/>
                    <a:pt x="256" y="461"/>
                  </a:cubicBezTo>
                  <a:cubicBezTo>
                    <a:pt x="250" y="458"/>
                    <a:pt x="240" y="454"/>
                    <a:pt x="235" y="452"/>
                  </a:cubicBezTo>
                  <a:cubicBezTo>
                    <a:pt x="227" y="448"/>
                    <a:pt x="221" y="445"/>
                    <a:pt x="213" y="441"/>
                  </a:cubicBezTo>
                  <a:cubicBezTo>
                    <a:pt x="212" y="440"/>
                    <a:pt x="210" y="439"/>
                    <a:pt x="208" y="438"/>
                  </a:cubicBezTo>
                  <a:cubicBezTo>
                    <a:pt x="209" y="439"/>
                    <a:pt x="208" y="439"/>
                    <a:pt x="208" y="438"/>
                  </a:cubicBezTo>
                  <a:cubicBezTo>
                    <a:pt x="207" y="437"/>
                    <a:pt x="206" y="437"/>
                    <a:pt x="204" y="436"/>
                  </a:cubicBezTo>
                  <a:cubicBezTo>
                    <a:pt x="204" y="436"/>
                    <a:pt x="203" y="435"/>
                    <a:pt x="202" y="435"/>
                  </a:cubicBezTo>
                  <a:cubicBezTo>
                    <a:pt x="200" y="433"/>
                    <a:pt x="195" y="431"/>
                    <a:pt x="191" y="428"/>
                  </a:cubicBezTo>
                  <a:cubicBezTo>
                    <a:pt x="189" y="427"/>
                    <a:pt x="187" y="426"/>
                    <a:pt x="185" y="424"/>
                  </a:cubicBezTo>
                  <a:cubicBezTo>
                    <a:pt x="182" y="423"/>
                    <a:pt x="180" y="421"/>
                    <a:pt x="178" y="419"/>
                  </a:cubicBezTo>
                  <a:cubicBezTo>
                    <a:pt x="175" y="417"/>
                    <a:pt x="173" y="416"/>
                    <a:pt x="171" y="414"/>
                  </a:cubicBezTo>
                  <a:cubicBezTo>
                    <a:pt x="169" y="413"/>
                    <a:pt x="167" y="411"/>
                    <a:pt x="166" y="411"/>
                  </a:cubicBezTo>
                  <a:cubicBezTo>
                    <a:pt x="168" y="413"/>
                    <a:pt x="169" y="412"/>
                    <a:pt x="170" y="414"/>
                  </a:cubicBezTo>
                  <a:cubicBezTo>
                    <a:pt x="168" y="413"/>
                    <a:pt x="166" y="411"/>
                    <a:pt x="163" y="409"/>
                  </a:cubicBezTo>
                  <a:cubicBezTo>
                    <a:pt x="162" y="408"/>
                    <a:pt x="160" y="407"/>
                    <a:pt x="159" y="406"/>
                  </a:cubicBezTo>
                  <a:cubicBezTo>
                    <a:pt x="157" y="405"/>
                    <a:pt x="156" y="403"/>
                    <a:pt x="154" y="402"/>
                  </a:cubicBezTo>
                  <a:cubicBezTo>
                    <a:pt x="154" y="402"/>
                    <a:pt x="154" y="402"/>
                    <a:pt x="154" y="403"/>
                  </a:cubicBezTo>
                  <a:cubicBezTo>
                    <a:pt x="152" y="401"/>
                    <a:pt x="147" y="396"/>
                    <a:pt x="145" y="395"/>
                  </a:cubicBezTo>
                  <a:cubicBezTo>
                    <a:pt x="144" y="393"/>
                    <a:pt x="141" y="391"/>
                    <a:pt x="138" y="388"/>
                  </a:cubicBezTo>
                  <a:cubicBezTo>
                    <a:pt x="136" y="386"/>
                    <a:pt x="135" y="385"/>
                    <a:pt x="134" y="383"/>
                  </a:cubicBezTo>
                  <a:cubicBezTo>
                    <a:pt x="132" y="382"/>
                    <a:pt x="131" y="380"/>
                    <a:pt x="130" y="379"/>
                  </a:cubicBezTo>
                  <a:cubicBezTo>
                    <a:pt x="130" y="379"/>
                    <a:pt x="128" y="378"/>
                    <a:pt x="128" y="378"/>
                  </a:cubicBezTo>
                  <a:cubicBezTo>
                    <a:pt x="128" y="377"/>
                    <a:pt x="128" y="377"/>
                    <a:pt x="127" y="376"/>
                  </a:cubicBezTo>
                  <a:cubicBezTo>
                    <a:pt x="126" y="375"/>
                    <a:pt x="125" y="374"/>
                    <a:pt x="123" y="372"/>
                  </a:cubicBezTo>
                  <a:cubicBezTo>
                    <a:pt x="121" y="370"/>
                    <a:pt x="119" y="368"/>
                    <a:pt x="118" y="367"/>
                  </a:cubicBezTo>
                  <a:cubicBezTo>
                    <a:pt x="117" y="365"/>
                    <a:pt x="116" y="363"/>
                    <a:pt x="114" y="361"/>
                  </a:cubicBezTo>
                  <a:cubicBezTo>
                    <a:pt x="113" y="360"/>
                    <a:pt x="113" y="360"/>
                    <a:pt x="112" y="359"/>
                  </a:cubicBezTo>
                  <a:cubicBezTo>
                    <a:pt x="111" y="358"/>
                    <a:pt x="110" y="357"/>
                    <a:pt x="110" y="356"/>
                  </a:cubicBezTo>
                  <a:cubicBezTo>
                    <a:pt x="109" y="355"/>
                    <a:pt x="105" y="350"/>
                    <a:pt x="103" y="347"/>
                  </a:cubicBezTo>
                  <a:cubicBezTo>
                    <a:pt x="103" y="347"/>
                    <a:pt x="103" y="348"/>
                    <a:pt x="103" y="348"/>
                  </a:cubicBezTo>
                  <a:cubicBezTo>
                    <a:pt x="102" y="346"/>
                    <a:pt x="102" y="347"/>
                    <a:pt x="101" y="346"/>
                  </a:cubicBezTo>
                  <a:cubicBezTo>
                    <a:pt x="99" y="343"/>
                    <a:pt x="99" y="342"/>
                    <a:pt x="97" y="340"/>
                  </a:cubicBezTo>
                  <a:cubicBezTo>
                    <a:pt x="97" y="341"/>
                    <a:pt x="98" y="340"/>
                    <a:pt x="97" y="340"/>
                  </a:cubicBezTo>
                  <a:cubicBezTo>
                    <a:pt x="97" y="340"/>
                    <a:pt x="92" y="335"/>
                    <a:pt x="90" y="331"/>
                  </a:cubicBezTo>
                  <a:cubicBezTo>
                    <a:pt x="90" y="332"/>
                    <a:pt x="89" y="328"/>
                    <a:pt x="88" y="328"/>
                  </a:cubicBezTo>
                  <a:cubicBezTo>
                    <a:pt x="88" y="328"/>
                    <a:pt x="89" y="330"/>
                    <a:pt x="90" y="331"/>
                  </a:cubicBezTo>
                  <a:cubicBezTo>
                    <a:pt x="90" y="331"/>
                    <a:pt x="90" y="331"/>
                    <a:pt x="91" y="332"/>
                  </a:cubicBezTo>
                  <a:cubicBezTo>
                    <a:pt x="92" y="334"/>
                    <a:pt x="93" y="336"/>
                    <a:pt x="95" y="339"/>
                  </a:cubicBezTo>
                  <a:cubicBezTo>
                    <a:pt x="93" y="337"/>
                    <a:pt x="92" y="335"/>
                    <a:pt x="92" y="335"/>
                  </a:cubicBezTo>
                  <a:cubicBezTo>
                    <a:pt x="96" y="341"/>
                    <a:pt x="97" y="342"/>
                    <a:pt x="101" y="347"/>
                  </a:cubicBezTo>
                  <a:cubicBezTo>
                    <a:pt x="100" y="348"/>
                    <a:pt x="102" y="349"/>
                    <a:pt x="102" y="350"/>
                  </a:cubicBezTo>
                  <a:cubicBezTo>
                    <a:pt x="103" y="352"/>
                    <a:pt x="104" y="352"/>
                    <a:pt x="106" y="354"/>
                  </a:cubicBezTo>
                  <a:cubicBezTo>
                    <a:pt x="106" y="356"/>
                    <a:pt x="108" y="358"/>
                    <a:pt x="110" y="360"/>
                  </a:cubicBezTo>
                  <a:cubicBezTo>
                    <a:pt x="112" y="362"/>
                    <a:pt x="114" y="365"/>
                    <a:pt x="115" y="367"/>
                  </a:cubicBezTo>
                  <a:cubicBezTo>
                    <a:pt x="117" y="369"/>
                    <a:pt x="120" y="371"/>
                    <a:pt x="121" y="373"/>
                  </a:cubicBezTo>
                  <a:cubicBezTo>
                    <a:pt x="122" y="375"/>
                    <a:pt x="122" y="374"/>
                    <a:pt x="123" y="375"/>
                  </a:cubicBezTo>
                  <a:cubicBezTo>
                    <a:pt x="124" y="377"/>
                    <a:pt x="123" y="376"/>
                    <a:pt x="124" y="377"/>
                  </a:cubicBezTo>
                  <a:cubicBezTo>
                    <a:pt x="124" y="377"/>
                    <a:pt x="126" y="379"/>
                    <a:pt x="127" y="379"/>
                  </a:cubicBezTo>
                  <a:cubicBezTo>
                    <a:pt x="128" y="381"/>
                    <a:pt x="130" y="384"/>
                    <a:pt x="131" y="385"/>
                  </a:cubicBezTo>
                  <a:cubicBezTo>
                    <a:pt x="129" y="383"/>
                    <a:pt x="125" y="379"/>
                    <a:pt x="127" y="382"/>
                  </a:cubicBezTo>
                  <a:cubicBezTo>
                    <a:pt x="130" y="384"/>
                    <a:pt x="139" y="392"/>
                    <a:pt x="140" y="395"/>
                  </a:cubicBezTo>
                  <a:cubicBezTo>
                    <a:pt x="142" y="396"/>
                    <a:pt x="139" y="393"/>
                    <a:pt x="141" y="395"/>
                  </a:cubicBezTo>
                  <a:cubicBezTo>
                    <a:pt x="142" y="397"/>
                    <a:pt x="143" y="398"/>
                    <a:pt x="143" y="398"/>
                  </a:cubicBezTo>
                  <a:cubicBezTo>
                    <a:pt x="142" y="398"/>
                    <a:pt x="142" y="397"/>
                    <a:pt x="141" y="396"/>
                  </a:cubicBezTo>
                  <a:cubicBezTo>
                    <a:pt x="141" y="396"/>
                    <a:pt x="141" y="397"/>
                    <a:pt x="143" y="399"/>
                  </a:cubicBezTo>
                  <a:cubicBezTo>
                    <a:pt x="144" y="400"/>
                    <a:pt x="146" y="402"/>
                    <a:pt x="148" y="403"/>
                  </a:cubicBezTo>
                  <a:cubicBezTo>
                    <a:pt x="147" y="403"/>
                    <a:pt x="145" y="401"/>
                    <a:pt x="143" y="400"/>
                  </a:cubicBezTo>
                  <a:cubicBezTo>
                    <a:pt x="141" y="398"/>
                    <a:pt x="138" y="395"/>
                    <a:pt x="136" y="393"/>
                  </a:cubicBezTo>
                  <a:cubicBezTo>
                    <a:pt x="135" y="392"/>
                    <a:pt x="136" y="393"/>
                    <a:pt x="137" y="394"/>
                  </a:cubicBezTo>
                  <a:cubicBezTo>
                    <a:pt x="135" y="393"/>
                    <a:pt x="132" y="390"/>
                    <a:pt x="130" y="388"/>
                  </a:cubicBezTo>
                  <a:cubicBezTo>
                    <a:pt x="128" y="386"/>
                    <a:pt x="126" y="383"/>
                    <a:pt x="124" y="382"/>
                  </a:cubicBezTo>
                  <a:cubicBezTo>
                    <a:pt x="126" y="383"/>
                    <a:pt x="127" y="385"/>
                    <a:pt x="129" y="387"/>
                  </a:cubicBezTo>
                  <a:cubicBezTo>
                    <a:pt x="124" y="382"/>
                    <a:pt x="121" y="378"/>
                    <a:pt x="117" y="375"/>
                  </a:cubicBezTo>
                  <a:cubicBezTo>
                    <a:pt x="114" y="371"/>
                    <a:pt x="111" y="367"/>
                    <a:pt x="106" y="362"/>
                  </a:cubicBezTo>
                  <a:cubicBezTo>
                    <a:pt x="106" y="362"/>
                    <a:pt x="107" y="363"/>
                    <a:pt x="107" y="363"/>
                  </a:cubicBezTo>
                  <a:cubicBezTo>
                    <a:pt x="105" y="360"/>
                    <a:pt x="105" y="360"/>
                    <a:pt x="103" y="357"/>
                  </a:cubicBezTo>
                  <a:cubicBezTo>
                    <a:pt x="102" y="357"/>
                    <a:pt x="103" y="357"/>
                    <a:pt x="102" y="356"/>
                  </a:cubicBezTo>
                  <a:cubicBezTo>
                    <a:pt x="102" y="356"/>
                    <a:pt x="101" y="355"/>
                    <a:pt x="101" y="354"/>
                  </a:cubicBezTo>
                  <a:cubicBezTo>
                    <a:pt x="100" y="354"/>
                    <a:pt x="102" y="356"/>
                    <a:pt x="102" y="356"/>
                  </a:cubicBezTo>
                  <a:cubicBezTo>
                    <a:pt x="100" y="355"/>
                    <a:pt x="99" y="353"/>
                    <a:pt x="97" y="350"/>
                  </a:cubicBezTo>
                  <a:cubicBezTo>
                    <a:pt x="95" y="348"/>
                    <a:pt x="94" y="346"/>
                    <a:pt x="92" y="343"/>
                  </a:cubicBezTo>
                  <a:cubicBezTo>
                    <a:pt x="91" y="342"/>
                    <a:pt x="89" y="339"/>
                    <a:pt x="88" y="337"/>
                  </a:cubicBezTo>
                  <a:cubicBezTo>
                    <a:pt x="87" y="337"/>
                    <a:pt x="88" y="338"/>
                    <a:pt x="86" y="336"/>
                  </a:cubicBezTo>
                  <a:cubicBezTo>
                    <a:pt x="86" y="334"/>
                    <a:pt x="84" y="331"/>
                    <a:pt x="87" y="335"/>
                  </a:cubicBezTo>
                  <a:cubicBezTo>
                    <a:pt x="86" y="334"/>
                    <a:pt x="87" y="334"/>
                    <a:pt x="86" y="333"/>
                  </a:cubicBezTo>
                  <a:cubicBezTo>
                    <a:pt x="86" y="334"/>
                    <a:pt x="84" y="330"/>
                    <a:pt x="82" y="326"/>
                  </a:cubicBezTo>
                  <a:cubicBezTo>
                    <a:pt x="82" y="327"/>
                    <a:pt x="79" y="323"/>
                    <a:pt x="79" y="322"/>
                  </a:cubicBezTo>
                  <a:cubicBezTo>
                    <a:pt x="78" y="322"/>
                    <a:pt x="78" y="321"/>
                    <a:pt x="76" y="318"/>
                  </a:cubicBezTo>
                  <a:cubicBezTo>
                    <a:pt x="75" y="315"/>
                    <a:pt x="77" y="320"/>
                    <a:pt x="78" y="320"/>
                  </a:cubicBezTo>
                  <a:cubicBezTo>
                    <a:pt x="77" y="318"/>
                    <a:pt x="75" y="314"/>
                    <a:pt x="74" y="314"/>
                  </a:cubicBezTo>
                  <a:cubicBezTo>
                    <a:pt x="76" y="318"/>
                    <a:pt x="72" y="310"/>
                    <a:pt x="74" y="314"/>
                  </a:cubicBezTo>
                  <a:cubicBezTo>
                    <a:pt x="75" y="316"/>
                    <a:pt x="74" y="315"/>
                    <a:pt x="76" y="317"/>
                  </a:cubicBezTo>
                  <a:cubicBezTo>
                    <a:pt x="76" y="317"/>
                    <a:pt x="75" y="316"/>
                    <a:pt x="74" y="314"/>
                  </a:cubicBezTo>
                  <a:cubicBezTo>
                    <a:pt x="73" y="312"/>
                    <a:pt x="73" y="311"/>
                    <a:pt x="73" y="311"/>
                  </a:cubicBezTo>
                  <a:cubicBezTo>
                    <a:pt x="72" y="309"/>
                    <a:pt x="70" y="306"/>
                    <a:pt x="69" y="304"/>
                  </a:cubicBezTo>
                  <a:cubicBezTo>
                    <a:pt x="71" y="308"/>
                    <a:pt x="73" y="312"/>
                    <a:pt x="72" y="311"/>
                  </a:cubicBezTo>
                  <a:cubicBezTo>
                    <a:pt x="70" y="308"/>
                    <a:pt x="72" y="310"/>
                    <a:pt x="71" y="309"/>
                  </a:cubicBezTo>
                  <a:cubicBezTo>
                    <a:pt x="70" y="307"/>
                    <a:pt x="68" y="303"/>
                    <a:pt x="69" y="304"/>
                  </a:cubicBezTo>
                  <a:cubicBezTo>
                    <a:pt x="67" y="301"/>
                    <a:pt x="67" y="301"/>
                    <a:pt x="68" y="303"/>
                  </a:cubicBezTo>
                  <a:cubicBezTo>
                    <a:pt x="66" y="300"/>
                    <a:pt x="66" y="300"/>
                    <a:pt x="67" y="301"/>
                  </a:cubicBezTo>
                  <a:cubicBezTo>
                    <a:pt x="66" y="299"/>
                    <a:pt x="67" y="299"/>
                    <a:pt x="66" y="298"/>
                  </a:cubicBezTo>
                  <a:cubicBezTo>
                    <a:pt x="65" y="297"/>
                    <a:pt x="66" y="300"/>
                    <a:pt x="66" y="299"/>
                  </a:cubicBezTo>
                  <a:cubicBezTo>
                    <a:pt x="65" y="297"/>
                    <a:pt x="65" y="297"/>
                    <a:pt x="65" y="296"/>
                  </a:cubicBezTo>
                  <a:cubicBezTo>
                    <a:pt x="64" y="294"/>
                    <a:pt x="63" y="293"/>
                    <a:pt x="61" y="290"/>
                  </a:cubicBezTo>
                  <a:cubicBezTo>
                    <a:pt x="61" y="288"/>
                    <a:pt x="59" y="285"/>
                    <a:pt x="59" y="282"/>
                  </a:cubicBezTo>
                  <a:cubicBezTo>
                    <a:pt x="59" y="282"/>
                    <a:pt x="59" y="284"/>
                    <a:pt x="58" y="282"/>
                  </a:cubicBezTo>
                  <a:cubicBezTo>
                    <a:pt x="57" y="280"/>
                    <a:pt x="58" y="281"/>
                    <a:pt x="57" y="279"/>
                  </a:cubicBezTo>
                  <a:cubicBezTo>
                    <a:pt x="57" y="280"/>
                    <a:pt x="57" y="280"/>
                    <a:pt x="57" y="278"/>
                  </a:cubicBezTo>
                  <a:cubicBezTo>
                    <a:pt x="57" y="278"/>
                    <a:pt x="57" y="278"/>
                    <a:pt x="56" y="277"/>
                  </a:cubicBezTo>
                  <a:cubicBezTo>
                    <a:pt x="56" y="277"/>
                    <a:pt x="57" y="279"/>
                    <a:pt x="57" y="279"/>
                  </a:cubicBezTo>
                  <a:cubicBezTo>
                    <a:pt x="53" y="270"/>
                    <a:pt x="53" y="268"/>
                    <a:pt x="51" y="262"/>
                  </a:cubicBezTo>
                  <a:cubicBezTo>
                    <a:pt x="50" y="261"/>
                    <a:pt x="49" y="257"/>
                    <a:pt x="49" y="255"/>
                  </a:cubicBezTo>
                  <a:cubicBezTo>
                    <a:pt x="49" y="255"/>
                    <a:pt x="48" y="254"/>
                    <a:pt x="48" y="253"/>
                  </a:cubicBezTo>
                  <a:cubicBezTo>
                    <a:pt x="49" y="257"/>
                    <a:pt x="48" y="255"/>
                    <a:pt x="48" y="255"/>
                  </a:cubicBezTo>
                  <a:cubicBezTo>
                    <a:pt x="49" y="258"/>
                    <a:pt x="49" y="259"/>
                    <a:pt x="50" y="262"/>
                  </a:cubicBezTo>
                  <a:cubicBezTo>
                    <a:pt x="50" y="262"/>
                    <a:pt x="51" y="265"/>
                    <a:pt x="52" y="265"/>
                  </a:cubicBezTo>
                  <a:cubicBezTo>
                    <a:pt x="52" y="266"/>
                    <a:pt x="52" y="268"/>
                    <a:pt x="52" y="269"/>
                  </a:cubicBezTo>
                  <a:cubicBezTo>
                    <a:pt x="53" y="269"/>
                    <a:pt x="55" y="274"/>
                    <a:pt x="55" y="274"/>
                  </a:cubicBezTo>
                  <a:cubicBezTo>
                    <a:pt x="54" y="274"/>
                    <a:pt x="53" y="269"/>
                    <a:pt x="53" y="270"/>
                  </a:cubicBezTo>
                  <a:cubicBezTo>
                    <a:pt x="54" y="273"/>
                    <a:pt x="54" y="273"/>
                    <a:pt x="53" y="271"/>
                  </a:cubicBezTo>
                  <a:cubicBezTo>
                    <a:pt x="56" y="281"/>
                    <a:pt x="56" y="280"/>
                    <a:pt x="60" y="288"/>
                  </a:cubicBezTo>
                  <a:cubicBezTo>
                    <a:pt x="60" y="288"/>
                    <a:pt x="59" y="286"/>
                    <a:pt x="59" y="288"/>
                  </a:cubicBezTo>
                  <a:cubicBezTo>
                    <a:pt x="60" y="288"/>
                    <a:pt x="61" y="294"/>
                    <a:pt x="63" y="297"/>
                  </a:cubicBezTo>
                  <a:cubicBezTo>
                    <a:pt x="62" y="296"/>
                    <a:pt x="62" y="294"/>
                    <a:pt x="61" y="294"/>
                  </a:cubicBezTo>
                  <a:cubicBezTo>
                    <a:pt x="62" y="295"/>
                    <a:pt x="62" y="296"/>
                    <a:pt x="63" y="297"/>
                  </a:cubicBezTo>
                  <a:cubicBezTo>
                    <a:pt x="62" y="296"/>
                    <a:pt x="63" y="297"/>
                    <a:pt x="63" y="298"/>
                  </a:cubicBezTo>
                  <a:cubicBezTo>
                    <a:pt x="64" y="299"/>
                    <a:pt x="63" y="298"/>
                    <a:pt x="64" y="299"/>
                  </a:cubicBezTo>
                  <a:cubicBezTo>
                    <a:pt x="65" y="302"/>
                    <a:pt x="67" y="306"/>
                    <a:pt x="69" y="309"/>
                  </a:cubicBezTo>
                  <a:cubicBezTo>
                    <a:pt x="71" y="313"/>
                    <a:pt x="72" y="316"/>
                    <a:pt x="72" y="317"/>
                  </a:cubicBezTo>
                  <a:cubicBezTo>
                    <a:pt x="71" y="314"/>
                    <a:pt x="69" y="312"/>
                    <a:pt x="67" y="308"/>
                  </a:cubicBezTo>
                  <a:cubicBezTo>
                    <a:pt x="67" y="309"/>
                    <a:pt x="67" y="307"/>
                    <a:pt x="67" y="308"/>
                  </a:cubicBezTo>
                  <a:cubicBezTo>
                    <a:pt x="69" y="312"/>
                    <a:pt x="71" y="315"/>
                    <a:pt x="73" y="320"/>
                  </a:cubicBezTo>
                  <a:cubicBezTo>
                    <a:pt x="73" y="319"/>
                    <a:pt x="72" y="319"/>
                    <a:pt x="73" y="321"/>
                  </a:cubicBezTo>
                  <a:cubicBezTo>
                    <a:pt x="73" y="321"/>
                    <a:pt x="73" y="321"/>
                    <a:pt x="74" y="322"/>
                  </a:cubicBezTo>
                  <a:cubicBezTo>
                    <a:pt x="74" y="321"/>
                    <a:pt x="74" y="322"/>
                    <a:pt x="74" y="323"/>
                  </a:cubicBezTo>
                  <a:cubicBezTo>
                    <a:pt x="74" y="323"/>
                    <a:pt x="76" y="326"/>
                    <a:pt x="76" y="326"/>
                  </a:cubicBezTo>
                  <a:cubicBezTo>
                    <a:pt x="74" y="322"/>
                    <a:pt x="76" y="326"/>
                    <a:pt x="74" y="324"/>
                  </a:cubicBezTo>
                  <a:cubicBezTo>
                    <a:pt x="72" y="320"/>
                    <a:pt x="73" y="321"/>
                    <a:pt x="72" y="320"/>
                  </a:cubicBezTo>
                  <a:cubicBezTo>
                    <a:pt x="73" y="321"/>
                    <a:pt x="72" y="320"/>
                    <a:pt x="73" y="322"/>
                  </a:cubicBezTo>
                  <a:cubicBezTo>
                    <a:pt x="72" y="321"/>
                    <a:pt x="71" y="318"/>
                    <a:pt x="70" y="317"/>
                  </a:cubicBezTo>
                  <a:cubicBezTo>
                    <a:pt x="71" y="318"/>
                    <a:pt x="71" y="317"/>
                    <a:pt x="70" y="315"/>
                  </a:cubicBezTo>
                  <a:cubicBezTo>
                    <a:pt x="70" y="317"/>
                    <a:pt x="70" y="316"/>
                    <a:pt x="69" y="316"/>
                  </a:cubicBezTo>
                  <a:cubicBezTo>
                    <a:pt x="68" y="313"/>
                    <a:pt x="65" y="309"/>
                    <a:pt x="65" y="308"/>
                  </a:cubicBezTo>
                  <a:cubicBezTo>
                    <a:pt x="66" y="309"/>
                    <a:pt x="66" y="309"/>
                    <a:pt x="66" y="309"/>
                  </a:cubicBezTo>
                  <a:cubicBezTo>
                    <a:pt x="65" y="306"/>
                    <a:pt x="66" y="309"/>
                    <a:pt x="65" y="307"/>
                  </a:cubicBezTo>
                  <a:cubicBezTo>
                    <a:pt x="64" y="306"/>
                    <a:pt x="64" y="305"/>
                    <a:pt x="64" y="304"/>
                  </a:cubicBezTo>
                  <a:cubicBezTo>
                    <a:pt x="64" y="306"/>
                    <a:pt x="65" y="307"/>
                    <a:pt x="65" y="308"/>
                  </a:cubicBezTo>
                  <a:cubicBezTo>
                    <a:pt x="64" y="306"/>
                    <a:pt x="64" y="306"/>
                    <a:pt x="63" y="303"/>
                  </a:cubicBezTo>
                  <a:cubicBezTo>
                    <a:pt x="63" y="303"/>
                    <a:pt x="62" y="301"/>
                    <a:pt x="62" y="301"/>
                  </a:cubicBezTo>
                  <a:cubicBezTo>
                    <a:pt x="63" y="304"/>
                    <a:pt x="63" y="302"/>
                    <a:pt x="63" y="302"/>
                  </a:cubicBezTo>
                  <a:cubicBezTo>
                    <a:pt x="63" y="302"/>
                    <a:pt x="60" y="297"/>
                    <a:pt x="62" y="300"/>
                  </a:cubicBezTo>
                  <a:cubicBezTo>
                    <a:pt x="62" y="300"/>
                    <a:pt x="62" y="301"/>
                    <a:pt x="62" y="301"/>
                  </a:cubicBezTo>
                  <a:cubicBezTo>
                    <a:pt x="62" y="300"/>
                    <a:pt x="62" y="301"/>
                    <a:pt x="62" y="300"/>
                  </a:cubicBezTo>
                  <a:cubicBezTo>
                    <a:pt x="61" y="299"/>
                    <a:pt x="60" y="297"/>
                    <a:pt x="60" y="296"/>
                  </a:cubicBezTo>
                  <a:cubicBezTo>
                    <a:pt x="60" y="296"/>
                    <a:pt x="61" y="298"/>
                    <a:pt x="61" y="298"/>
                  </a:cubicBezTo>
                  <a:cubicBezTo>
                    <a:pt x="61" y="297"/>
                    <a:pt x="60" y="296"/>
                    <a:pt x="59" y="295"/>
                  </a:cubicBezTo>
                  <a:cubicBezTo>
                    <a:pt x="58" y="293"/>
                    <a:pt x="58" y="292"/>
                    <a:pt x="58" y="291"/>
                  </a:cubicBezTo>
                  <a:cubicBezTo>
                    <a:pt x="58" y="292"/>
                    <a:pt x="59" y="295"/>
                    <a:pt x="60" y="295"/>
                  </a:cubicBezTo>
                  <a:cubicBezTo>
                    <a:pt x="59" y="292"/>
                    <a:pt x="57" y="290"/>
                    <a:pt x="56" y="287"/>
                  </a:cubicBezTo>
                  <a:cubicBezTo>
                    <a:pt x="56" y="287"/>
                    <a:pt x="56" y="287"/>
                    <a:pt x="55" y="285"/>
                  </a:cubicBezTo>
                  <a:cubicBezTo>
                    <a:pt x="56" y="285"/>
                    <a:pt x="54" y="282"/>
                    <a:pt x="54" y="281"/>
                  </a:cubicBezTo>
                  <a:cubicBezTo>
                    <a:pt x="53" y="279"/>
                    <a:pt x="54" y="281"/>
                    <a:pt x="54" y="280"/>
                  </a:cubicBezTo>
                  <a:cubicBezTo>
                    <a:pt x="53" y="280"/>
                    <a:pt x="52" y="276"/>
                    <a:pt x="52" y="276"/>
                  </a:cubicBezTo>
                  <a:cubicBezTo>
                    <a:pt x="52" y="277"/>
                    <a:pt x="52" y="278"/>
                    <a:pt x="52" y="277"/>
                  </a:cubicBezTo>
                  <a:cubicBezTo>
                    <a:pt x="52" y="276"/>
                    <a:pt x="52" y="275"/>
                    <a:pt x="51" y="273"/>
                  </a:cubicBezTo>
                  <a:cubicBezTo>
                    <a:pt x="50" y="273"/>
                    <a:pt x="52" y="276"/>
                    <a:pt x="52" y="277"/>
                  </a:cubicBezTo>
                  <a:cubicBezTo>
                    <a:pt x="50" y="273"/>
                    <a:pt x="51" y="277"/>
                    <a:pt x="51" y="277"/>
                  </a:cubicBezTo>
                  <a:cubicBezTo>
                    <a:pt x="50" y="275"/>
                    <a:pt x="50" y="272"/>
                    <a:pt x="50" y="272"/>
                  </a:cubicBezTo>
                  <a:cubicBezTo>
                    <a:pt x="50" y="273"/>
                    <a:pt x="49" y="270"/>
                    <a:pt x="50" y="273"/>
                  </a:cubicBezTo>
                  <a:cubicBezTo>
                    <a:pt x="50" y="274"/>
                    <a:pt x="51" y="276"/>
                    <a:pt x="52" y="278"/>
                  </a:cubicBezTo>
                  <a:cubicBezTo>
                    <a:pt x="51" y="278"/>
                    <a:pt x="51" y="279"/>
                    <a:pt x="52" y="280"/>
                  </a:cubicBezTo>
                  <a:cubicBezTo>
                    <a:pt x="53" y="282"/>
                    <a:pt x="52" y="278"/>
                    <a:pt x="53" y="281"/>
                  </a:cubicBezTo>
                  <a:cubicBezTo>
                    <a:pt x="55" y="287"/>
                    <a:pt x="53" y="284"/>
                    <a:pt x="51" y="279"/>
                  </a:cubicBezTo>
                  <a:cubicBezTo>
                    <a:pt x="52" y="281"/>
                    <a:pt x="52" y="281"/>
                    <a:pt x="53" y="283"/>
                  </a:cubicBezTo>
                  <a:cubicBezTo>
                    <a:pt x="52" y="281"/>
                    <a:pt x="53" y="285"/>
                    <a:pt x="54" y="286"/>
                  </a:cubicBezTo>
                  <a:cubicBezTo>
                    <a:pt x="53" y="284"/>
                    <a:pt x="50" y="278"/>
                    <a:pt x="50" y="278"/>
                  </a:cubicBezTo>
                  <a:cubicBezTo>
                    <a:pt x="52" y="283"/>
                    <a:pt x="54" y="287"/>
                    <a:pt x="55" y="289"/>
                  </a:cubicBezTo>
                  <a:cubicBezTo>
                    <a:pt x="53" y="287"/>
                    <a:pt x="51" y="281"/>
                    <a:pt x="49" y="276"/>
                  </a:cubicBezTo>
                  <a:cubicBezTo>
                    <a:pt x="49" y="276"/>
                    <a:pt x="49" y="275"/>
                    <a:pt x="48" y="274"/>
                  </a:cubicBezTo>
                  <a:cubicBezTo>
                    <a:pt x="48" y="272"/>
                    <a:pt x="46" y="268"/>
                    <a:pt x="45" y="267"/>
                  </a:cubicBezTo>
                  <a:cubicBezTo>
                    <a:pt x="45" y="266"/>
                    <a:pt x="44" y="262"/>
                    <a:pt x="43" y="261"/>
                  </a:cubicBezTo>
                  <a:cubicBezTo>
                    <a:pt x="44" y="261"/>
                    <a:pt x="43" y="261"/>
                    <a:pt x="44" y="263"/>
                  </a:cubicBezTo>
                  <a:cubicBezTo>
                    <a:pt x="43" y="262"/>
                    <a:pt x="44" y="263"/>
                    <a:pt x="44" y="264"/>
                  </a:cubicBezTo>
                  <a:cubicBezTo>
                    <a:pt x="45" y="265"/>
                    <a:pt x="45" y="265"/>
                    <a:pt x="45" y="266"/>
                  </a:cubicBezTo>
                  <a:cubicBezTo>
                    <a:pt x="45" y="267"/>
                    <a:pt x="47" y="270"/>
                    <a:pt x="47" y="271"/>
                  </a:cubicBezTo>
                  <a:cubicBezTo>
                    <a:pt x="47" y="271"/>
                    <a:pt x="47" y="270"/>
                    <a:pt x="47" y="270"/>
                  </a:cubicBezTo>
                  <a:cubicBezTo>
                    <a:pt x="49" y="278"/>
                    <a:pt x="50" y="280"/>
                    <a:pt x="52" y="285"/>
                  </a:cubicBezTo>
                  <a:cubicBezTo>
                    <a:pt x="54" y="289"/>
                    <a:pt x="57" y="297"/>
                    <a:pt x="59" y="300"/>
                  </a:cubicBezTo>
                  <a:cubicBezTo>
                    <a:pt x="59" y="300"/>
                    <a:pt x="59" y="299"/>
                    <a:pt x="59" y="300"/>
                  </a:cubicBezTo>
                  <a:cubicBezTo>
                    <a:pt x="60" y="302"/>
                    <a:pt x="61" y="304"/>
                    <a:pt x="62" y="307"/>
                  </a:cubicBezTo>
                  <a:cubicBezTo>
                    <a:pt x="62" y="307"/>
                    <a:pt x="62" y="307"/>
                    <a:pt x="63" y="309"/>
                  </a:cubicBezTo>
                  <a:cubicBezTo>
                    <a:pt x="63" y="308"/>
                    <a:pt x="65" y="312"/>
                    <a:pt x="65" y="312"/>
                  </a:cubicBezTo>
                  <a:cubicBezTo>
                    <a:pt x="65" y="312"/>
                    <a:pt x="65" y="312"/>
                    <a:pt x="65" y="313"/>
                  </a:cubicBezTo>
                  <a:cubicBezTo>
                    <a:pt x="66" y="314"/>
                    <a:pt x="63" y="310"/>
                    <a:pt x="64" y="312"/>
                  </a:cubicBezTo>
                  <a:cubicBezTo>
                    <a:pt x="65" y="312"/>
                    <a:pt x="66" y="315"/>
                    <a:pt x="66" y="314"/>
                  </a:cubicBezTo>
                  <a:cubicBezTo>
                    <a:pt x="66" y="313"/>
                    <a:pt x="66" y="313"/>
                    <a:pt x="66" y="313"/>
                  </a:cubicBezTo>
                  <a:cubicBezTo>
                    <a:pt x="67" y="315"/>
                    <a:pt x="68" y="316"/>
                    <a:pt x="69" y="318"/>
                  </a:cubicBezTo>
                  <a:cubicBezTo>
                    <a:pt x="68" y="317"/>
                    <a:pt x="69" y="318"/>
                    <a:pt x="68" y="315"/>
                  </a:cubicBezTo>
                  <a:cubicBezTo>
                    <a:pt x="68" y="315"/>
                    <a:pt x="68" y="317"/>
                    <a:pt x="68" y="317"/>
                  </a:cubicBezTo>
                  <a:cubicBezTo>
                    <a:pt x="67" y="315"/>
                    <a:pt x="65" y="311"/>
                    <a:pt x="65" y="311"/>
                  </a:cubicBezTo>
                  <a:cubicBezTo>
                    <a:pt x="65" y="311"/>
                    <a:pt x="61" y="303"/>
                    <a:pt x="63" y="306"/>
                  </a:cubicBezTo>
                  <a:cubicBezTo>
                    <a:pt x="62" y="305"/>
                    <a:pt x="61" y="304"/>
                    <a:pt x="61" y="303"/>
                  </a:cubicBezTo>
                  <a:cubicBezTo>
                    <a:pt x="61" y="302"/>
                    <a:pt x="62" y="303"/>
                    <a:pt x="62" y="303"/>
                  </a:cubicBezTo>
                  <a:cubicBezTo>
                    <a:pt x="61" y="301"/>
                    <a:pt x="61" y="300"/>
                    <a:pt x="60" y="299"/>
                  </a:cubicBezTo>
                  <a:cubicBezTo>
                    <a:pt x="61" y="300"/>
                    <a:pt x="60" y="299"/>
                    <a:pt x="61" y="300"/>
                  </a:cubicBezTo>
                  <a:cubicBezTo>
                    <a:pt x="62" y="302"/>
                    <a:pt x="63" y="303"/>
                    <a:pt x="63" y="303"/>
                  </a:cubicBezTo>
                  <a:cubicBezTo>
                    <a:pt x="63" y="304"/>
                    <a:pt x="61" y="301"/>
                    <a:pt x="61" y="302"/>
                  </a:cubicBezTo>
                  <a:cubicBezTo>
                    <a:pt x="63" y="304"/>
                    <a:pt x="62" y="304"/>
                    <a:pt x="64" y="307"/>
                  </a:cubicBezTo>
                  <a:cubicBezTo>
                    <a:pt x="65" y="308"/>
                    <a:pt x="70" y="317"/>
                    <a:pt x="69" y="316"/>
                  </a:cubicBezTo>
                  <a:cubicBezTo>
                    <a:pt x="71" y="319"/>
                    <a:pt x="72" y="321"/>
                    <a:pt x="70" y="318"/>
                  </a:cubicBezTo>
                  <a:cubicBezTo>
                    <a:pt x="72" y="321"/>
                    <a:pt x="74" y="325"/>
                    <a:pt x="74" y="324"/>
                  </a:cubicBezTo>
                  <a:cubicBezTo>
                    <a:pt x="74" y="324"/>
                    <a:pt x="75" y="326"/>
                    <a:pt x="75" y="326"/>
                  </a:cubicBezTo>
                  <a:cubicBezTo>
                    <a:pt x="75" y="326"/>
                    <a:pt x="74" y="325"/>
                    <a:pt x="74" y="324"/>
                  </a:cubicBezTo>
                  <a:cubicBezTo>
                    <a:pt x="73" y="323"/>
                    <a:pt x="73" y="323"/>
                    <a:pt x="73" y="323"/>
                  </a:cubicBezTo>
                  <a:cubicBezTo>
                    <a:pt x="73" y="323"/>
                    <a:pt x="76" y="328"/>
                    <a:pt x="76" y="328"/>
                  </a:cubicBezTo>
                  <a:cubicBezTo>
                    <a:pt x="74" y="326"/>
                    <a:pt x="75" y="328"/>
                    <a:pt x="74" y="326"/>
                  </a:cubicBezTo>
                  <a:cubicBezTo>
                    <a:pt x="75" y="327"/>
                    <a:pt x="73" y="324"/>
                    <a:pt x="72" y="323"/>
                  </a:cubicBezTo>
                  <a:cubicBezTo>
                    <a:pt x="73" y="324"/>
                    <a:pt x="72" y="322"/>
                    <a:pt x="71" y="320"/>
                  </a:cubicBezTo>
                  <a:cubicBezTo>
                    <a:pt x="72" y="322"/>
                    <a:pt x="72" y="322"/>
                    <a:pt x="70" y="319"/>
                  </a:cubicBezTo>
                  <a:cubicBezTo>
                    <a:pt x="71" y="322"/>
                    <a:pt x="72" y="324"/>
                    <a:pt x="74" y="326"/>
                  </a:cubicBezTo>
                  <a:cubicBezTo>
                    <a:pt x="75" y="327"/>
                    <a:pt x="76" y="329"/>
                    <a:pt x="77" y="331"/>
                  </a:cubicBezTo>
                  <a:cubicBezTo>
                    <a:pt x="76" y="330"/>
                    <a:pt x="78" y="333"/>
                    <a:pt x="78" y="333"/>
                  </a:cubicBezTo>
                  <a:cubicBezTo>
                    <a:pt x="80" y="335"/>
                    <a:pt x="81" y="337"/>
                    <a:pt x="82" y="338"/>
                  </a:cubicBezTo>
                  <a:cubicBezTo>
                    <a:pt x="83" y="340"/>
                    <a:pt x="84" y="342"/>
                    <a:pt x="86" y="344"/>
                  </a:cubicBezTo>
                  <a:cubicBezTo>
                    <a:pt x="84" y="342"/>
                    <a:pt x="86" y="346"/>
                    <a:pt x="85" y="344"/>
                  </a:cubicBezTo>
                  <a:cubicBezTo>
                    <a:pt x="85" y="344"/>
                    <a:pt x="82" y="339"/>
                    <a:pt x="81" y="339"/>
                  </a:cubicBezTo>
                  <a:cubicBezTo>
                    <a:pt x="82" y="339"/>
                    <a:pt x="82" y="339"/>
                    <a:pt x="81" y="339"/>
                  </a:cubicBezTo>
                  <a:cubicBezTo>
                    <a:pt x="86" y="345"/>
                    <a:pt x="86" y="347"/>
                    <a:pt x="82" y="341"/>
                  </a:cubicBezTo>
                  <a:cubicBezTo>
                    <a:pt x="82" y="341"/>
                    <a:pt x="82" y="340"/>
                    <a:pt x="82" y="340"/>
                  </a:cubicBezTo>
                  <a:cubicBezTo>
                    <a:pt x="81" y="338"/>
                    <a:pt x="79" y="335"/>
                    <a:pt x="79" y="336"/>
                  </a:cubicBezTo>
                  <a:cubicBezTo>
                    <a:pt x="82" y="341"/>
                    <a:pt x="80" y="338"/>
                    <a:pt x="82" y="342"/>
                  </a:cubicBezTo>
                  <a:cubicBezTo>
                    <a:pt x="83" y="343"/>
                    <a:pt x="82" y="341"/>
                    <a:pt x="84" y="343"/>
                  </a:cubicBezTo>
                  <a:cubicBezTo>
                    <a:pt x="85" y="345"/>
                    <a:pt x="83" y="343"/>
                    <a:pt x="84" y="345"/>
                  </a:cubicBezTo>
                  <a:cubicBezTo>
                    <a:pt x="86" y="347"/>
                    <a:pt x="85" y="345"/>
                    <a:pt x="85" y="346"/>
                  </a:cubicBezTo>
                  <a:cubicBezTo>
                    <a:pt x="87" y="349"/>
                    <a:pt x="88" y="351"/>
                    <a:pt x="86" y="348"/>
                  </a:cubicBezTo>
                  <a:cubicBezTo>
                    <a:pt x="87" y="349"/>
                    <a:pt x="88" y="351"/>
                    <a:pt x="88" y="351"/>
                  </a:cubicBezTo>
                  <a:cubicBezTo>
                    <a:pt x="88" y="350"/>
                    <a:pt x="88" y="351"/>
                    <a:pt x="87" y="350"/>
                  </a:cubicBezTo>
                  <a:cubicBezTo>
                    <a:pt x="85" y="347"/>
                    <a:pt x="83" y="344"/>
                    <a:pt x="81" y="341"/>
                  </a:cubicBezTo>
                  <a:cubicBezTo>
                    <a:pt x="80" y="339"/>
                    <a:pt x="78" y="336"/>
                    <a:pt x="77" y="334"/>
                  </a:cubicBezTo>
                  <a:cubicBezTo>
                    <a:pt x="78" y="335"/>
                    <a:pt x="79" y="337"/>
                    <a:pt x="78" y="336"/>
                  </a:cubicBezTo>
                  <a:cubicBezTo>
                    <a:pt x="77" y="334"/>
                    <a:pt x="76" y="332"/>
                    <a:pt x="75" y="331"/>
                  </a:cubicBezTo>
                  <a:cubicBezTo>
                    <a:pt x="75" y="332"/>
                    <a:pt x="75" y="331"/>
                    <a:pt x="74" y="330"/>
                  </a:cubicBezTo>
                  <a:cubicBezTo>
                    <a:pt x="74" y="330"/>
                    <a:pt x="74" y="331"/>
                    <a:pt x="74" y="331"/>
                  </a:cubicBezTo>
                  <a:cubicBezTo>
                    <a:pt x="73" y="329"/>
                    <a:pt x="72" y="327"/>
                    <a:pt x="71" y="325"/>
                  </a:cubicBezTo>
                  <a:cubicBezTo>
                    <a:pt x="70" y="324"/>
                    <a:pt x="69" y="322"/>
                    <a:pt x="69" y="321"/>
                  </a:cubicBezTo>
                  <a:cubicBezTo>
                    <a:pt x="70" y="323"/>
                    <a:pt x="69" y="320"/>
                    <a:pt x="68" y="319"/>
                  </a:cubicBezTo>
                  <a:cubicBezTo>
                    <a:pt x="70" y="321"/>
                    <a:pt x="71" y="324"/>
                    <a:pt x="73" y="327"/>
                  </a:cubicBezTo>
                  <a:cubicBezTo>
                    <a:pt x="74" y="329"/>
                    <a:pt x="76" y="332"/>
                    <a:pt x="77" y="333"/>
                  </a:cubicBezTo>
                  <a:cubicBezTo>
                    <a:pt x="76" y="332"/>
                    <a:pt x="74" y="329"/>
                    <a:pt x="74" y="327"/>
                  </a:cubicBezTo>
                  <a:cubicBezTo>
                    <a:pt x="77" y="332"/>
                    <a:pt x="77" y="334"/>
                    <a:pt x="79" y="337"/>
                  </a:cubicBezTo>
                  <a:cubicBezTo>
                    <a:pt x="79" y="337"/>
                    <a:pt x="77" y="333"/>
                    <a:pt x="76" y="331"/>
                  </a:cubicBezTo>
                  <a:cubicBezTo>
                    <a:pt x="76" y="330"/>
                    <a:pt x="80" y="337"/>
                    <a:pt x="81" y="338"/>
                  </a:cubicBezTo>
                  <a:cubicBezTo>
                    <a:pt x="79" y="334"/>
                    <a:pt x="76" y="331"/>
                    <a:pt x="75" y="328"/>
                  </a:cubicBezTo>
                  <a:cubicBezTo>
                    <a:pt x="74" y="327"/>
                    <a:pt x="73" y="326"/>
                    <a:pt x="72" y="324"/>
                  </a:cubicBezTo>
                  <a:cubicBezTo>
                    <a:pt x="72" y="323"/>
                    <a:pt x="71" y="321"/>
                    <a:pt x="70" y="319"/>
                  </a:cubicBezTo>
                  <a:cubicBezTo>
                    <a:pt x="70" y="321"/>
                    <a:pt x="71" y="321"/>
                    <a:pt x="70" y="320"/>
                  </a:cubicBezTo>
                  <a:cubicBezTo>
                    <a:pt x="71" y="322"/>
                    <a:pt x="71" y="323"/>
                    <a:pt x="71" y="323"/>
                  </a:cubicBezTo>
                  <a:cubicBezTo>
                    <a:pt x="71" y="323"/>
                    <a:pt x="69" y="320"/>
                    <a:pt x="69" y="319"/>
                  </a:cubicBezTo>
                  <a:cubicBezTo>
                    <a:pt x="68" y="318"/>
                    <a:pt x="68" y="317"/>
                    <a:pt x="67" y="315"/>
                  </a:cubicBezTo>
                  <a:cubicBezTo>
                    <a:pt x="66" y="315"/>
                    <a:pt x="69" y="319"/>
                    <a:pt x="67" y="317"/>
                  </a:cubicBezTo>
                  <a:cubicBezTo>
                    <a:pt x="66" y="314"/>
                    <a:pt x="66" y="316"/>
                    <a:pt x="65" y="313"/>
                  </a:cubicBezTo>
                  <a:cubicBezTo>
                    <a:pt x="63" y="311"/>
                    <a:pt x="65" y="313"/>
                    <a:pt x="63" y="310"/>
                  </a:cubicBezTo>
                  <a:cubicBezTo>
                    <a:pt x="63" y="311"/>
                    <a:pt x="61" y="307"/>
                    <a:pt x="61" y="305"/>
                  </a:cubicBezTo>
                  <a:cubicBezTo>
                    <a:pt x="61" y="306"/>
                    <a:pt x="62" y="307"/>
                    <a:pt x="61" y="306"/>
                  </a:cubicBezTo>
                  <a:cubicBezTo>
                    <a:pt x="60" y="304"/>
                    <a:pt x="59" y="301"/>
                    <a:pt x="59" y="301"/>
                  </a:cubicBezTo>
                  <a:cubicBezTo>
                    <a:pt x="57" y="298"/>
                    <a:pt x="56" y="297"/>
                    <a:pt x="55" y="293"/>
                  </a:cubicBezTo>
                  <a:cubicBezTo>
                    <a:pt x="54" y="292"/>
                    <a:pt x="55" y="294"/>
                    <a:pt x="54" y="293"/>
                  </a:cubicBezTo>
                  <a:cubicBezTo>
                    <a:pt x="54" y="291"/>
                    <a:pt x="52" y="289"/>
                    <a:pt x="52" y="287"/>
                  </a:cubicBezTo>
                  <a:cubicBezTo>
                    <a:pt x="52" y="288"/>
                    <a:pt x="53" y="289"/>
                    <a:pt x="53" y="289"/>
                  </a:cubicBezTo>
                  <a:cubicBezTo>
                    <a:pt x="51" y="285"/>
                    <a:pt x="53" y="289"/>
                    <a:pt x="52" y="286"/>
                  </a:cubicBezTo>
                  <a:cubicBezTo>
                    <a:pt x="51" y="285"/>
                    <a:pt x="50" y="282"/>
                    <a:pt x="49" y="280"/>
                  </a:cubicBezTo>
                  <a:cubicBezTo>
                    <a:pt x="48" y="277"/>
                    <a:pt x="47" y="275"/>
                    <a:pt x="48" y="276"/>
                  </a:cubicBezTo>
                  <a:cubicBezTo>
                    <a:pt x="49" y="278"/>
                    <a:pt x="50" y="281"/>
                    <a:pt x="49" y="278"/>
                  </a:cubicBezTo>
                  <a:cubicBezTo>
                    <a:pt x="49" y="278"/>
                    <a:pt x="48" y="276"/>
                    <a:pt x="48" y="275"/>
                  </a:cubicBezTo>
                  <a:cubicBezTo>
                    <a:pt x="47" y="274"/>
                    <a:pt x="46" y="273"/>
                    <a:pt x="45" y="270"/>
                  </a:cubicBezTo>
                  <a:cubicBezTo>
                    <a:pt x="46" y="270"/>
                    <a:pt x="47" y="272"/>
                    <a:pt x="46" y="270"/>
                  </a:cubicBezTo>
                  <a:cubicBezTo>
                    <a:pt x="46" y="270"/>
                    <a:pt x="45" y="267"/>
                    <a:pt x="45" y="266"/>
                  </a:cubicBezTo>
                  <a:cubicBezTo>
                    <a:pt x="45" y="267"/>
                    <a:pt x="44" y="265"/>
                    <a:pt x="43" y="264"/>
                  </a:cubicBezTo>
                  <a:cubicBezTo>
                    <a:pt x="43" y="264"/>
                    <a:pt x="44" y="268"/>
                    <a:pt x="44" y="266"/>
                  </a:cubicBezTo>
                  <a:cubicBezTo>
                    <a:pt x="43" y="265"/>
                    <a:pt x="43" y="264"/>
                    <a:pt x="43" y="263"/>
                  </a:cubicBezTo>
                  <a:cubicBezTo>
                    <a:pt x="43" y="262"/>
                    <a:pt x="43" y="262"/>
                    <a:pt x="43" y="262"/>
                  </a:cubicBezTo>
                  <a:cubicBezTo>
                    <a:pt x="42" y="260"/>
                    <a:pt x="41" y="257"/>
                    <a:pt x="40" y="255"/>
                  </a:cubicBezTo>
                  <a:cubicBezTo>
                    <a:pt x="39" y="252"/>
                    <a:pt x="39" y="250"/>
                    <a:pt x="38" y="247"/>
                  </a:cubicBezTo>
                  <a:cubicBezTo>
                    <a:pt x="37" y="246"/>
                    <a:pt x="37" y="244"/>
                    <a:pt x="37" y="243"/>
                  </a:cubicBezTo>
                  <a:cubicBezTo>
                    <a:pt x="37" y="244"/>
                    <a:pt x="37" y="247"/>
                    <a:pt x="37" y="245"/>
                  </a:cubicBezTo>
                  <a:cubicBezTo>
                    <a:pt x="36" y="241"/>
                    <a:pt x="36" y="240"/>
                    <a:pt x="35" y="238"/>
                  </a:cubicBezTo>
                  <a:cubicBezTo>
                    <a:pt x="36" y="238"/>
                    <a:pt x="36" y="237"/>
                    <a:pt x="35" y="236"/>
                  </a:cubicBezTo>
                  <a:cubicBezTo>
                    <a:pt x="35" y="236"/>
                    <a:pt x="34" y="232"/>
                    <a:pt x="34" y="235"/>
                  </a:cubicBezTo>
                  <a:cubicBezTo>
                    <a:pt x="34" y="233"/>
                    <a:pt x="34" y="232"/>
                    <a:pt x="33" y="230"/>
                  </a:cubicBezTo>
                  <a:cubicBezTo>
                    <a:pt x="33" y="228"/>
                    <a:pt x="34" y="231"/>
                    <a:pt x="34" y="229"/>
                  </a:cubicBezTo>
                  <a:cubicBezTo>
                    <a:pt x="33" y="228"/>
                    <a:pt x="32" y="221"/>
                    <a:pt x="31" y="219"/>
                  </a:cubicBezTo>
                  <a:cubicBezTo>
                    <a:pt x="31" y="218"/>
                    <a:pt x="31" y="220"/>
                    <a:pt x="31" y="218"/>
                  </a:cubicBezTo>
                  <a:cubicBezTo>
                    <a:pt x="30" y="216"/>
                    <a:pt x="30" y="210"/>
                    <a:pt x="29" y="205"/>
                  </a:cubicBezTo>
                  <a:cubicBezTo>
                    <a:pt x="29" y="208"/>
                    <a:pt x="30" y="212"/>
                    <a:pt x="30" y="216"/>
                  </a:cubicBezTo>
                  <a:cubicBezTo>
                    <a:pt x="31" y="220"/>
                    <a:pt x="32" y="223"/>
                    <a:pt x="33" y="226"/>
                  </a:cubicBezTo>
                  <a:cubicBezTo>
                    <a:pt x="33" y="229"/>
                    <a:pt x="34" y="233"/>
                    <a:pt x="34" y="236"/>
                  </a:cubicBezTo>
                  <a:cubicBezTo>
                    <a:pt x="35" y="239"/>
                    <a:pt x="36" y="242"/>
                    <a:pt x="37" y="245"/>
                  </a:cubicBezTo>
                  <a:cubicBezTo>
                    <a:pt x="37" y="247"/>
                    <a:pt x="38" y="248"/>
                    <a:pt x="38" y="250"/>
                  </a:cubicBezTo>
                  <a:cubicBezTo>
                    <a:pt x="39" y="252"/>
                    <a:pt x="39" y="253"/>
                    <a:pt x="40" y="255"/>
                  </a:cubicBezTo>
                  <a:cubicBezTo>
                    <a:pt x="41" y="258"/>
                    <a:pt x="42" y="261"/>
                    <a:pt x="43" y="265"/>
                  </a:cubicBezTo>
                  <a:cubicBezTo>
                    <a:pt x="43" y="265"/>
                    <a:pt x="42" y="263"/>
                    <a:pt x="43" y="265"/>
                  </a:cubicBezTo>
                  <a:cubicBezTo>
                    <a:pt x="44" y="268"/>
                    <a:pt x="44" y="270"/>
                    <a:pt x="46" y="273"/>
                  </a:cubicBezTo>
                  <a:cubicBezTo>
                    <a:pt x="46" y="273"/>
                    <a:pt x="45" y="271"/>
                    <a:pt x="45" y="270"/>
                  </a:cubicBezTo>
                  <a:cubicBezTo>
                    <a:pt x="46" y="273"/>
                    <a:pt x="47" y="276"/>
                    <a:pt x="48" y="279"/>
                  </a:cubicBezTo>
                  <a:cubicBezTo>
                    <a:pt x="48" y="279"/>
                    <a:pt x="48" y="280"/>
                    <a:pt x="49" y="281"/>
                  </a:cubicBezTo>
                  <a:cubicBezTo>
                    <a:pt x="49" y="282"/>
                    <a:pt x="50" y="283"/>
                    <a:pt x="50" y="284"/>
                  </a:cubicBezTo>
                  <a:cubicBezTo>
                    <a:pt x="49" y="282"/>
                    <a:pt x="50" y="284"/>
                    <a:pt x="50" y="284"/>
                  </a:cubicBezTo>
                  <a:cubicBezTo>
                    <a:pt x="51" y="287"/>
                    <a:pt x="52" y="288"/>
                    <a:pt x="52" y="290"/>
                  </a:cubicBezTo>
                  <a:cubicBezTo>
                    <a:pt x="51" y="287"/>
                    <a:pt x="50" y="284"/>
                    <a:pt x="50" y="285"/>
                  </a:cubicBezTo>
                  <a:cubicBezTo>
                    <a:pt x="52" y="289"/>
                    <a:pt x="53" y="292"/>
                    <a:pt x="54" y="294"/>
                  </a:cubicBezTo>
                  <a:cubicBezTo>
                    <a:pt x="54" y="293"/>
                    <a:pt x="54" y="294"/>
                    <a:pt x="55" y="296"/>
                  </a:cubicBezTo>
                  <a:cubicBezTo>
                    <a:pt x="56" y="299"/>
                    <a:pt x="59" y="303"/>
                    <a:pt x="60" y="305"/>
                  </a:cubicBezTo>
                  <a:cubicBezTo>
                    <a:pt x="60" y="307"/>
                    <a:pt x="61" y="308"/>
                    <a:pt x="62" y="310"/>
                  </a:cubicBezTo>
                  <a:cubicBezTo>
                    <a:pt x="62" y="310"/>
                    <a:pt x="61" y="309"/>
                    <a:pt x="62" y="310"/>
                  </a:cubicBezTo>
                  <a:cubicBezTo>
                    <a:pt x="63" y="312"/>
                    <a:pt x="63" y="313"/>
                    <a:pt x="64" y="314"/>
                  </a:cubicBezTo>
                  <a:cubicBezTo>
                    <a:pt x="64" y="314"/>
                    <a:pt x="65" y="317"/>
                    <a:pt x="67" y="320"/>
                  </a:cubicBezTo>
                  <a:cubicBezTo>
                    <a:pt x="67" y="320"/>
                    <a:pt x="66" y="319"/>
                    <a:pt x="66" y="319"/>
                  </a:cubicBezTo>
                  <a:cubicBezTo>
                    <a:pt x="67" y="321"/>
                    <a:pt x="70" y="325"/>
                    <a:pt x="70" y="326"/>
                  </a:cubicBezTo>
                  <a:cubicBezTo>
                    <a:pt x="70" y="327"/>
                    <a:pt x="70" y="325"/>
                    <a:pt x="69" y="325"/>
                  </a:cubicBezTo>
                  <a:cubicBezTo>
                    <a:pt x="70" y="326"/>
                    <a:pt x="71" y="328"/>
                    <a:pt x="71" y="327"/>
                  </a:cubicBezTo>
                  <a:cubicBezTo>
                    <a:pt x="71" y="329"/>
                    <a:pt x="73" y="331"/>
                    <a:pt x="73" y="331"/>
                  </a:cubicBezTo>
                  <a:cubicBezTo>
                    <a:pt x="72" y="330"/>
                    <a:pt x="71" y="327"/>
                    <a:pt x="71" y="327"/>
                  </a:cubicBezTo>
                  <a:cubicBezTo>
                    <a:pt x="72" y="329"/>
                    <a:pt x="72" y="328"/>
                    <a:pt x="73" y="329"/>
                  </a:cubicBezTo>
                  <a:cubicBezTo>
                    <a:pt x="73" y="330"/>
                    <a:pt x="75" y="333"/>
                    <a:pt x="73" y="330"/>
                  </a:cubicBezTo>
                  <a:cubicBezTo>
                    <a:pt x="74" y="332"/>
                    <a:pt x="75" y="334"/>
                    <a:pt x="75" y="335"/>
                  </a:cubicBezTo>
                  <a:cubicBezTo>
                    <a:pt x="74" y="333"/>
                    <a:pt x="73" y="332"/>
                    <a:pt x="72" y="330"/>
                  </a:cubicBezTo>
                  <a:cubicBezTo>
                    <a:pt x="73" y="332"/>
                    <a:pt x="72" y="330"/>
                    <a:pt x="71" y="329"/>
                  </a:cubicBezTo>
                  <a:cubicBezTo>
                    <a:pt x="72" y="331"/>
                    <a:pt x="73" y="332"/>
                    <a:pt x="74" y="333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74" y="334"/>
                    <a:pt x="75" y="334"/>
                    <a:pt x="75" y="336"/>
                  </a:cubicBezTo>
                  <a:cubicBezTo>
                    <a:pt x="76" y="336"/>
                    <a:pt x="75" y="335"/>
                    <a:pt x="76" y="336"/>
                  </a:cubicBezTo>
                  <a:cubicBezTo>
                    <a:pt x="76" y="337"/>
                    <a:pt x="77" y="338"/>
                    <a:pt x="77" y="338"/>
                  </a:cubicBezTo>
                  <a:cubicBezTo>
                    <a:pt x="76" y="337"/>
                    <a:pt x="74" y="334"/>
                    <a:pt x="71" y="330"/>
                  </a:cubicBezTo>
                  <a:cubicBezTo>
                    <a:pt x="71" y="329"/>
                    <a:pt x="71" y="331"/>
                    <a:pt x="70" y="329"/>
                  </a:cubicBezTo>
                  <a:cubicBezTo>
                    <a:pt x="70" y="329"/>
                    <a:pt x="70" y="328"/>
                    <a:pt x="70" y="328"/>
                  </a:cubicBezTo>
                  <a:cubicBezTo>
                    <a:pt x="69" y="327"/>
                    <a:pt x="71" y="329"/>
                    <a:pt x="69" y="327"/>
                  </a:cubicBezTo>
                  <a:cubicBezTo>
                    <a:pt x="68" y="327"/>
                    <a:pt x="63" y="317"/>
                    <a:pt x="62" y="314"/>
                  </a:cubicBezTo>
                  <a:cubicBezTo>
                    <a:pt x="61" y="312"/>
                    <a:pt x="63" y="316"/>
                    <a:pt x="61" y="313"/>
                  </a:cubicBezTo>
                  <a:cubicBezTo>
                    <a:pt x="60" y="310"/>
                    <a:pt x="58" y="307"/>
                    <a:pt x="57" y="305"/>
                  </a:cubicBezTo>
                  <a:cubicBezTo>
                    <a:pt x="57" y="305"/>
                    <a:pt x="57" y="305"/>
                    <a:pt x="57" y="304"/>
                  </a:cubicBezTo>
                  <a:cubicBezTo>
                    <a:pt x="56" y="303"/>
                    <a:pt x="55" y="300"/>
                    <a:pt x="53" y="297"/>
                  </a:cubicBezTo>
                  <a:cubicBezTo>
                    <a:pt x="52" y="293"/>
                    <a:pt x="51" y="290"/>
                    <a:pt x="50" y="289"/>
                  </a:cubicBezTo>
                  <a:cubicBezTo>
                    <a:pt x="50" y="289"/>
                    <a:pt x="51" y="291"/>
                    <a:pt x="50" y="290"/>
                  </a:cubicBezTo>
                  <a:cubicBezTo>
                    <a:pt x="49" y="287"/>
                    <a:pt x="50" y="288"/>
                    <a:pt x="49" y="285"/>
                  </a:cubicBezTo>
                  <a:cubicBezTo>
                    <a:pt x="48" y="285"/>
                    <a:pt x="50" y="288"/>
                    <a:pt x="49" y="287"/>
                  </a:cubicBezTo>
                  <a:cubicBezTo>
                    <a:pt x="48" y="285"/>
                    <a:pt x="48" y="286"/>
                    <a:pt x="48" y="284"/>
                  </a:cubicBezTo>
                  <a:cubicBezTo>
                    <a:pt x="47" y="282"/>
                    <a:pt x="46" y="280"/>
                    <a:pt x="46" y="280"/>
                  </a:cubicBezTo>
                  <a:cubicBezTo>
                    <a:pt x="45" y="277"/>
                    <a:pt x="44" y="274"/>
                    <a:pt x="43" y="271"/>
                  </a:cubicBezTo>
                  <a:cubicBezTo>
                    <a:pt x="42" y="268"/>
                    <a:pt x="41" y="266"/>
                    <a:pt x="40" y="263"/>
                  </a:cubicBezTo>
                  <a:cubicBezTo>
                    <a:pt x="41" y="263"/>
                    <a:pt x="40" y="260"/>
                    <a:pt x="39" y="258"/>
                  </a:cubicBezTo>
                  <a:cubicBezTo>
                    <a:pt x="39" y="258"/>
                    <a:pt x="40" y="261"/>
                    <a:pt x="40" y="262"/>
                  </a:cubicBezTo>
                  <a:cubicBezTo>
                    <a:pt x="39" y="258"/>
                    <a:pt x="37" y="254"/>
                    <a:pt x="36" y="250"/>
                  </a:cubicBezTo>
                  <a:cubicBezTo>
                    <a:pt x="35" y="246"/>
                    <a:pt x="34" y="242"/>
                    <a:pt x="33" y="239"/>
                  </a:cubicBezTo>
                  <a:cubicBezTo>
                    <a:pt x="33" y="238"/>
                    <a:pt x="33" y="240"/>
                    <a:pt x="33" y="240"/>
                  </a:cubicBezTo>
                  <a:cubicBezTo>
                    <a:pt x="33" y="237"/>
                    <a:pt x="33" y="238"/>
                    <a:pt x="32" y="236"/>
                  </a:cubicBezTo>
                  <a:cubicBezTo>
                    <a:pt x="31" y="232"/>
                    <a:pt x="31" y="227"/>
                    <a:pt x="30" y="224"/>
                  </a:cubicBezTo>
                  <a:cubicBezTo>
                    <a:pt x="30" y="225"/>
                    <a:pt x="30" y="226"/>
                    <a:pt x="30" y="227"/>
                  </a:cubicBezTo>
                  <a:cubicBezTo>
                    <a:pt x="30" y="225"/>
                    <a:pt x="28" y="219"/>
                    <a:pt x="28" y="216"/>
                  </a:cubicBezTo>
                  <a:cubicBezTo>
                    <a:pt x="28" y="216"/>
                    <a:pt x="28" y="216"/>
                    <a:pt x="29" y="218"/>
                  </a:cubicBezTo>
                  <a:cubicBezTo>
                    <a:pt x="29" y="218"/>
                    <a:pt x="29" y="220"/>
                    <a:pt x="29" y="221"/>
                  </a:cubicBezTo>
                  <a:cubicBezTo>
                    <a:pt x="29" y="220"/>
                    <a:pt x="30" y="223"/>
                    <a:pt x="30" y="223"/>
                  </a:cubicBezTo>
                  <a:cubicBezTo>
                    <a:pt x="30" y="220"/>
                    <a:pt x="30" y="222"/>
                    <a:pt x="29" y="219"/>
                  </a:cubicBezTo>
                  <a:cubicBezTo>
                    <a:pt x="29" y="219"/>
                    <a:pt x="29" y="220"/>
                    <a:pt x="29" y="219"/>
                  </a:cubicBezTo>
                  <a:cubicBezTo>
                    <a:pt x="29" y="218"/>
                    <a:pt x="28" y="213"/>
                    <a:pt x="28" y="215"/>
                  </a:cubicBezTo>
                  <a:cubicBezTo>
                    <a:pt x="28" y="212"/>
                    <a:pt x="27" y="207"/>
                    <a:pt x="27" y="204"/>
                  </a:cubicBezTo>
                  <a:cubicBezTo>
                    <a:pt x="27" y="204"/>
                    <a:pt x="27" y="208"/>
                    <a:pt x="27" y="207"/>
                  </a:cubicBezTo>
                  <a:cubicBezTo>
                    <a:pt x="27" y="206"/>
                    <a:pt x="27" y="203"/>
                    <a:pt x="27" y="201"/>
                  </a:cubicBezTo>
                  <a:cubicBezTo>
                    <a:pt x="26" y="201"/>
                    <a:pt x="27" y="203"/>
                    <a:pt x="27" y="203"/>
                  </a:cubicBezTo>
                  <a:cubicBezTo>
                    <a:pt x="26" y="204"/>
                    <a:pt x="25" y="195"/>
                    <a:pt x="25" y="198"/>
                  </a:cubicBezTo>
                  <a:cubicBezTo>
                    <a:pt x="26" y="202"/>
                    <a:pt x="27" y="209"/>
                    <a:pt x="27" y="209"/>
                  </a:cubicBezTo>
                  <a:cubicBezTo>
                    <a:pt x="27" y="211"/>
                    <a:pt x="28" y="215"/>
                    <a:pt x="28" y="216"/>
                  </a:cubicBezTo>
                  <a:cubicBezTo>
                    <a:pt x="27" y="213"/>
                    <a:pt x="27" y="214"/>
                    <a:pt x="27" y="209"/>
                  </a:cubicBezTo>
                  <a:cubicBezTo>
                    <a:pt x="27" y="208"/>
                    <a:pt x="26" y="202"/>
                    <a:pt x="26" y="203"/>
                  </a:cubicBezTo>
                  <a:cubicBezTo>
                    <a:pt x="26" y="205"/>
                    <a:pt x="26" y="206"/>
                    <a:pt x="26" y="207"/>
                  </a:cubicBezTo>
                  <a:cubicBezTo>
                    <a:pt x="26" y="204"/>
                    <a:pt x="25" y="203"/>
                    <a:pt x="25" y="200"/>
                  </a:cubicBezTo>
                  <a:cubicBezTo>
                    <a:pt x="25" y="201"/>
                    <a:pt x="26" y="207"/>
                    <a:pt x="26" y="208"/>
                  </a:cubicBezTo>
                  <a:cubicBezTo>
                    <a:pt x="26" y="208"/>
                    <a:pt x="26" y="207"/>
                    <a:pt x="26" y="208"/>
                  </a:cubicBezTo>
                  <a:cubicBezTo>
                    <a:pt x="27" y="213"/>
                    <a:pt x="27" y="217"/>
                    <a:pt x="28" y="221"/>
                  </a:cubicBezTo>
                  <a:cubicBezTo>
                    <a:pt x="29" y="224"/>
                    <a:pt x="29" y="228"/>
                    <a:pt x="30" y="232"/>
                  </a:cubicBezTo>
                  <a:cubicBezTo>
                    <a:pt x="31" y="232"/>
                    <a:pt x="29" y="227"/>
                    <a:pt x="30" y="226"/>
                  </a:cubicBezTo>
                  <a:cubicBezTo>
                    <a:pt x="30" y="227"/>
                    <a:pt x="30" y="227"/>
                    <a:pt x="30" y="228"/>
                  </a:cubicBezTo>
                  <a:cubicBezTo>
                    <a:pt x="30" y="228"/>
                    <a:pt x="30" y="231"/>
                    <a:pt x="31" y="233"/>
                  </a:cubicBezTo>
                  <a:cubicBezTo>
                    <a:pt x="31" y="233"/>
                    <a:pt x="31" y="235"/>
                    <a:pt x="31" y="236"/>
                  </a:cubicBezTo>
                  <a:cubicBezTo>
                    <a:pt x="32" y="239"/>
                    <a:pt x="34" y="246"/>
                    <a:pt x="35" y="251"/>
                  </a:cubicBezTo>
                  <a:cubicBezTo>
                    <a:pt x="35" y="251"/>
                    <a:pt x="34" y="250"/>
                    <a:pt x="34" y="250"/>
                  </a:cubicBezTo>
                  <a:cubicBezTo>
                    <a:pt x="36" y="254"/>
                    <a:pt x="37" y="257"/>
                    <a:pt x="37" y="258"/>
                  </a:cubicBezTo>
                  <a:cubicBezTo>
                    <a:pt x="37" y="258"/>
                    <a:pt x="39" y="262"/>
                    <a:pt x="39" y="263"/>
                  </a:cubicBezTo>
                  <a:cubicBezTo>
                    <a:pt x="39" y="263"/>
                    <a:pt x="38" y="260"/>
                    <a:pt x="38" y="263"/>
                  </a:cubicBezTo>
                  <a:cubicBezTo>
                    <a:pt x="39" y="264"/>
                    <a:pt x="40" y="267"/>
                    <a:pt x="41" y="271"/>
                  </a:cubicBezTo>
                  <a:cubicBezTo>
                    <a:pt x="41" y="271"/>
                    <a:pt x="41" y="272"/>
                    <a:pt x="42" y="273"/>
                  </a:cubicBezTo>
                  <a:cubicBezTo>
                    <a:pt x="43" y="275"/>
                    <a:pt x="42" y="271"/>
                    <a:pt x="42" y="274"/>
                  </a:cubicBezTo>
                  <a:cubicBezTo>
                    <a:pt x="43" y="276"/>
                    <a:pt x="45" y="280"/>
                    <a:pt x="46" y="283"/>
                  </a:cubicBezTo>
                  <a:cubicBezTo>
                    <a:pt x="45" y="282"/>
                    <a:pt x="46" y="283"/>
                    <a:pt x="47" y="285"/>
                  </a:cubicBezTo>
                  <a:cubicBezTo>
                    <a:pt x="46" y="285"/>
                    <a:pt x="46" y="284"/>
                    <a:pt x="46" y="285"/>
                  </a:cubicBezTo>
                  <a:cubicBezTo>
                    <a:pt x="46" y="284"/>
                    <a:pt x="49" y="291"/>
                    <a:pt x="49" y="291"/>
                  </a:cubicBezTo>
                  <a:cubicBezTo>
                    <a:pt x="46" y="285"/>
                    <a:pt x="47" y="289"/>
                    <a:pt x="45" y="284"/>
                  </a:cubicBezTo>
                  <a:cubicBezTo>
                    <a:pt x="45" y="284"/>
                    <a:pt x="45" y="283"/>
                    <a:pt x="45" y="283"/>
                  </a:cubicBezTo>
                  <a:cubicBezTo>
                    <a:pt x="45" y="283"/>
                    <a:pt x="46" y="285"/>
                    <a:pt x="46" y="284"/>
                  </a:cubicBezTo>
                  <a:cubicBezTo>
                    <a:pt x="44" y="281"/>
                    <a:pt x="45" y="280"/>
                    <a:pt x="43" y="278"/>
                  </a:cubicBezTo>
                  <a:cubicBezTo>
                    <a:pt x="43" y="277"/>
                    <a:pt x="43" y="275"/>
                    <a:pt x="43" y="276"/>
                  </a:cubicBezTo>
                  <a:cubicBezTo>
                    <a:pt x="42" y="273"/>
                    <a:pt x="42" y="275"/>
                    <a:pt x="41" y="273"/>
                  </a:cubicBezTo>
                  <a:cubicBezTo>
                    <a:pt x="41" y="271"/>
                    <a:pt x="41" y="270"/>
                    <a:pt x="40" y="268"/>
                  </a:cubicBezTo>
                  <a:cubicBezTo>
                    <a:pt x="40" y="268"/>
                    <a:pt x="40" y="268"/>
                    <a:pt x="40" y="268"/>
                  </a:cubicBezTo>
                  <a:cubicBezTo>
                    <a:pt x="38" y="264"/>
                    <a:pt x="39" y="266"/>
                    <a:pt x="38" y="263"/>
                  </a:cubicBezTo>
                  <a:cubicBezTo>
                    <a:pt x="37" y="260"/>
                    <a:pt x="37" y="259"/>
                    <a:pt x="37" y="259"/>
                  </a:cubicBezTo>
                  <a:cubicBezTo>
                    <a:pt x="37" y="257"/>
                    <a:pt x="37" y="259"/>
                    <a:pt x="36" y="258"/>
                  </a:cubicBezTo>
                  <a:cubicBezTo>
                    <a:pt x="35" y="253"/>
                    <a:pt x="34" y="252"/>
                    <a:pt x="34" y="248"/>
                  </a:cubicBezTo>
                  <a:cubicBezTo>
                    <a:pt x="34" y="248"/>
                    <a:pt x="34" y="250"/>
                    <a:pt x="34" y="250"/>
                  </a:cubicBezTo>
                  <a:cubicBezTo>
                    <a:pt x="34" y="249"/>
                    <a:pt x="34" y="248"/>
                    <a:pt x="34" y="247"/>
                  </a:cubicBezTo>
                  <a:cubicBezTo>
                    <a:pt x="33" y="247"/>
                    <a:pt x="34" y="249"/>
                    <a:pt x="33" y="248"/>
                  </a:cubicBezTo>
                  <a:cubicBezTo>
                    <a:pt x="34" y="252"/>
                    <a:pt x="36" y="256"/>
                    <a:pt x="37" y="259"/>
                  </a:cubicBezTo>
                  <a:cubicBezTo>
                    <a:pt x="38" y="263"/>
                    <a:pt x="39" y="266"/>
                    <a:pt x="40" y="270"/>
                  </a:cubicBezTo>
                  <a:cubicBezTo>
                    <a:pt x="40" y="271"/>
                    <a:pt x="40" y="271"/>
                    <a:pt x="40" y="271"/>
                  </a:cubicBezTo>
                  <a:cubicBezTo>
                    <a:pt x="42" y="275"/>
                    <a:pt x="43" y="278"/>
                    <a:pt x="41" y="273"/>
                  </a:cubicBezTo>
                  <a:cubicBezTo>
                    <a:pt x="42" y="274"/>
                    <a:pt x="42" y="275"/>
                    <a:pt x="43" y="276"/>
                  </a:cubicBezTo>
                  <a:cubicBezTo>
                    <a:pt x="42" y="276"/>
                    <a:pt x="44" y="280"/>
                    <a:pt x="44" y="280"/>
                  </a:cubicBezTo>
                  <a:cubicBezTo>
                    <a:pt x="44" y="280"/>
                    <a:pt x="45" y="282"/>
                    <a:pt x="45" y="282"/>
                  </a:cubicBezTo>
                  <a:cubicBezTo>
                    <a:pt x="45" y="283"/>
                    <a:pt x="43" y="278"/>
                    <a:pt x="42" y="276"/>
                  </a:cubicBezTo>
                  <a:cubicBezTo>
                    <a:pt x="42" y="278"/>
                    <a:pt x="43" y="280"/>
                    <a:pt x="44" y="282"/>
                  </a:cubicBezTo>
                  <a:cubicBezTo>
                    <a:pt x="45" y="284"/>
                    <a:pt x="46" y="286"/>
                    <a:pt x="47" y="287"/>
                  </a:cubicBezTo>
                  <a:cubicBezTo>
                    <a:pt x="45" y="285"/>
                    <a:pt x="49" y="293"/>
                    <a:pt x="49" y="294"/>
                  </a:cubicBezTo>
                  <a:cubicBezTo>
                    <a:pt x="49" y="294"/>
                    <a:pt x="47" y="289"/>
                    <a:pt x="48" y="292"/>
                  </a:cubicBezTo>
                  <a:cubicBezTo>
                    <a:pt x="49" y="294"/>
                    <a:pt x="51" y="298"/>
                    <a:pt x="52" y="300"/>
                  </a:cubicBezTo>
                  <a:cubicBezTo>
                    <a:pt x="53" y="302"/>
                    <a:pt x="55" y="305"/>
                    <a:pt x="56" y="309"/>
                  </a:cubicBezTo>
                  <a:cubicBezTo>
                    <a:pt x="57" y="310"/>
                    <a:pt x="58" y="312"/>
                    <a:pt x="59" y="313"/>
                  </a:cubicBezTo>
                  <a:cubicBezTo>
                    <a:pt x="60" y="315"/>
                    <a:pt x="60" y="317"/>
                    <a:pt x="61" y="318"/>
                  </a:cubicBezTo>
                  <a:cubicBezTo>
                    <a:pt x="62" y="319"/>
                    <a:pt x="64" y="323"/>
                    <a:pt x="65" y="324"/>
                  </a:cubicBezTo>
                  <a:cubicBezTo>
                    <a:pt x="64" y="324"/>
                    <a:pt x="62" y="320"/>
                    <a:pt x="63" y="322"/>
                  </a:cubicBezTo>
                  <a:cubicBezTo>
                    <a:pt x="64" y="324"/>
                    <a:pt x="65" y="326"/>
                    <a:pt x="66" y="326"/>
                  </a:cubicBezTo>
                  <a:cubicBezTo>
                    <a:pt x="66" y="328"/>
                    <a:pt x="66" y="328"/>
                    <a:pt x="67" y="330"/>
                  </a:cubicBezTo>
                  <a:cubicBezTo>
                    <a:pt x="67" y="329"/>
                    <a:pt x="69" y="333"/>
                    <a:pt x="69" y="333"/>
                  </a:cubicBezTo>
                  <a:cubicBezTo>
                    <a:pt x="69" y="333"/>
                    <a:pt x="69" y="332"/>
                    <a:pt x="68" y="331"/>
                  </a:cubicBezTo>
                  <a:cubicBezTo>
                    <a:pt x="68" y="331"/>
                    <a:pt x="69" y="332"/>
                    <a:pt x="69" y="333"/>
                  </a:cubicBezTo>
                  <a:cubicBezTo>
                    <a:pt x="69" y="333"/>
                    <a:pt x="69" y="333"/>
                    <a:pt x="70" y="333"/>
                  </a:cubicBezTo>
                  <a:cubicBezTo>
                    <a:pt x="70" y="335"/>
                    <a:pt x="73" y="339"/>
                    <a:pt x="75" y="343"/>
                  </a:cubicBezTo>
                  <a:cubicBezTo>
                    <a:pt x="75" y="343"/>
                    <a:pt x="77" y="347"/>
                    <a:pt x="77" y="346"/>
                  </a:cubicBezTo>
                  <a:cubicBezTo>
                    <a:pt x="76" y="344"/>
                    <a:pt x="73" y="340"/>
                    <a:pt x="75" y="343"/>
                  </a:cubicBezTo>
                  <a:cubicBezTo>
                    <a:pt x="74" y="341"/>
                    <a:pt x="72" y="339"/>
                    <a:pt x="72" y="337"/>
                  </a:cubicBezTo>
                  <a:cubicBezTo>
                    <a:pt x="72" y="337"/>
                    <a:pt x="72" y="337"/>
                    <a:pt x="72" y="337"/>
                  </a:cubicBezTo>
                  <a:cubicBezTo>
                    <a:pt x="74" y="341"/>
                    <a:pt x="75" y="344"/>
                    <a:pt x="78" y="347"/>
                  </a:cubicBezTo>
                  <a:cubicBezTo>
                    <a:pt x="77" y="346"/>
                    <a:pt x="77" y="345"/>
                    <a:pt x="76" y="345"/>
                  </a:cubicBezTo>
                  <a:cubicBezTo>
                    <a:pt x="77" y="345"/>
                    <a:pt x="77" y="345"/>
                    <a:pt x="77" y="346"/>
                  </a:cubicBezTo>
                  <a:cubicBezTo>
                    <a:pt x="78" y="347"/>
                    <a:pt x="78" y="347"/>
                    <a:pt x="79" y="349"/>
                  </a:cubicBezTo>
                  <a:cubicBezTo>
                    <a:pt x="78" y="346"/>
                    <a:pt x="84" y="356"/>
                    <a:pt x="84" y="355"/>
                  </a:cubicBezTo>
                  <a:cubicBezTo>
                    <a:pt x="85" y="356"/>
                    <a:pt x="85" y="356"/>
                    <a:pt x="87" y="358"/>
                  </a:cubicBezTo>
                  <a:cubicBezTo>
                    <a:pt x="87" y="359"/>
                    <a:pt x="87" y="359"/>
                    <a:pt x="87" y="359"/>
                  </a:cubicBezTo>
                  <a:cubicBezTo>
                    <a:pt x="87" y="360"/>
                    <a:pt x="85" y="356"/>
                    <a:pt x="86" y="359"/>
                  </a:cubicBezTo>
                  <a:cubicBezTo>
                    <a:pt x="86" y="359"/>
                    <a:pt x="89" y="363"/>
                    <a:pt x="89" y="362"/>
                  </a:cubicBezTo>
                  <a:cubicBezTo>
                    <a:pt x="88" y="361"/>
                    <a:pt x="87" y="359"/>
                    <a:pt x="88" y="361"/>
                  </a:cubicBezTo>
                  <a:cubicBezTo>
                    <a:pt x="90" y="363"/>
                    <a:pt x="90" y="364"/>
                    <a:pt x="92" y="366"/>
                  </a:cubicBezTo>
                  <a:cubicBezTo>
                    <a:pt x="92" y="365"/>
                    <a:pt x="91" y="364"/>
                    <a:pt x="92" y="365"/>
                  </a:cubicBezTo>
                  <a:cubicBezTo>
                    <a:pt x="94" y="368"/>
                    <a:pt x="95" y="370"/>
                    <a:pt x="98" y="373"/>
                  </a:cubicBezTo>
                  <a:cubicBezTo>
                    <a:pt x="97" y="372"/>
                    <a:pt x="95" y="369"/>
                    <a:pt x="94" y="369"/>
                  </a:cubicBezTo>
                  <a:cubicBezTo>
                    <a:pt x="96" y="371"/>
                    <a:pt x="97" y="373"/>
                    <a:pt x="98" y="374"/>
                  </a:cubicBezTo>
                  <a:cubicBezTo>
                    <a:pt x="98" y="374"/>
                    <a:pt x="97" y="372"/>
                    <a:pt x="99" y="374"/>
                  </a:cubicBezTo>
                  <a:cubicBezTo>
                    <a:pt x="99" y="375"/>
                    <a:pt x="101" y="377"/>
                    <a:pt x="102" y="378"/>
                  </a:cubicBezTo>
                  <a:cubicBezTo>
                    <a:pt x="101" y="377"/>
                    <a:pt x="104" y="380"/>
                    <a:pt x="102" y="378"/>
                  </a:cubicBezTo>
                  <a:cubicBezTo>
                    <a:pt x="101" y="377"/>
                    <a:pt x="102" y="377"/>
                    <a:pt x="101" y="377"/>
                  </a:cubicBezTo>
                  <a:cubicBezTo>
                    <a:pt x="102" y="377"/>
                    <a:pt x="98" y="374"/>
                    <a:pt x="99" y="374"/>
                  </a:cubicBezTo>
                  <a:cubicBezTo>
                    <a:pt x="100" y="375"/>
                    <a:pt x="103" y="378"/>
                    <a:pt x="101" y="376"/>
                  </a:cubicBezTo>
                  <a:cubicBezTo>
                    <a:pt x="101" y="377"/>
                    <a:pt x="100" y="374"/>
                    <a:pt x="100" y="374"/>
                  </a:cubicBezTo>
                  <a:cubicBezTo>
                    <a:pt x="101" y="375"/>
                    <a:pt x="101" y="376"/>
                    <a:pt x="103" y="378"/>
                  </a:cubicBezTo>
                  <a:cubicBezTo>
                    <a:pt x="104" y="378"/>
                    <a:pt x="102" y="376"/>
                    <a:pt x="103" y="378"/>
                  </a:cubicBezTo>
                  <a:cubicBezTo>
                    <a:pt x="106" y="381"/>
                    <a:pt x="108" y="384"/>
                    <a:pt x="113" y="389"/>
                  </a:cubicBezTo>
                  <a:cubicBezTo>
                    <a:pt x="111" y="387"/>
                    <a:pt x="115" y="392"/>
                    <a:pt x="114" y="390"/>
                  </a:cubicBezTo>
                  <a:cubicBezTo>
                    <a:pt x="112" y="389"/>
                    <a:pt x="109" y="385"/>
                    <a:pt x="108" y="385"/>
                  </a:cubicBezTo>
                  <a:cubicBezTo>
                    <a:pt x="111" y="387"/>
                    <a:pt x="116" y="392"/>
                    <a:pt x="117" y="395"/>
                  </a:cubicBezTo>
                  <a:cubicBezTo>
                    <a:pt x="114" y="391"/>
                    <a:pt x="113" y="390"/>
                    <a:pt x="111" y="388"/>
                  </a:cubicBezTo>
                  <a:cubicBezTo>
                    <a:pt x="111" y="388"/>
                    <a:pt x="110" y="387"/>
                    <a:pt x="109" y="387"/>
                  </a:cubicBezTo>
                  <a:cubicBezTo>
                    <a:pt x="111" y="389"/>
                    <a:pt x="113" y="391"/>
                    <a:pt x="112" y="390"/>
                  </a:cubicBezTo>
                  <a:cubicBezTo>
                    <a:pt x="111" y="389"/>
                    <a:pt x="110" y="389"/>
                    <a:pt x="110" y="388"/>
                  </a:cubicBezTo>
                  <a:cubicBezTo>
                    <a:pt x="110" y="388"/>
                    <a:pt x="111" y="389"/>
                    <a:pt x="113" y="390"/>
                  </a:cubicBezTo>
                  <a:cubicBezTo>
                    <a:pt x="114" y="392"/>
                    <a:pt x="115" y="393"/>
                    <a:pt x="117" y="395"/>
                  </a:cubicBezTo>
                  <a:cubicBezTo>
                    <a:pt x="116" y="395"/>
                    <a:pt x="119" y="397"/>
                    <a:pt x="119" y="397"/>
                  </a:cubicBezTo>
                  <a:cubicBezTo>
                    <a:pt x="118" y="396"/>
                    <a:pt x="117" y="396"/>
                    <a:pt x="116" y="394"/>
                  </a:cubicBezTo>
                  <a:cubicBezTo>
                    <a:pt x="116" y="396"/>
                    <a:pt x="118" y="397"/>
                    <a:pt x="120" y="399"/>
                  </a:cubicBezTo>
                  <a:cubicBezTo>
                    <a:pt x="120" y="399"/>
                    <a:pt x="120" y="399"/>
                    <a:pt x="119" y="398"/>
                  </a:cubicBezTo>
                  <a:cubicBezTo>
                    <a:pt x="120" y="399"/>
                    <a:pt x="121" y="400"/>
                    <a:pt x="122" y="400"/>
                  </a:cubicBezTo>
                  <a:cubicBezTo>
                    <a:pt x="119" y="398"/>
                    <a:pt x="122" y="400"/>
                    <a:pt x="125" y="403"/>
                  </a:cubicBezTo>
                  <a:cubicBezTo>
                    <a:pt x="126" y="404"/>
                    <a:pt x="126" y="404"/>
                    <a:pt x="126" y="404"/>
                  </a:cubicBezTo>
                  <a:cubicBezTo>
                    <a:pt x="127" y="405"/>
                    <a:pt x="127" y="405"/>
                    <a:pt x="128" y="406"/>
                  </a:cubicBezTo>
                  <a:cubicBezTo>
                    <a:pt x="128" y="406"/>
                    <a:pt x="130" y="409"/>
                    <a:pt x="130" y="409"/>
                  </a:cubicBezTo>
                  <a:cubicBezTo>
                    <a:pt x="133" y="411"/>
                    <a:pt x="133" y="412"/>
                    <a:pt x="134" y="412"/>
                  </a:cubicBezTo>
                  <a:cubicBezTo>
                    <a:pt x="133" y="411"/>
                    <a:pt x="132" y="410"/>
                    <a:pt x="132" y="410"/>
                  </a:cubicBezTo>
                  <a:cubicBezTo>
                    <a:pt x="132" y="410"/>
                    <a:pt x="135" y="412"/>
                    <a:pt x="135" y="413"/>
                  </a:cubicBezTo>
                  <a:cubicBezTo>
                    <a:pt x="135" y="413"/>
                    <a:pt x="134" y="412"/>
                    <a:pt x="136" y="414"/>
                  </a:cubicBezTo>
                  <a:cubicBezTo>
                    <a:pt x="135" y="413"/>
                    <a:pt x="137" y="415"/>
                    <a:pt x="138" y="416"/>
                  </a:cubicBezTo>
                  <a:cubicBezTo>
                    <a:pt x="137" y="415"/>
                    <a:pt x="136" y="413"/>
                    <a:pt x="137" y="413"/>
                  </a:cubicBezTo>
                  <a:cubicBezTo>
                    <a:pt x="140" y="416"/>
                    <a:pt x="141" y="418"/>
                    <a:pt x="143" y="419"/>
                  </a:cubicBezTo>
                  <a:cubicBezTo>
                    <a:pt x="142" y="418"/>
                    <a:pt x="139" y="416"/>
                    <a:pt x="138" y="415"/>
                  </a:cubicBezTo>
                  <a:cubicBezTo>
                    <a:pt x="141" y="418"/>
                    <a:pt x="145" y="421"/>
                    <a:pt x="147" y="423"/>
                  </a:cubicBezTo>
                  <a:cubicBezTo>
                    <a:pt x="145" y="421"/>
                    <a:pt x="145" y="422"/>
                    <a:pt x="143" y="420"/>
                  </a:cubicBezTo>
                  <a:cubicBezTo>
                    <a:pt x="142" y="420"/>
                    <a:pt x="142" y="419"/>
                    <a:pt x="141" y="418"/>
                  </a:cubicBezTo>
                  <a:cubicBezTo>
                    <a:pt x="140" y="418"/>
                    <a:pt x="140" y="417"/>
                    <a:pt x="138" y="416"/>
                  </a:cubicBezTo>
                  <a:cubicBezTo>
                    <a:pt x="138" y="416"/>
                    <a:pt x="138" y="416"/>
                    <a:pt x="136" y="415"/>
                  </a:cubicBezTo>
                  <a:cubicBezTo>
                    <a:pt x="135" y="413"/>
                    <a:pt x="135" y="414"/>
                    <a:pt x="133" y="412"/>
                  </a:cubicBezTo>
                  <a:cubicBezTo>
                    <a:pt x="134" y="412"/>
                    <a:pt x="136" y="414"/>
                    <a:pt x="137" y="416"/>
                  </a:cubicBezTo>
                  <a:cubicBezTo>
                    <a:pt x="136" y="415"/>
                    <a:pt x="138" y="416"/>
                    <a:pt x="139" y="417"/>
                  </a:cubicBezTo>
                  <a:cubicBezTo>
                    <a:pt x="140" y="418"/>
                    <a:pt x="140" y="418"/>
                    <a:pt x="141" y="419"/>
                  </a:cubicBezTo>
                  <a:cubicBezTo>
                    <a:pt x="141" y="419"/>
                    <a:pt x="141" y="419"/>
                    <a:pt x="143" y="420"/>
                  </a:cubicBezTo>
                  <a:cubicBezTo>
                    <a:pt x="144" y="422"/>
                    <a:pt x="142" y="420"/>
                    <a:pt x="144" y="421"/>
                  </a:cubicBezTo>
                  <a:cubicBezTo>
                    <a:pt x="143" y="421"/>
                    <a:pt x="145" y="422"/>
                    <a:pt x="145" y="422"/>
                  </a:cubicBezTo>
                  <a:cubicBezTo>
                    <a:pt x="146" y="423"/>
                    <a:pt x="149" y="426"/>
                    <a:pt x="148" y="425"/>
                  </a:cubicBezTo>
                  <a:cubicBezTo>
                    <a:pt x="151" y="427"/>
                    <a:pt x="155" y="430"/>
                    <a:pt x="158" y="433"/>
                  </a:cubicBezTo>
                  <a:cubicBezTo>
                    <a:pt x="157" y="432"/>
                    <a:pt x="156" y="431"/>
                    <a:pt x="155" y="431"/>
                  </a:cubicBezTo>
                  <a:cubicBezTo>
                    <a:pt x="156" y="431"/>
                    <a:pt x="156" y="432"/>
                    <a:pt x="155" y="431"/>
                  </a:cubicBezTo>
                  <a:cubicBezTo>
                    <a:pt x="154" y="430"/>
                    <a:pt x="156" y="431"/>
                    <a:pt x="154" y="429"/>
                  </a:cubicBezTo>
                  <a:cubicBezTo>
                    <a:pt x="153" y="429"/>
                    <a:pt x="148" y="425"/>
                    <a:pt x="145" y="424"/>
                  </a:cubicBezTo>
                  <a:cubicBezTo>
                    <a:pt x="146" y="424"/>
                    <a:pt x="144" y="422"/>
                    <a:pt x="143" y="422"/>
                  </a:cubicBezTo>
                  <a:cubicBezTo>
                    <a:pt x="144" y="423"/>
                    <a:pt x="141" y="420"/>
                    <a:pt x="143" y="422"/>
                  </a:cubicBezTo>
                  <a:cubicBezTo>
                    <a:pt x="144" y="422"/>
                    <a:pt x="144" y="423"/>
                    <a:pt x="146" y="424"/>
                  </a:cubicBezTo>
                  <a:cubicBezTo>
                    <a:pt x="147" y="424"/>
                    <a:pt x="150" y="428"/>
                    <a:pt x="153" y="430"/>
                  </a:cubicBezTo>
                  <a:cubicBezTo>
                    <a:pt x="153" y="430"/>
                    <a:pt x="153" y="430"/>
                    <a:pt x="152" y="429"/>
                  </a:cubicBezTo>
                  <a:cubicBezTo>
                    <a:pt x="152" y="429"/>
                    <a:pt x="150" y="427"/>
                    <a:pt x="150" y="427"/>
                  </a:cubicBezTo>
                  <a:cubicBezTo>
                    <a:pt x="151" y="429"/>
                    <a:pt x="152" y="430"/>
                    <a:pt x="154" y="431"/>
                  </a:cubicBezTo>
                  <a:cubicBezTo>
                    <a:pt x="154" y="431"/>
                    <a:pt x="155" y="431"/>
                    <a:pt x="156" y="432"/>
                  </a:cubicBezTo>
                  <a:cubicBezTo>
                    <a:pt x="155" y="431"/>
                    <a:pt x="156" y="432"/>
                    <a:pt x="157" y="433"/>
                  </a:cubicBezTo>
                  <a:cubicBezTo>
                    <a:pt x="158" y="433"/>
                    <a:pt x="156" y="432"/>
                    <a:pt x="158" y="434"/>
                  </a:cubicBezTo>
                  <a:cubicBezTo>
                    <a:pt x="159" y="434"/>
                    <a:pt x="161" y="435"/>
                    <a:pt x="163" y="436"/>
                  </a:cubicBezTo>
                  <a:cubicBezTo>
                    <a:pt x="162" y="436"/>
                    <a:pt x="164" y="437"/>
                    <a:pt x="164" y="437"/>
                  </a:cubicBezTo>
                  <a:cubicBezTo>
                    <a:pt x="163" y="437"/>
                    <a:pt x="163" y="436"/>
                    <a:pt x="163" y="437"/>
                  </a:cubicBezTo>
                  <a:cubicBezTo>
                    <a:pt x="166" y="439"/>
                    <a:pt x="162" y="436"/>
                    <a:pt x="164" y="438"/>
                  </a:cubicBezTo>
                  <a:cubicBezTo>
                    <a:pt x="165" y="438"/>
                    <a:pt x="166" y="439"/>
                    <a:pt x="169" y="440"/>
                  </a:cubicBezTo>
                  <a:cubicBezTo>
                    <a:pt x="168" y="440"/>
                    <a:pt x="168" y="440"/>
                    <a:pt x="169" y="441"/>
                  </a:cubicBezTo>
                  <a:cubicBezTo>
                    <a:pt x="166" y="439"/>
                    <a:pt x="169" y="441"/>
                    <a:pt x="169" y="441"/>
                  </a:cubicBezTo>
                  <a:cubicBezTo>
                    <a:pt x="168" y="441"/>
                    <a:pt x="168" y="441"/>
                    <a:pt x="167" y="440"/>
                  </a:cubicBezTo>
                  <a:cubicBezTo>
                    <a:pt x="168" y="441"/>
                    <a:pt x="164" y="438"/>
                    <a:pt x="165" y="438"/>
                  </a:cubicBezTo>
                  <a:cubicBezTo>
                    <a:pt x="166" y="440"/>
                    <a:pt x="165" y="439"/>
                    <a:pt x="165" y="439"/>
                  </a:cubicBezTo>
                  <a:cubicBezTo>
                    <a:pt x="167" y="441"/>
                    <a:pt x="169" y="442"/>
                    <a:pt x="170" y="443"/>
                  </a:cubicBezTo>
                  <a:cubicBezTo>
                    <a:pt x="173" y="445"/>
                    <a:pt x="176" y="447"/>
                    <a:pt x="175" y="446"/>
                  </a:cubicBezTo>
                  <a:cubicBezTo>
                    <a:pt x="173" y="445"/>
                    <a:pt x="174" y="445"/>
                    <a:pt x="172" y="444"/>
                  </a:cubicBezTo>
                  <a:cubicBezTo>
                    <a:pt x="170" y="443"/>
                    <a:pt x="167" y="441"/>
                    <a:pt x="165" y="440"/>
                  </a:cubicBezTo>
                  <a:cubicBezTo>
                    <a:pt x="167" y="441"/>
                    <a:pt x="167" y="442"/>
                    <a:pt x="166" y="441"/>
                  </a:cubicBezTo>
                  <a:cubicBezTo>
                    <a:pt x="164" y="439"/>
                    <a:pt x="161" y="437"/>
                    <a:pt x="161" y="437"/>
                  </a:cubicBezTo>
                  <a:cubicBezTo>
                    <a:pt x="161" y="437"/>
                    <a:pt x="159" y="436"/>
                    <a:pt x="158" y="435"/>
                  </a:cubicBezTo>
                  <a:cubicBezTo>
                    <a:pt x="157" y="434"/>
                    <a:pt x="156" y="433"/>
                    <a:pt x="155" y="432"/>
                  </a:cubicBezTo>
                  <a:cubicBezTo>
                    <a:pt x="153" y="430"/>
                    <a:pt x="153" y="431"/>
                    <a:pt x="152" y="430"/>
                  </a:cubicBezTo>
                  <a:cubicBezTo>
                    <a:pt x="152" y="430"/>
                    <a:pt x="150" y="428"/>
                    <a:pt x="149" y="427"/>
                  </a:cubicBezTo>
                  <a:cubicBezTo>
                    <a:pt x="150" y="428"/>
                    <a:pt x="149" y="427"/>
                    <a:pt x="148" y="426"/>
                  </a:cubicBezTo>
                  <a:cubicBezTo>
                    <a:pt x="148" y="426"/>
                    <a:pt x="143" y="422"/>
                    <a:pt x="145" y="424"/>
                  </a:cubicBezTo>
                  <a:cubicBezTo>
                    <a:pt x="146" y="425"/>
                    <a:pt x="147" y="425"/>
                    <a:pt x="147" y="426"/>
                  </a:cubicBezTo>
                  <a:cubicBezTo>
                    <a:pt x="145" y="424"/>
                    <a:pt x="145" y="424"/>
                    <a:pt x="143" y="423"/>
                  </a:cubicBezTo>
                  <a:cubicBezTo>
                    <a:pt x="143" y="423"/>
                    <a:pt x="146" y="425"/>
                    <a:pt x="145" y="425"/>
                  </a:cubicBezTo>
                  <a:cubicBezTo>
                    <a:pt x="144" y="424"/>
                    <a:pt x="143" y="423"/>
                    <a:pt x="142" y="422"/>
                  </a:cubicBezTo>
                  <a:cubicBezTo>
                    <a:pt x="144" y="424"/>
                    <a:pt x="140" y="421"/>
                    <a:pt x="141" y="421"/>
                  </a:cubicBezTo>
                  <a:cubicBezTo>
                    <a:pt x="138" y="419"/>
                    <a:pt x="138" y="418"/>
                    <a:pt x="135" y="416"/>
                  </a:cubicBezTo>
                  <a:cubicBezTo>
                    <a:pt x="135" y="416"/>
                    <a:pt x="137" y="418"/>
                    <a:pt x="140" y="421"/>
                  </a:cubicBezTo>
                  <a:cubicBezTo>
                    <a:pt x="140" y="421"/>
                    <a:pt x="141" y="422"/>
                    <a:pt x="143" y="424"/>
                  </a:cubicBezTo>
                  <a:cubicBezTo>
                    <a:pt x="144" y="425"/>
                    <a:pt x="146" y="426"/>
                    <a:pt x="146" y="427"/>
                  </a:cubicBezTo>
                  <a:cubicBezTo>
                    <a:pt x="148" y="429"/>
                    <a:pt x="148" y="428"/>
                    <a:pt x="150" y="430"/>
                  </a:cubicBezTo>
                  <a:cubicBezTo>
                    <a:pt x="150" y="429"/>
                    <a:pt x="150" y="429"/>
                    <a:pt x="150" y="429"/>
                  </a:cubicBezTo>
                  <a:cubicBezTo>
                    <a:pt x="148" y="428"/>
                    <a:pt x="149" y="429"/>
                    <a:pt x="146" y="427"/>
                  </a:cubicBezTo>
                  <a:cubicBezTo>
                    <a:pt x="146" y="426"/>
                    <a:pt x="144" y="425"/>
                    <a:pt x="144" y="424"/>
                  </a:cubicBezTo>
                  <a:cubicBezTo>
                    <a:pt x="146" y="426"/>
                    <a:pt x="146" y="426"/>
                    <a:pt x="149" y="428"/>
                  </a:cubicBezTo>
                  <a:cubicBezTo>
                    <a:pt x="149" y="428"/>
                    <a:pt x="152" y="431"/>
                    <a:pt x="152" y="431"/>
                  </a:cubicBezTo>
                  <a:cubicBezTo>
                    <a:pt x="151" y="430"/>
                    <a:pt x="147" y="426"/>
                    <a:pt x="145" y="424"/>
                  </a:cubicBezTo>
                  <a:cubicBezTo>
                    <a:pt x="148" y="427"/>
                    <a:pt x="152" y="430"/>
                    <a:pt x="155" y="433"/>
                  </a:cubicBezTo>
                  <a:cubicBezTo>
                    <a:pt x="156" y="434"/>
                    <a:pt x="155" y="433"/>
                    <a:pt x="156" y="434"/>
                  </a:cubicBezTo>
                  <a:cubicBezTo>
                    <a:pt x="156" y="434"/>
                    <a:pt x="157" y="435"/>
                    <a:pt x="157" y="435"/>
                  </a:cubicBezTo>
                  <a:cubicBezTo>
                    <a:pt x="156" y="434"/>
                    <a:pt x="154" y="432"/>
                    <a:pt x="155" y="433"/>
                  </a:cubicBezTo>
                  <a:cubicBezTo>
                    <a:pt x="157" y="434"/>
                    <a:pt x="159" y="436"/>
                    <a:pt x="161" y="437"/>
                  </a:cubicBezTo>
                  <a:cubicBezTo>
                    <a:pt x="160" y="437"/>
                    <a:pt x="158" y="436"/>
                    <a:pt x="158" y="436"/>
                  </a:cubicBezTo>
                  <a:cubicBezTo>
                    <a:pt x="159" y="436"/>
                    <a:pt x="160" y="437"/>
                    <a:pt x="160" y="438"/>
                  </a:cubicBezTo>
                  <a:cubicBezTo>
                    <a:pt x="161" y="438"/>
                    <a:pt x="162" y="438"/>
                    <a:pt x="164" y="440"/>
                  </a:cubicBezTo>
                  <a:cubicBezTo>
                    <a:pt x="160" y="437"/>
                    <a:pt x="170" y="444"/>
                    <a:pt x="168" y="443"/>
                  </a:cubicBezTo>
                  <a:cubicBezTo>
                    <a:pt x="169" y="444"/>
                    <a:pt x="170" y="444"/>
                    <a:pt x="172" y="446"/>
                  </a:cubicBezTo>
                  <a:cubicBezTo>
                    <a:pt x="171" y="446"/>
                    <a:pt x="173" y="447"/>
                    <a:pt x="174" y="448"/>
                  </a:cubicBezTo>
                  <a:cubicBezTo>
                    <a:pt x="171" y="446"/>
                    <a:pt x="166" y="443"/>
                    <a:pt x="163" y="440"/>
                  </a:cubicBezTo>
                  <a:cubicBezTo>
                    <a:pt x="159" y="437"/>
                    <a:pt x="156" y="435"/>
                    <a:pt x="155" y="434"/>
                  </a:cubicBezTo>
                  <a:cubicBezTo>
                    <a:pt x="150" y="430"/>
                    <a:pt x="149" y="429"/>
                    <a:pt x="146" y="427"/>
                  </a:cubicBezTo>
                  <a:cubicBezTo>
                    <a:pt x="146" y="427"/>
                    <a:pt x="146" y="427"/>
                    <a:pt x="146" y="427"/>
                  </a:cubicBezTo>
                  <a:cubicBezTo>
                    <a:pt x="148" y="429"/>
                    <a:pt x="147" y="429"/>
                    <a:pt x="149" y="430"/>
                  </a:cubicBezTo>
                  <a:cubicBezTo>
                    <a:pt x="148" y="429"/>
                    <a:pt x="148" y="429"/>
                    <a:pt x="149" y="429"/>
                  </a:cubicBezTo>
                  <a:cubicBezTo>
                    <a:pt x="150" y="431"/>
                    <a:pt x="152" y="432"/>
                    <a:pt x="153" y="433"/>
                  </a:cubicBezTo>
                  <a:cubicBezTo>
                    <a:pt x="153" y="432"/>
                    <a:pt x="151" y="431"/>
                    <a:pt x="149" y="430"/>
                  </a:cubicBezTo>
                  <a:cubicBezTo>
                    <a:pt x="150" y="431"/>
                    <a:pt x="154" y="434"/>
                    <a:pt x="156" y="436"/>
                  </a:cubicBezTo>
                  <a:cubicBezTo>
                    <a:pt x="155" y="435"/>
                    <a:pt x="153" y="434"/>
                    <a:pt x="153" y="433"/>
                  </a:cubicBezTo>
                  <a:cubicBezTo>
                    <a:pt x="154" y="434"/>
                    <a:pt x="155" y="435"/>
                    <a:pt x="156" y="436"/>
                  </a:cubicBezTo>
                  <a:cubicBezTo>
                    <a:pt x="158" y="437"/>
                    <a:pt x="159" y="437"/>
                    <a:pt x="160" y="438"/>
                  </a:cubicBezTo>
                  <a:cubicBezTo>
                    <a:pt x="162" y="440"/>
                    <a:pt x="164" y="441"/>
                    <a:pt x="166" y="443"/>
                  </a:cubicBezTo>
                  <a:cubicBezTo>
                    <a:pt x="168" y="444"/>
                    <a:pt x="170" y="445"/>
                    <a:pt x="171" y="446"/>
                  </a:cubicBezTo>
                  <a:cubicBezTo>
                    <a:pt x="172" y="447"/>
                    <a:pt x="173" y="448"/>
                    <a:pt x="173" y="448"/>
                  </a:cubicBezTo>
                  <a:cubicBezTo>
                    <a:pt x="174" y="449"/>
                    <a:pt x="176" y="451"/>
                    <a:pt x="178" y="451"/>
                  </a:cubicBezTo>
                  <a:cubicBezTo>
                    <a:pt x="177" y="451"/>
                    <a:pt x="175" y="450"/>
                    <a:pt x="176" y="450"/>
                  </a:cubicBezTo>
                  <a:cubicBezTo>
                    <a:pt x="179" y="452"/>
                    <a:pt x="175" y="449"/>
                    <a:pt x="176" y="450"/>
                  </a:cubicBezTo>
                  <a:cubicBezTo>
                    <a:pt x="180" y="452"/>
                    <a:pt x="180" y="452"/>
                    <a:pt x="180" y="452"/>
                  </a:cubicBezTo>
                  <a:cubicBezTo>
                    <a:pt x="180" y="452"/>
                    <a:pt x="177" y="450"/>
                    <a:pt x="177" y="449"/>
                  </a:cubicBezTo>
                  <a:cubicBezTo>
                    <a:pt x="179" y="451"/>
                    <a:pt x="182" y="453"/>
                    <a:pt x="185" y="455"/>
                  </a:cubicBezTo>
                  <a:cubicBezTo>
                    <a:pt x="188" y="457"/>
                    <a:pt x="190" y="458"/>
                    <a:pt x="190" y="458"/>
                  </a:cubicBezTo>
                  <a:cubicBezTo>
                    <a:pt x="192" y="459"/>
                    <a:pt x="192" y="459"/>
                    <a:pt x="192" y="459"/>
                  </a:cubicBezTo>
                  <a:cubicBezTo>
                    <a:pt x="193" y="460"/>
                    <a:pt x="190" y="458"/>
                    <a:pt x="192" y="460"/>
                  </a:cubicBezTo>
                  <a:cubicBezTo>
                    <a:pt x="192" y="460"/>
                    <a:pt x="193" y="460"/>
                    <a:pt x="195" y="461"/>
                  </a:cubicBezTo>
                  <a:cubicBezTo>
                    <a:pt x="195" y="461"/>
                    <a:pt x="198" y="463"/>
                    <a:pt x="200" y="464"/>
                  </a:cubicBezTo>
                  <a:cubicBezTo>
                    <a:pt x="197" y="463"/>
                    <a:pt x="191" y="459"/>
                    <a:pt x="186" y="457"/>
                  </a:cubicBezTo>
                  <a:cubicBezTo>
                    <a:pt x="186" y="457"/>
                    <a:pt x="185" y="456"/>
                    <a:pt x="185" y="456"/>
                  </a:cubicBezTo>
                  <a:cubicBezTo>
                    <a:pt x="183" y="456"/>
                    <a:pt x="188" y="458"/>
                    <a:pt x="186" y="457"/>
                  </a:cubicBezTo>
                  <a:cubicBezTo>
                    <a:pt x="184" y="456"/>
                    <a:pt x="185" y="457"/>
                    <a:pt x="183" y="456"/>
                  </a:cubicBezTo>
                  <a:cubicBezTo>
                    <a:pt x="183" y="455"/>
                    <a:pt x="181" y="454"/>
                    <a:pt x="178" y="452"/>
                  </a:cubicBezTo>
                  <a:cubicBezTo>
                    <a:pt x="178" y="452"/>
                    <a:pt x="180" y="453"/>
                    <a:pt x="181" y="454"/>
                  </a:cubicBezTo>
                  <a:cubicBezTo>
                    <a:pt x="178" y="452"/>
                    <a:pt x="175" y="451"/>
                    <a:pt x="173" y="449"/>
                  </a:cubicBezTo>
                  <a:cubicBezTo>
                    <a:pt x="171" y="448"/>
                    <a:pt x="168" y="446"/>
                    <a:pt x="165" y="444"/>
                  </a:cubicBezTo>
                  <a:cubicBezTo>
                    <a:pt x="164" y="444"/>
                    <a:pt x="161" y="441"/>
                    <a:pt x="162" y="442"/>
                  </a:cubicBezTo>
                  <a:cubicBezTo>
                    <a:pt x="161" y="441"/>
                    <a:pt x="159" y="439"/>
                    <a:pt x="162" y="441"/>
                  </a:cubicBezTo>
                  <a:cubicBezTo>
                    <a:pt x="159" y="440"/>
                    <a:pt x="157" y="438"/>
                    <a:pt x="158" y="439"/>
                  </a:cubicBezTo>
                  <a:cubicBezTo>
                    <a:pt x="159" y="440"/>
                    <a:pt x="157" y="439"/>
                    <a:pt x="160" y="441"/>
                  </a:cubicBezTo>
                  <a:cubicBezTo>
                    <a:pt x="159" y="441"/>
                    <a:pt x="158" y="440"/>
                    <a:pt x="156" y="439"/>
                  </a:cubicBezTo>
                  <a:cubicBezTo>
                    <a:pt x="155" y="437"/>
                    <a:pt x="157" y="439"/>
                    <a:pt x="156" y="438"/>
                  </a:cubicBezTo>
                  <a:cubicBezTo>
                    <a:pt x="154" y="436"/>
                    <a:pt x="154" y="437"/>
                    <a:pt x="152" y="435"/>
                  </a:cubicBezTo>
                  <a:cubicBezTo>
                    <a:pt x="150" y="433"/>
                    <a:pt x="153" y="436"/>
                    <a:pt x="151" y="435"/>
                  </a:cubicBezTo>
                  <a:cubicBezTo>
                    <a:pt x="150" y="433"/>
                    <a:pt x="148" y="432"/>
                    <a:pt x="147" y="431"/>
                  </a:cubicBezTo>
                  <a:cubicBezTo>
                    <a:pt x="145" y="430"/>
                    <a:pt x="143" y="428"/>
                    <a:pt x="141" y="426"/>
                  </a:cubicBezTo>
                  <a:cubicBezTo>
                    <a:pt x="138" y="424"/>
                    <a:pt x="136" y="422"/>
                    <a:pt x="134" y="420"/>
                  </a:cubicBezTo>
                  <a:cubicBezTo>
                    <a:pt x="134" y="420"/>
                    <a:pt x="133" y="419"/>
                    <a:pt x="132" y="418"/>
                  </a:cubicBezTo>
                  <a:cubicBezTo>
                    <a:pt x="133" y="419"/>
                    <a:pt x="134" y="420"/>
                    <a:pt x="134" y="421"/>
                  </a:cubicBezTo>
                  <a:cubicBezTo>
                    <a:pt x="132" y="418"/>
                    <a:pt x="131" y="418"/>
                    <a:pt x="129" y="416"/>
                  </a:cubicBezTo>
                  <a:cubicBezTo>
                    <a:pt x="129" y="416"/>
                    <a:pt x="126" y="413"/>
                    <a:pt x="125" y="412"/>
                  </a:cubicBezTo>
                  <a:cubicBezTo>
                    <a:pt x="125" y="412"/>
                    <a:pt x="126" y="413"/>
                    <a:pt x="124" y="412"/>
                  </a:cubicBezTo>
                  <a:cubicBezTo>
                    <a:pt x="123" y="411"/>
                    <a:pt x="123" y="411"/>
                    <a:pt x="123" y="411"/>
                  </a:cubicBezTo>
                  <a:cubicBezTo>
                    <a:pt x="123" y="410"/>
                    <a:pt x="124" y="411"/>
                    <a:pt x="124" y="411"/>
                  </a:cubicBezTo>
                  <a:cubicBezTo>
                    <a:pt x="122" y="409"/>
                    <a:pt x="124" y="411"/>
                    <a:pt x="122" y="409"/>
                  </a:cubicBezTo>
                  <a:cubicBezTo>
                    <a:pt x="121" y="409"/>
                    <a:pt x="123" y="410"/>
                    <a:pt x="122" y="410"/>
                  </a:cubicBezTo>
                  <a:cubicBezTo>
                    <a:pt x="120" y="408"/>
                    <a:pt x="117" y="405"/>
                    <a:pt x="114" y="402"/>
                  </a:cubicBezTo>
                  <a:cubicBezTo>
                    <a:pt x="114" y="402"/>
                    <a:pt x="112" y="400"/>
                    <a:pt x="111" y="399"/>
                  </a:cubicBezTo>
                  <a:cubicBezTo>
                    <a:pt x="110" y="398"/>
                    <a:pt x="111" y="398"/>
                    <a:pt x="109" y="397"/>
                  </a:cubicBezTo>
                  <a:cubicBezTo>
                    <a:pt x="109" y="397"/>
                    <a:pt x="109" y="396"/>
                    <a:pt x="109" y="396"/>
                  </a:cubicBezTo>
                  <a:cubicBezTo>
                    <a:pt x="109" y="397"/>
                    <a:pt x="110" y="398"/>
                    <a:pt x="110" y="398"/>
                  </a:cubicBezTo>
                  <a:cubicBezTo>
                    <a:pt x="109" y="397"/>
                    <a:pt x="107" y="395"/>
                    <a:pt x="105" y="393"/>
                  </a:cubicBezTo>
                  <a:cubicBezTo>
                    <a:pt x="103" y="391"/>
                    <a:pt x="101" y="389"/>
                    <a:pt x="100" y="387"/>
                  </a:cubicBezTo>
                  <a:cubicBezTo>
                    <a:pt x="99" y="386"/>
                    <a:pt x="94" y="382"/>
                    <a:pt x="96" y="383"/>
                  </a:cubicBezTo>
                  <a:cubicBezTo>
                    <a:pt x="95" y="382"/>
                    <a:pt x="93" y="379"/>
                    <a:pt x="93" y="379"/>
                  </a:cubicBezTo>
                  <a:cubicBezTo>
                    <a:pt x="94" y="381"/>
                    <a:pt x="95" y="381"/>
                    <a:pt x="97" y="383"/>
                  </a:cubicBezTo>
                  <a:cubicBezTo>
                    <a:pt x="97" y="383"/>
                    <a:pt x="98" y="384"/>
                    <a:pt x="98" y="384"/>
                  </a:cubicBezTo>
                  <a:cubicBezTo>
                    <a:pt x="96" y="382"/>
                    <a:pt x="99" y="385"/>
                    <a:pt x="97" y="382"/>
                  </a:cubicBezTo>
                  <a:cubicBezTo>
                    <a:pt x="95" y="380"/>
                    <a:pt x="98" y="384"/>
                    <a:pt x="96" y="382"/>
                  </a:cubicBezTo>
                  <a:cubicBezTo>
                    <a:pt x="95" y="381"/>
                    <a:pt x="94" y="380"/>
                    <a:pt x="94" y="380"/>
                  </a:cubicBezTo>
                  <a:cubicBezTo>
                    <a:pt x="95" y="380"/>
                    <a:pt x="95" y="380"/>
                    <a:pt x="95" y="380"/>
                  </a:cubicBezTo>
                  <a:cubicBezTo>
                    <a:pt x="94" y="379"/>
                    <a:pt x="91" y="376"/>
                    <a:pt x="91" y="375"/>
                  </a:cubicBezTo>
                  <a:cubicBezTo>
                    <a:pt x="91" y="376"/>
                    <a:pt x="93" y="378"/>
                    <a:pt x="94" y="379"/>
                  </a:cubicBezTo>
                  <a:cubicBezTo>
                    <a:pt x="94" y="379"/>
                    <a:pt x="92" y="378"/>
                    <a:pt x="93" y="378"/>
                  </a:cubicBezTo>
                  <a:cubicBezTo>
                    <a:pt x="91" y="376"/>
                    <a:pt x="92" y="378"/>
                    <a:pt x="90" y="375"/>
                  </a:cubicBezTo>
                  <a:cubicBezTo>
                    <a:pt x="90" y="375"/>
                    <a:pt x="90" y="376"/>
                    <a:pt x="90" y="375"/>
                  </a:cubicBezTo>
                  <a:cubicBezTo>
                    <a:pt x="88" y="373"/>
                    <a:pt x="90" y="375"/>
                    <a:pt x="88" y="373"/>
                  </a:cubicBezTo>
                  <a:cubicBezTo>
                    <a:pt x="87" y="371"/>
                    <a:pt x="87" y="371"/>
                    <a:pt x="87" y="371"/>
                  </a:cubicBezTo>
                  <a:cubicBezTo>
                    <a:pt x="85" y="369"/>
                    <a:pt x="81" y="363"/>
                    <a:pt x="83" y="367"/>
                  </a:cubicBezTo>
                  <a:cubicBezTo>
                    <a:pt x="82" y="365"/>
                    <a:pt x="81" y="364"/>
                    <a:pt x="81" y="363"/>
                  </a:cubicBezTo>
                  <a:cubicBezTo>
                    <a:pt x="82" y="365"/>
                    <a:pt x="81" y="364"/>
                    <a:pt x="81" y="363"/>
                  </a:cubicBezTo>
                  <a:cubicBezTo>
                    <a:pt x="78" y="360"/>
                    <a:pt x="77" y="357"/>
                    <a:pt x="75" y="355"/>
                  </a:cubicBezTo>
                  <a:cubicBezTo>
                    <a:pt x="74" y="354"/>
                    <a:pt x="76" y="357"/>
                    <a:pt x="75" y="355"/>
                  </a:cubicBezTo>
                  <a:cubicBezTo>
                    <a:pt x="75" y="355"/>
                    <a:pt x="74" y="354"/>
                    <a:pt x="73" y="352"/>
                  </a:cubicBezTo>
                  <a:cubicBezTo>
                    <a:pt x="73" y="352"/>
                    <a:pt x="73" y="352"/>
                    <a:pt x="73" y="351"/>
                  </a:cubicBezTo>
                  <a:cubicBezTo>
                    <a:pt x="72" y="350"/>
                    <a:pt x="71" y="348"/>
                    <a:pt x="70" y="347"/>
                  </a:cubicBezTo>
                  <a:cubicBezTo>
                    <a:pt x="69" y="346"/>
                    <a:pt x="69" y="345"/>
                    <a:pt x="68" y="344"/>
                  </a:cubicBezTo>
                  <a:cubicBezTo>
                    <a:pt x="69" y="345"/>
                    <a:pt x="71" y="348"/>
                    <a:pt x="71" y="348"/>
                  </a:cubicBezTo>
                  <a:cubicBezTo>
                    <a:pt x="69" y="345"/>
                    <a:pt x="68" y="343"/>
                    <a:pt x="66" y="341"/>
                  </a:cubicBezTo>
                  <a:cubicBezTo>
                    <a:pt x="66" y="341"/>
                    <a:pt x="66" y="341"/>
                    <a:pt x="66" y="341"/>
                  </a:cubicBezTo>
                  <a:cubicBezTo>
                    <a:pt x="64" y="338"/>
                    <a:pt x="63" y="336"/>
                    <a:pt x="63" y="335"/>
                  </a:cubicBezTo>
                  <a:cubicBezTo>
                    <a:pt x="64" y="338"/>
                    <a:pt x="66" y="341"/>
                    <a:pt x="66" y="339"/>
                  </a:cubicBezTo>
                  <a:cubicBezTo>
                    <a:pt x="64" y="337"/>
                    <a:pt x="63" y="334"/>
                    <a:pt x="62" y="333"/>
                  </a:cubicBezTo>
                  <a:cubicBezTo>
                    <a:pt x="61" y="332"/>
                    <a:pt x="63" y="335"/>
                    <a:pt x="62" y="333"/>
                  </a:cubicBezTo>
                  <a:cubicBezTo>
                    <a:pt x="60" y="330"/>
                    <a:pt x="56" y="324"/>
                    <a:pt x="55" y="321"/>
                  </a:cubicBezTo>
                  <a:cubicBezTo>
                    <a:pt x="55" y="322"/>
                    <a:pt x="57" y="325"/>
                    <a:pt x="57" y="325"/>
                  </a:cubicBezTo>
                  <a:cubicBezTo>
                    <a:pt x="55" y="322"/>
                    <a:pt x="54" y="320"/>
                    <a:pt x="52" y="317"/>
                  </a:cubicBezTo>
                  <a:cubicBezTo>
                    <a:pt x="51" y="314"/>
                    <a:pt x="50" y="312"/>
                    <a:pt x="49" y="310"/>
                  </a:cubicBezTo>
                  <a:cubicBezTo>
                    <a:pt x="49" y="311"/>
                    <a:pt x="50" y="313"/>
                    <a:pt x="51" y="314"/>
                  </a:cubicBezTo>
                  <a:cubicBezTo>
                    <a:pt x="49" y="311"/>
                    <a:pt x="47" y="307"/>
                    <a:pt x="45" y="302"/>
                  </a:cubicBezTo>
                  <a:cubicBezTo>
                    <a:pt x="46" y="303"/>
                    <a:pt x="46" y="303"/>
                    <a:pt x="46" y="303"/>
                  </a:cubicBezTo>
                  <a:cubicBezTo>
                    <a:pt x="44" y="300"/>
                    <a:pt x="44" y="300"/>
                    <a:pt x="43" y="298"/>
                  </a:cubicBezTo>
                  <a:cubicBezTo>
                    <a:pt x="44" y="300"/>
                    <a:pt x="45" y="301"/>
                    <a:pt x="45" y="302"/>
                  </a:cubicBezTo>
                  <a:cubicBezTo>
                    <a:pt x="44" y="301"/>
                    <a:pt x="45" y="302"/>
                    <a:pt x="44" y="301"/>
                  </a:cubicBezTo>
                  <a:cubicBezTo>
                    <a:pt x="43" y="298"/>
                    <a:pt x="41" y="293"/>
                    <a:pt x="41" y="292"/>
                  </a:cubicBezTo>
                  <a:cubicBezTo>
                    <a:pt x="40" y="292"/>
                    <a:pt x="42" y="296"/>
                    <a:pt x="43" y="298"/>
                  </a:cubicBezTo>
                  <a:cubicBezTo>
                    <a:pt x="41" y="294"/>
                    <a:pt x="41" y="293"/>
                    <a:pt x="39" y="290"/>
                  </a:cubicBezTo>
                  <a:cubicBezTo>
                    <a:pt x="39" y="290"/>
                    <a:pt x="41" y="293"/>
                    <a:pt x="40" y="293"/>
                  </a:cubicBezTo>
                  <a:cubicBezTo>
                    <a:pt x="42" y="296"/>
                    <a:pt x="43" y="299"/>
                    <a:pt x="45" y="302"/>
                  </a:cubicBezTo>
                  <a:cubicBezTo>
                    <a:pt x="46" y="305"/>
                    <a:pt x="47" y="308"/>
                    <a:pt x="48" y="310"/>
                  </a:cubicBezTo>
                  <a:cubicBezTo>
                    <a:pt x="46" y="305"/>
                    <a:pt x="47" y="308"/>
                    <a:pt x="46" y="306"/>
                  </a:cubicBezTo>
                  <a:cubicBezTo>
                    <a:pt x="45" y="304"/>
                    <a:pt x="43" y="300"/>
                    <a:pt x="43" y="299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42" y="298"/>
                    <a:pt x="40" y="293"/>
                    <a:pt x="40" y="294"/>
                  </a:cubicBezTo>
                  <a:cubicBezTo>
                    <a:pt x="41" y="295"/>
                    <a:pt x="41" y="296"/>
                    <a:pt x="41" y="297"/>
                  </a:cubicBezTo>
                  <a:cubicBezTo>
                    <a:pt x="38" y="290"/>
                    <a:pt x="37" y="286"/>
                    <a:pt x="35" y="282"/>
                  </a:cubicBezTo>
                  <a:cubicBezTo>
                    <a:pt x="35" y="281"/>
                    <a:pt x="31" y="271"/>
                    <a:pt x="31" y="270"/>
                  </a:cubicBezTo>
                  <a:cubicBezTo>
                    <a:pt x="34" y="277"/>
                    <a:pt x="35" y="281"/>
                    <a:pt x="37" y="286"/>
                  </a:cubicBezTo>
                  <a:cubicBezTo>
                    <a:pt x="37" y="285"/>
                    <a:pt x="38" y="289"/>
                    <a:pt x="39" y="290"/>
                  </a:cubicBezTo>
                  <a:cubicBezTo>
                    <a:pt x="38" y="286"/>
                    <a:pt x="35" y="280"/>
                    <a:pt x="34" y="276"/>
                  </a:cubicBezTo>
                  <a:cubicBezTo>
                    <a:pt x="34" y="276"/>
                    <a:pt x="33" y="275"/>
                    <a:pt x="34" y="275"/>
                  </a:cubicBezTo>
                  <a:cubicBezTo>
                    <a:pt x="35" y="278"/>
                    <a:pt x="35" y="278"/>
                    <a:pt x="36" y="281"/>
                  </a:cubicBezTo>
                  <a:cubicBezTo>
                    <a:pt x="36" y="280"/>
                    <a:pt x="36" y="281"/>
                    <a:pt x="35" y="279"/>
                  </a:cubicBezTo>
                  <a:cubicBezTo>
                    <a:pt x="35" y="279"/>
                    <a:pt x="36" y="280"/>
                    <a:pt x="35" y="280"/>
                  </a:cubicBezTo>
                  <a:cubicBezTo>
                    <a:pt x="35" y="278"/>
                    <a:pt x="34" y="276"/>
                    <a:pt x="33" y="274"/>
                  </a:cubicBezTo>
                  <a:cubicBezTo>
                    <a:pt x="33" y="272"/>
                    <a:pt x="34" y="273"/>
                    <a:pt x="34" y="273"/>
                  </a:cubicBezTo>
                  <a:cubicBezTo>
                    <a:pt x="35" y="274"/>
                    <a:pt x="34" y="274"/>
                    <a:pt x="35" y="276"/>
                  </a:cubicBezTo>
                  <a:cubicBezTo>
                    <a:pt x="35" y="275"/>
                    <a:pt x="37" y="279"/>
                    <a:pt x="38" y="282"/>
                  </a:cubicBezTo>
                  <a:cubicBezTo>
                    <a:pt x="37" y="279"/>
                    <a:pt x="37" y="279"/>
                    <a:pt x="36" y="275"/>
                  </a:cubicBezTo>
                  <a:cubicBezTo>
                    <a:pt x="36" y="275"/>
                    <a:pt x="36" y="276"/>
                    <a:pt x="36" y="275"/>
                  </a:cubicBezTo>
                  <a:cubicBezTo>
                    <a:pt x="36" y="275"/>
                    <a:pt x="34" y="271"/>
                    <a:pt x="34" y="272"/>
                  </a:cubicBezTo>
                  <a:cubicBezTo>
                    <a:pt x="35" y="274"/>
                    <a:pt x="36" y="275"/>
                    <a:pt x="36" y="276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34" y="272"/>
                    <a:pt x="34" y="272"/>
                    <a:pt x="34" y="271"/>
                  </a:cubicBezTo>
                  <a:cubicBezTo>
                    <a:pt x="34" y="270"/>
                    <a:pt x="34" y="271"/>
                    <a:pt x="33" y="270"/>
                  </a:cubicBezTo>
                  <a:cubicBezTo>
                    <a:pt x="33" y="270"/>
                    <a:pt x="34" y="273"/>
                    <a:pt x="34" y="273"/>
                  </a:cubicBezTo>
                  <a:cubicBezTo>
                    <a:pt x="33" y="271"/>
                    <a:pt x="33" y="271"/>
                    <a:pt x="32" y="271"/>
                  </a:cubicBezTo>
                  <a:cubicBezTo>
                    <a:pt x="32" y="270"/>
                    <a:pt x="31" y="269"/>
                    <a:pt x="30" y="266"/>
                  </a:cubicBezTo>
                  <a:cubicBezTo>
                    <a:pt x="30" y="264"/>
                    <a:pt x="29" y="260"/>
                    <a:pt x="28" y="256"/>
                  </a:cubicBezTo>
                  <a:cubicBezTo>
                    <a:pt x="28" y="256"/>
                    <a:pt x="28" y="256"/>
                    <a:pt x="28" y="257"/>
                  </a:cubicBezTo>
                  <a:cubicBezTo>
                    <a:pt x="27" y="255"/>
                    <a:pt x="26" y="248"/>
                    <a:pt x="25" y="248"/>
                  </a:cubicBezTo>
                  <a:cubicBezTo>
                    <a:pt x="25" y="249"/>
                    <a:pt x="26" y="250"/>
                    <a:pt x="27" y="252"/>
                  </a:cubicBezTo>
                  <a:cubicBezTo>
                    <a:pt x="26" y="252"/>
                    <a:pt x="27" y="255"/>
                    <a:pt x="27" y="255"/>
                  </a:cubicBezTo>
                  <a:cubicBezTo>
                    <a:pt x="25" y="248"/>
                    <a:pt x="25" y="247"/>
                    <a:pt x="25" y="246"/>
                  </a:cubicBezTo>
                  <a:cubicBezTo>
                    <a:pt x="24" y="242"/>
                    <a:pt x="23" y="239"/>
                    <a:pt x="23" y="236"/>
                  </a:cubicBezTo>
                  <a:cubicBezTo>
                    <a:pt x="22" y="233"/>
                    <a:pt x="21" y="229"/>
                    <a:pt x="20" y="224"/>
                  </a:cubicBezTo>
                  <a:cubicBezTo>
                    <a:pt x="20" y="223"/>
                    <a:pt x="20" y="226"/>
                    <a:pt x="20" y="224"/>
                  </a:cubicBezTo>
                  <a:cubicBezTo>
                    <a:pt x="19" y="221"/>
                    <a:pt x="19" y="221"/>
                    <a:pt x="19" y="217"/>
                  </a:cubicBezTo>
                  <a:cubicBezTo>
                    <a:pt x="19" y="218"/>
                    <a:pt x="19" y="218"/>
                    <a:pt x="19" y="216"/>
                  </a:cubicBezTo>
                  <a:cubicBezTo>
                    <a:pt x="18" y="214"/>
                    <a:pt x="18" y="212"/>
                    <a:pt x="18" y="211"/>
                  </a:cubicBezTo>
                  <a:cubicBezTo>
                    <a:pt x="17" y="209"/>
                    <a:pt x="18" y="209"/>
                    <a:pt x="18" y="208"/>
                  </a:cubicBezTo>
                  <a:cubicBezTo>
                    <a:pt x="17" y="207"/>
                    <a:pt x="17" y="207"/>
                    <a:pt x="17" y="206"/>
                  </a:cubicBezTo>
                  <a:cubicBezTo>
                    <a:pt x="17" y="210"/>
                    <a:pt x="18" y="214"/>
                    <a:pt x="18" y="213"/>
                  </a:cubicBezTo>
                  <a:cubicBezTo>
                    <a:pt x="18" y="215"/>
                    <a:pt x="19" y="220"/>
                    <a:pt x="19" y="221"/>
                  </a:cubicBezTo>
                  <a:cubicBezTo>
                    <a:pt x="18" y="219"/>
                    <a:pt x="15" y="200"/>
                    <a:pt x="17" y="206"/>
                  </a:cubicBezTo>
                  <a:cubicBezTo>
                    <a:pt x="17" y="205"/>
                    <a:pt x="16" y="203"/>
                    <a:pt x="16" y="202"/>
                  </a:cubicBezTo>
                  <a:cubicBezTo>
                    <a:pt x="16" y="202"/>
                    <a:pt x="16" y="202"/>
                    <a:pt x="16" y="201"/>
                  </a:cubicBezTo>
                  <a:cubicBezTo>
                    <a:pt x="16" y="204"/>
                    <a:pt x="16" y="204"/>
                    <a:pt x="16" y="205"/>
                  </a:cubicBezTo>
                  <a:cubicBezTo>
                    <a:pt x="16" y="208"/>
                    <a:pt x="17" y="208"/>
                    <a:pt x="17" y="210"/>
                  </a:cubicBezTo>
                  <a:cubicBezTo>
                    <a:pt x="17" y="210"/>
                    <a:pt x="17" y="210"/>
                    <a:pt x="17" y="210"/>
                  </a:cubicBezTo>
                  <a:cubicBezTo>
                    <a:pt x="16" y="208"/>
                    <a:pt x="16" y="207"/>
                    <a:pt x="16" y="206"/>
                  </a:cubicBezTo>
                  <a:cubicBezTo>
                    <a:pt x="16" y="210"/>
                    <a:pt x="17" y="212"/>
                    <a:pt x="18" y="218"/>
                  </a:cubicBezTo>
                  <a:cubicBezTo>
                    <a:pt x="17" y="213"/>
                    <a:pt x="18" y="217"/>
                    <a:pt x="17" y="216"/>
                  </a:cubicBezTo>
                  <a:cubicBezTo>
                    <a:pt x="18" y="220"/>
                    <a:pt x="19" y="232"/>
                    <a:pt x="17" y="222"/>
                  </a:cubicBezTo>
                  <a:cubicBezTo>
                    <a:pt x="17" y="222"/>
                    <a:pt x="17" y="224"/>
                    <a:pt x="18" y="225"/>
                  </a:cubicBezTo>
                  <a:cubicBezTo>
                    <a:pt x="18" y="225"/>
                    <a:pt x="18" y="225"/>
                    <a:pt x="18" y="228"/>
                  </a:cubicBezTo>
                  <a:cubicBezTo>
                    <a:pt x="19" y="228"/>
                    <a:pt x="19" y="226"/>
                    <a:pt x="19" y="228"/>
                  </a:cubicBezTo>
                  <a:cubicBezTo>
                    <a:pt x="19" y="230"/>
                    <a:pt x="20" y="233"/>
                    <a:pt x="21" y="234"/>
                  </a:cubicBezTo>
                  <a:cubicBezTo>
                    <a:pt x="21" y="238"/>
                    <a:pt x="22" y="241"/>
                    <a:pt x="23" y="245"/>
                  </a:cubicBezTo>
                  <a:cubicBezTo>
                    <a:pt x="24" y="248"/>
                    <a:pt x="25" y="252"/>
                    <a:pt x="26" y="256"/>
                  </a:cubicBezTo>
                  <a:cubicBezTo>
                    <a:pt x="28" y="263"/>
                    <a:pt x="30" y="270"/>
                    <a:pt x="33" y="277"/>
                  </a:cubicBezTo>
                  <a:cubicBezTo>
                    <a:pt x="32" y="274"/>
                    <a:pt x="32" y="274"/>
                    <a:pt x="31" y="271"/>
                  </a:cubicBezTo>
                  <a:cubicBezTo>
                    <a:pt x="30" y="272"/>
                    <a:pt x="29" y="267"/>
                    <a:pt x="29" y="267"/>
                  </a:cubicBezTo>
                  <a:cubicBezTo>
                    <a:pt x="30" y="269"/>
                    <a:pt x="28" y="264"/>
                    <a:pt x="29" y="267"/>
                  </a:cubicBezTo>
                  <a:cubicBezTo>
                    <a:pt x="27" y="261"/>
                    <a:pt x="25" y="256"/>
                    <a:pt x="24" y="252"/>
                  </a:cubicBezTo>
                  <a:cubicBezTo>
                    <a:pt x="26" y="258"/>
                    <a:pt x="23" y="250"/>
                    <a:pt x="24" y="254"/>
                  </a:cubicBezTo>
                  <a:cubicBezTo>
                    <a:pt x="25" y="257"/>
                    <a:pt x="27" y="262"/>
                    <a:pt x="28" y="267"/>
                  </a:cubicBezTo>
                  <a:cubicBezTo>
                    <a:pt x="28" y="267"/>
                    <a:pt x="28" y="266"/>
                    <a:pt x="28" y="267"/>
                  </a:cubicBezTo>
                  <a:cubicBezTo>
                    <a:pt x="29" y="270"/>
                    <a:pt x="27" y="264"/>
                    <a:pt x="27" y="263"/>
                  </a:cubicBezTo>
                  <a:cubicBezTo>
                    <a:pt x="27" y="266"/>
                    <a:pt x="28" y="269"/>
                    <a:pt x="29" y="272"/>
                  </a:cubicBezTo>
                  <a:cubicBezTo>
                    <a:pt x="29" y="271"/>
                    <a:pt x="28" y="271"/>
                    <a:pt x="28" y="269"/>
                  </a:cubicBezTo>
                  <a:cubicBezTo>
                    <a:pt x="27" y="266"/>
                    <a:pt x="27" y="267"/>
                    <a:pt x="26" y="263"/>
                  </a:cubicBezTo>
                  <a:cubicBezTo>
                    <a:pt x="26" y="263"/>
                    <a:pt x="26" y="264"/>
                    <a:pt x="27" y="264"/>
                  </a:cubicBezTo>
                  <a:cubicBezTo>
                    <a:pt x="26" y="262"/>
                    <a:pt x="26" y="262"/>
                    <a:pt x="25" y="259"/>
                  </a:cubicBezTo>
                  <a:cubicBezTo>
                    <a:pt x="25" y="259"/>
                    <a:pt x="25" y="259"/>
                    <a:pt x="25" y="259"/>
                  </a:cubicBezTo>
                  <a:cubicBezTo>
                    <a:pt x="24" y="257"/>
                    <a:pt x="23" y="254"/>
                    <a:pt x="22" y="250"/>
                  </a:cubicBezTo>
                  <a:cubicBezTo>
                    <a:pt x="22" y="251"/>
                    <a:pt x="23" y="253"/>
                    <a:pt x="23" y="254"/>
                  </a:cubicBezTo>
                  <a:cubicBezTo>
                    <a:pt x="23" y="256"/>
                    <a:pt x="24" y="257"/>
                    <a:pt x="24" y="258"/>
                  </a:cubicBezTo>
                  <a:cubicBezTo>
                    <a:pt x="25" y="261"/>
                    <a:pt x="25" y="264"/>
                    <a:pt x="26" y="266"/>
                  </a:cubicBezTo>
                  <a:cubicBezTo>
                    <a:pt x="26" y="266"/>
                    <a:pt x="26" y="269"/>
                    <a:pt x="26" y="267"/>
                  </a:cubicBezTo>
                  <a:cubicBezTo>
                    <a:pt x="25" y="264"/>
                    <a:pt x="25" y="264"/>
                    <a:pt x="24" y="260"/>
                  </a:cubicBezTo>
                  <a:cubicBezTo>
                    <a:pt x="24" y="260"/>
                    <a:pt x="24" y="261"/>
                    <a:pt x="24" y="260"/>
                  </a:cubicBezTo>
                  <a:cubicBezTo>
                    <a:pt x="22" y="254"/>
                    <a:pt x="24" y="257"/>
                    <a:pt x="22" y="250"/>
                  </a:cubicBezTo>
                  <a:cubicBezTo>
                    <a:pt x="21" y="249"/>
                    <a:pt x="21" y="249"/>
                    <a:pt x="20" y="247"/>
                  </a:cubicBezTo>
                  <a:cubicBezTo>
                    <a:pt x="21" y="249"/>
                    <a:pt x="20" y="247"/>
                    <a:pt x="20" y="246"/>
                  </a:cubicBezTo>
                  <a:cubicBezTo>
                    <a:pt x="20" y="245"/>
                    <a:pt x="19" y="243"/>
                    <a:pt x="19" y="245"/>
                  </a:cubicBezTo>
                  <a:cubicBezTo>
                    <a:pt x="19" y="243"/>
                    <a:pt x="18" y="241"/>
                    <a:pt x="18" y="239"/>
                  </a:cubicBezTo>
                  <a:cubicBezTo>
                    <a:pt x="17" y="236"/>
                    <a:pt x="17" y="234"/>
                    <a:pt x="17" y="233"/>
                  </a:cubicBezTo>
                  <a:cubicBezTo>
                    <a:pt x="17" y="233"/>
                    <a:pt x="17" y="234"/>
                    <a:pt x="18" y="233"/>
                  </a:cubicBezTo>
                  <a:cubicBezTo>
                    <a:pt x="18" y="238"/>
                    <a:pt x="20" y="245"/>
                    <a:pt x="22" y="250"/>
                  </a:cubicBezTo>
                  <a:cubicBezTo>
                    <a:pt x="22" y="250"/>
                    <a:pt x="22" y="249"/>
                    <a:pt x="22" y="248"/>
                  </a:cubicBezTo>
                  <a:cubicBezTo>
                    <a:pt x="22" y="249"/>
                    <a:pt x="21" y="248"/>
                    <a:pt x="21" y="246"/>
                  </a:cubicBezTo>
                  <a:cubicBezTo>
                    <a:pt x="21" y="245"/>
                    <a:pt x="21" y="245"/>
                    <a:pt x="21" y="246"/>
                  </a:cubicBezTo>
                  <a:cubicBezTo>
                    <a:pt x="21" y="244"/>
                    <a:pt x="20" y="242"/>
                    <a:pt x="20" y="242"/>
                  </a:cubicBezTo>
                  <a:cubicBezTo>
                    <a:pt x="21" y="243"/>
                    <a:pt x="21" y="244"/>
                    <a:pt x="21" y="245"/>
                  </a:cubicBezTo>
                  <a:cubicBezTo>
                    <a:pt x="22" y="245"/>
                    <a:pt x="20" y="238"/>
                    <a:pt x="20" y="236"/>
                  </a:cubicBezTo>
                  <a:cubicBezTo>
                    <a:pt x="20" y="238"/>
                    <a:pt x="20" y="238"/>
                    <a:pt x="20" y="239"/>
                  </a:cubicBezTo>
                  <a:cubicBezTo>
                    <a:pt x="20" y="238"/>
                    <a:pt x="19" y="238"/>
                    <a:pt x="19" y="237"/>
                  </a:cubicBezTo>
                  <a:cubicBezTo>
                    <a:pt x="19" y="234"/>
                    <a:pt x="19" y="235"/>
                    <a:pt x="19" y="234"/>
                  </a:cubicBezTo>
                  <a:cubicBezTo>
                    <a:pt x="18" y="232"/>
                    <a:pt x="19" y="233"/>
                    <a:pt x="19" y="232"/>
                  </a:cubicBezTo>
                  <a:cubicBezTo>
                    <a:pt x="19" y="232"/>
                    <a:pt x="18" y="231"/>
                    <a:pt x="18" y="229"/>
                  </a:cubicBezTo>
                  <a:cubicBezTo>
                    <a:pt x="18" y="229"/>
                    <a:pt x="18" y="229"/>
                    <a:pt x="18" y="228"/>
                  </a:cubicBezTo>
                  <a:cubicBezTo>
                    <a:pt x="16" y="221"/>
                    <a:pt x="16" y="215"/>
                    <a:pt x="14" y="206"/>
                  </a:cubicBezTo>
                  <a:cubicBezTo>
                    <a:pt x="14" y="206"/>
                    <a:pt x="14" y="204"/>
                    <a:pt x="14" y="202"/>
                  </a:cubicBezTo>
                  <a:cubicBezTo>
                    <a:pt x="14" y="202"/>
                    <a:pt x="14" y="204"/>
                    <a:pt x="13" y="205"/>
                  </a:cubicBezTo>
                  <a:cubicBezTo>
                    <a:pt x="14" y="209"/>
                    <a:pt x="15" y="216"/>
                    <a:pt x="15" y="218"/>
                  </a:cubicBezTo>
                  <a:cubicBezTo>
                    <a:pt x="15" y="217"/>
                    <a:pt x="14" y="213"/>
                    <a:pt x="14" y="212"/>
                  </a:cubicBezTo>
                  <a:cubicBezTo>
                    <a:pt x="14" y="212"/>
                    <a:pt x="14" y="212"/>
                    <a:pt x="14" y="211"/>
                  </a:cubicBezTo>
                  <a:cubicBezTo>
                    <a:pt x="13" y="209"/>
                    <a:pt x="13" y="206"/>
                    <a:pt x="13" y="204"/>
                  </a:cubicBezTo>
                  <a:cubicBezTo>
                    <a:pt x="12" y="201"/>
                    <a:pt x="12" y="199"/>
                    <a:pt x="12" y="196"/>
                  </a:cubicBezTo>
                  <a:cubicBezTo>
                    <a:pt x="11" y="194"/>
                    <a:pt x="11" y="191"/>
                    <a:pt x="11" y="189"/>
                  </a:cubicBezTo>
                  <a:cubicBezTo>
                    <a:pt x="11" y="186"/>
                    <a:pt x="11" y="184"/>
                    <a:pt x="11" y="182"/>
                  </a:cubicBezTo>
                  <a:cubicBezTo>
                    <a:pt x="11" y="184"/>
                    <a:pt x="10" y="183"/>
                    <a:pt x="10" y="184"/>
                  </a:cubicBezTo>
                  <a:cubicBezTo>
                    <a:pt x="11" y="187"/>
                    <a:pt x="11" y="191"/>
                    <a:pt x="11" y="194"/>
                  </a:cubicBezTo>
                  <a:cubicBezTo>
                    <a:pt x="12" y="197"/>
                    <a:pt x="12" y="200"/>
                    <a:pt x="12" y="204"/>
                  </a:cubicBezTo>
                  <a:cubicBezTo>
                    <a:pt x="13" y="208"/>
                    <a:pt x="14" y="211"/>
                    <a:pt x="14" y="214"/>
                  </a:cubicBezTo>
                  <a:cubicBezTo>
                    <a:pt x="14" y="214"/>
                    <a:pt x="15" y="222"/>
                    <a:pt x="14" y="221"/>
                  </a:cubicBezTo>
                  <a:cubicBezTo>
                    <a:pt x="15" y="223"/>
                    <a:pt x="16" y="227"/>
                    <a:pt x="16" y="229"/>
                  </a:cubicBezTo>
                  <a:cubicBezTo>
                    <a:pt x="15" y="226"/>
                    <a:pt x="15" y="226"/>
                    <a:pt x="14" y="225"/>
                  </a:cubicBezTo>
                  <a:cubicBezTo>
                    <a:pt x="15" y="227"/>
                    <a:pt x="15" y="228"/>
                    <a:pt x="16" y="231"/>
                  </a:cubicBezTo>
                  <a:cubicBezTo>
                    <a:pt x="15" y="231"/>
                    <a:pt x="15" y="230"/>
                    <a:pt x="16" y="233"/>
                  </a:cubicBezTo>
                  <a:cubicBezTo>
                    <a:pt x="17" y="239"/>
                    <a:pt x="19" y="247"/>
                    <a:pt x="20" y="254"/>
                  </a:cubicBezTo>
                  <a:cubicBezTo>
                    <a:pt x="20" y="253"/>
                    <a:pt x="18" y="247"/>
                    <a:pt x="18" y="245"/>
                  </a:cubicBezTo>
                  <a:cubicBezTo>
                    <a:pt x="18" y="248"/>
                    <a:pt x="17" y="241"/>
                    <a:pt x="17" y="241"/>
                  </a:cubicBezTo>
                  <a:cubicBezTo>
                    <a:pt x="17" y="244"/>
                    <a:pt x="17" y="244"/>
                    <a:pt x="16" y="242"/>
                  </a:cubicBezTo>
                  <a:cubicBezTo>
                    <a:pt x="16" y="240"/>
                    <a:pt x="16" y="239"/>
                    <a:pt x="16" y="239"/>
                  </a:cubicBezTo>
                  <a:cubicBezTo>
                    <a:pt x="15" y="237"/>
                    <a:pt x="15" y="235"/>
                    <a:pt x="15" y="235"/>
                  </a:cubicBezTo>
                  <a:cubicBezTo>
                    <a:pt x="16" y="240"/>
                    <a:pt x="15" y="237"/>
                    <a:pt x="15" y="238"/>
                  </a:cubicBezTo>
                  <a:cubicBezTo>
                    <a:pt x="15" y="238"/>
                    <a:pt x="15" y="239"/>
                    <a:pt x="16" y="240"/>
                  </a:cubicBezTo>
                  <a:cubicBezTo>
                    <a:pt x="15" y="241"/>
                    <a:pt x="17" y="245"/>
                    <a:pt x="17" y="246"/>
                  </a:cubicBezTo>
                  <a:cubicBezTo>
                    <a:pt x="18" y="249"/>
                    <a:pt x="21" y="257"/>
                    <a:pt x="21" y="261"/>
                  </a:cubicBezTo>
                  <a:cubicBezTo>
                    <a:pt x="21" y="259"/>
                    <a:pt x="20" y="257"/>
                    <a:pt x="19" y="255"/>
                  </a:cubicBezTo>
                  <a:cubicBezTo>
                    <a:pt x="19" y="255"/>
                    <a:pt x="18" y="252"/>
                    <a:pt x="17" y="249"/>
                  </a:cubicBezTo>
                  <a:cubicBezTo>
                    <a:pt x="17" y="247"/>
                    <a:pt x="17" y="249"/>
                    <a:pt x="18" y="250"/>
                  </a:cubicBezTo>
                  <a:cubicBezTo>
                    <a:pt x="17" y="247"/>
                    <a:pt x="16" y="245"/>
                    <a:pt x="16" y="243"/>
                  </a:cubicBezTo>
                  <a:cubicBezTo>
                    <a:pt x="16" y="244"/>
                    <a:pt x="17" y="247"/>
                    <a:pt x="17" y="246"/>
                  </a:cubicBezTo>
                  <a:cubicBezTo>
                    <a:pt x="16" y="243"/>
                    <a:pt x="15" y="241"/>
                    <a:pt x="15" y="239"/>
                  </a:cubicBezTo>
                  <a:cubicBezTo>
                    <a:pt x="14" y="237"/>
                    <a:pt x="13" y="235"/>
                    <a:pt x="13" y="233"/>
                  </a:cubicBezTo>
                  <a:cubicBezTo>
                    <a:pt x="13" y="233"/>
                    <a:pt x="13" y="234"/>
                    <a:pt x="13" y="234"/>
                  </a:cubicBezTo>
                  <a:cubicBezTo>
                    <a:pt x="12" y="231"/>
                    <a:pt x="11" y="227"/>
                    <a:pt x="10" y="224"/>
                  </a:cubicBezTo>
                  <a:cubicBezTo>
                    <a:pt x="9" y="220"/>
                    <a:pt x="9" y="217"/>
                    <a:pt x="9" y="215"/>
                  </a:cubicBezTo>
                  <a:cubicBezTo>
                    <a:pt x="9" y="213"/>
                    <a:pt x="8" y="208"/>
                    <a:pt x="7" y="206"/>
                  </a:cubicBezTo>
                  <a:cubicBezTo>
                    <a:pt x="8" y="209"/>
                    <a:pt x="8" y="210"/>
                    <a:pt x="8" y="212"/>
                  </a:cubicBezTo>
                  <a:cubicBezTo>
                    <a:pt x="7" y="209"/>
                    <a:pt x="7" y="207"/>
                    <a:pt x="6" y="206"/>
                  </a:cubicBezTo>
                  <a:cubicBezTo>
                    <a:pt x="6" y="204"/>
                    <a:pt x="6" y="199"/>
                    <a:pt x="6" y="198"/>
                  </a:cubicBezTo>
                  <a:cubicBezTo>
                    <a:pt x="6" y="197"/>
                    <a:pt x="6" y="202"/>
                    <a:pt x="6" y="201"/>
                  </a:cubicBezTo>
                  <a:cubicBezTo>
                    <a:pt x="6" y="199"/>
                    <a:pt x="6" y="196"/>
                    <a:pt x="6" y="193"/>
                  </a:cubicBezTo>
                  <a:cubicBezTo>
                    <a:pt x="5" y="190"/>
                    <a:pt x="5" y="187"/>
                    <a:pt x="5" y="184"/>
                  </a:cubicBezTo>
                  <a:cubicBezTo>
                    <a:pt x="5" y="181"/>
                    <a:pt x="5" y="178"/>
                    <a:pt x="4" y="175"/>
                  </a:cubicBezTo>
                  <a:cubicBezTo>
                    <a:pt x="4" y="174"/>
                    <a:pt x="4" y="173"/>
                    <a:pt x="4" y="171"/>
                  </a:cubicBezTo>
                  <a:cubicBezTo>
                    <a:pt x="4" y="170"/>
                    <a:pt x="4" y="169"/>
                    <a:pt x="4" y="168"/>
                  </a:cubicBezTo>
                  <a:cubicBezTo>
                    <a:pt x="5" y="169"/>
                    <a:pt x="4" y="175"/>
                    <a:pt x="5" y="176"/>
                  </a:cubicBezTo>
                  <a:cubicBezTo>
                    <a:pt x="5" y="174"/>
                    <a:pt x="5" y="172"/>
                    <a:pt x="5" y="170"/>
                  </a:cubicBezTo>
                  <a:cubicBezTo>
                    <a:pt x="5" y="168"/>
                    <a:pt x="5" y="166"/>
                    <a:pt x="5" y="164"/>
                  </a:cubicBezTo>
                  <a:cubicBezTo>
                    <a:pt x="5" y="163"/>
                    <a:pt x="5" y="165"/>
                    <a:pt x="5" y="168"/>
                  </a:cubicBezTo>
                  <a:cubicBezTo>
                    <a:pt x="5" y="168"/>
                    <a:pt x="6" y="179"/>
                    <a:pt x="5" y="176"/>
                  </a:cubicBezTo>
                  <a:cubicBezTo>
                    <a:pt x="5" y="180"/>
                    <a:pt x="6" y="185"/>
                    <a:pt x="5" y="188"/>
                  </a:cubicBezTo>
                  <a:cubicBezTo>
                    <a:pt x="6" y="190"/>
                    <a:pt x="6" y="188"/>
                    <a:pt x="6" y="191"/>
                  </a:cubicBezTo>
                  <a:cubicBezTo>
                    <a:pt x="6" y="191"/>
                    <a:pt x="6" y="190"/>
                    <a:pt x="6" y="190"/>
                  </a:cubicBezTo>
                  <a:cubicBezTo>
                    <a:pt x="6" y="192"/>
                    <a:pt x="7" y="197"/>
                    <a:pt x="7" y="202"/>
                  </a:cubicBezTo>
                  <a:cubicBezTo>
                    <a:pt x="7" y="204"/>
                    <a:pt x="8" y="207"/>
                    <a:pt x="8" y="209"/>
                  </a:cubicBezTo>
                  <a:cubicBezTo>
                    <a:pt x="9" y="212"/>
                    <a:pt x="9" y="214"/>
                    <a:pt x="9" y="215"/>
                  </a:cubicBezTo>
                  <a:cubicBezTo>
                    <a:pt x="9" y="215"/>
                    <a:pt x="9" y="216"/>
                    <a:pt x="9" y="217"/>
                  </a:cubicBezTo>
                  <a:cubicBezTo>
                    <a:pt x="10" y="217"/>
                    <a:pt x="10" y="220"/>
                    <a:pt x="10" y="220"/>
                  </a:cubicBezTo>
                  <a:cubicBezTo>
                    <a:pt x="10" y="217"/>
                    <a:pt x="10" y="217"/>
                    <a:pt x="10" y="216"/>
                  </a:cubicBezTo>
                  <a:cubicBezTo>
                    <a:pt x="10" y="215"/>
                    <a:pt x="9" y="212"/>
                    <a:pt x="9" y="211"/>
                  </a:cubicBezTo>
                  <a:cubicBezTo>
                    <a:pt x="9" y="210"/>
                    <a:pt x="9" y="213"/>
                    <a:pt x="10" y="213"/>
                  </a:cubicBezTo>
                  <a:cubicBezTo>
                    <a:pt x="10" y="212"/>
                    <a:pt x="9" y="211"/>
                    <a:pt x="9" y="211"/>
                  </a:cubicBezTo>
                  <a:cubicBezTo>
                    <a:pt x="10" y="212"/>
                    <a:pt x="10" y="213"/>
                    <a:pt x="10" y="213"/>
                  </a:cubicBezTo>
                  <a:cubicBezTo>
                    <a:pt x="9" y="209"/>
                    <a:pt x="8" y="205"/>
                    <a:pt x="8" y="202"/>
                  </a:cubicBezTo>
                  <a:cubicBezTo>
                    <a:pt x="8" y="205"/>
                    <a:pt x="9" y="204"/>
                    <a:pt x="9" y="205"/>
                  </a:cubicBezTo>
                  <a:cubicBezTo>
                    <a:pt x="9" y="209"/>
                    <a:pt x="11" y="215"/>
                    <a:pt x="11" y="217"/>
                  </a:cubicBezTo>
                  <a:cubicBezTo>
                    <a:pt x="10" y="211"/>
                    <a:pt x="11" y="212"/>
                    <a:pt x="10" y="209"/>
                  </a:cubicBezTo>
                  <a:cubicBezTo>
                    <a:pt x="11" y="212"/>
                    <a:pt x="10" y="210"/>
                    <a:pt x="11" y="213"/>
                  </a:cubicBezTo>
                  <a:cubicBezTo>
                    <a:pt x="11" y="213"/>
                    <a:pt x="11" y="211"/>
                    <a:pt x="11" y="208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1" y="208"/>
                    <a:pt x="10" y="204"/>
                    <a:pt x="11" y="206"/>
                  </a:cubicBezTo>
                  <a:cubicBezTo>
                    <a:pt x="11" y="203"/>
                    <a:pt x="10" y="200"/>
                    <a:pt x="11" y="199"/>
                  </a:cubicBezTo>
                  <a:cubicBezTo>
                    <a:pt x="11" y="201"/>
                    <a:pt x="11" y="206"/>
                    <a:pt x="12" y="205"/>
                  </a:cubicBezTo>
                  <a:cubicBezTo>
                    <a:pt x="10" y="199"/>
                    <a:pt x="10" y="193"/>
                    <a:pt x="10" y="188"/>
                  </a:cubicBezTo>
                  <a:cubicBezTo>
                    <a:pt x="10" y="183"/>
                    <a:pt x="10" y="178"/>
                    <a:pt x="9" y="171"/>
                  </a:cubicBezTo>
                  <a:cubicBezTo>
                    <a:pt x="10" y="172"/>
                    <a:pt x="10" y="169"/>
                    <a:pt x="10" y="167"/>
                  </a:cubicBezTo>
                  <a:cubicBezTo>
                    <a:pt x="10" y="169"/>
                    <a:pt x="10" y="171"/>
                    <a:pt x="11" y="173"/>
                  </a:cubicBezTo>
                  <a:cubicBezTo>
                    <a:pt x="11" y="174"/>
                    <a:pt x="11" y="175"/>
                    <a:pt x="11" y="177"/>
                  </a:cubicBezTo>
                  <a:cubicBezTo>
                    <a:pt x="11" y="179"/>
                    <a:pt x="11" y="177"/>
                    <a:pt x="11" y="180"/>
                  </a:cubicBezTo>
                  <a:cubicBezTo>
                    <a:pt x="11" y="179"/>
                    <a:pt x="11" y="179"/>
                    <a:pt x="11" y="178"/>
                  </a:cubicBezTo>
                  <a:cubicBezTo>
                    <a:pt x="11" y="182"/>
                    <a:pt x="11" y="184"/>
                    <a:pt x="12" y="189"/>
                  </a:cubicBezTo>
                  <a:cubicBezTo>
                    <a:pt x="12" y="190"/>
                    <a:pt x="12" y="193"/>
                    <a:pt x="13" y="191"/>
                  </a:cubicBezTo>
                  <a:cubicBezTo>
                    <a:pt x="12" y="189"/>
                    <a:pt x="12" y="187"/>
                    <a:pt x="12" y="185"/>
                  </a:cubicBezTo>
                  <a:cubicBezTo>
                    <a:pt x="12" y="183"/>
                    <a:pt x="12" y="181"/>
                    <a:pt x="11" y="178"/>
                  </a:cubicBezTo>
                  <a:cubicBezTo>
                    <a:pt x="12" y="180"/>
                    <a:pt x="12" y="175"/>
                    <a:pt x="11" y="174"/>
                  </a:cubicBezTo>
                  <a:cubicBezTo>
                    <a:pt x="12" y="175"/>
                    <a:pt x="12" y="177"/>
                    <a:pt x="12" y="177"/>
                  </a:cubicBezTo>
                  <a:cubicBezTo>
                    <a:pt x="11" y="177"/>
                    <a:pt x="11" y="178"/>
                    <a:pt x="11" y="177"/>
                  </a:cubicBezTo>
                  <a:cubicBezTo>
                    <a:pt x="11" y="173"/>
                    <a:pt x="11" y="171"/>
                    <a:pt x="11" y="171"/>
                  </a:cubicBezTo>
                  <a:cubicBezTo>
                    <a:pt x="11" y="172"/>
                    <a:pt x="11" y="174"/>
                    <a:pt x="11" y="174"/>
                  </a:cubicBezTo>
                  <a:cubicBezTo>
                    <a:pt x="11" y="171"/>
                    <a:pt x="11" y="174"/>
                    <a:pt x="11" y="171"/>
                  </a:cubicBezTo>
                  <a:cubicBezTo>
                    <a:pt x="11" y="169"/>
                    <a:pt x="11" y="163"/>
                    <a:pt x="11" y="161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1" y="164"/>
                    <a:pt x="12" y="166"/>
                    <a:pt x="12" y="164"/>
                  </a:cubicBezTo>
                  <a:cubicBezTo>
                    <a:pt x="12" y="158"/>
                    <a:pt x="11" y="156"/>
                    <a:pt x="11" y="155"/>
                  </a:cubicBezTo>
                  <a:cubicBezTo>
                    <a:pt x="11" y="153"/>
                    <a:pt x="11" y="154"/>
                    <a:pt x="11" y="152"/>
                  </a:cubicBezTo>
                  <a:cubicBezTo>
                    <a:pt x="11" y="152"/>
                    <a:pt x="11" y="148"/>
                    <a:pt x="11" y="146"/>
                  </a:cubicBezTo>
                  <a:cubicBezTo>
                    <a:pt x="11" y="147"/>
                    <a:pt x="10" y="149"/>
                    <a:pt x="10" y="147"/>
                  </a:cubicBezTo>
                  <a:cubicBezTo>
                    <a:pt x="11" y="145"/>
                    <a:pt x="11" y="141"/>
                    <a:pt x="11" y="137"/>
                  </a:cubicBezTo>
                  <a:cubicBezTo>
                    <a:pt x="11" y="134"/>
                    <a:pt x="12" y="130"/>
                    <a:pt x="12" y="128"/>
                  </a:cubicBezTo>
                  <a:cubicBezTo>
                    <a:pt x="12" y="129"/>
                    <a:pt x="12" y="131"/>
                    <a:pt x="12" y="128"/>
                  </a:cubicBezTo>
                  <a:cubicBezTo>
                    <a:pt x="12" y="128"/>
                    <a:pt x="13" y="121"/>
                    <a:pt x="13" y="119"/>
                  </a:cubicBezTo>
                  <a:cubicBezTo>
                    <a:pt x="13" y="118"/>
                    <a:pt x="13" y="122"/>
                    <a:pt x="12" y="122"/>
                  </a:cubicBezTo>
                  <a:cubicBezTo>
                    <a:pt x="13" y="117"/>
                    <a:pt x="12" y="119"/>
                    <a:pt x="13" y="116"/>
                  </a:cubicBezTo>
                  <a:cubicBezTo>
                    <a:pt x="13" y="112"/>
                    <a:pt x="15" y="102"/>
                    <a:pt x="15" y="99"/>
                  </a:cubicBezTo>
                  <a:cubicBezTo>
                    <a:pt x="15" y="100"/>
                    <a:pt x="15" y="103"/>
                    <a:pt x="14" y="105"/>
                  </a:cubicBezTo>
                  <a:cubicBezTo>
                    <a:pt x="14" y="103"/>
                    <a:pt x="13" y="104"/>
                    <a:pt x="14" y="103"/>
                  </a:cubicBezTo>
                  <a:cubicBezTo>
                    <a:pt x="14" y="101"/>
                    <a:pt x="15" y="97"/>
                    <a:pt x="15" y="95"/>
                  </a:cubicBezTo>
                  <a:cubicBezTo>
                    <a:pt x="14" y="98"/>
                    <a:pt x="14" y="99"/>
                    <a:pt x="14" y="96"/>
                  </a:cubicBezTo>
                  <a:cubicBezTo>
                    <a:pt x="13" y="100"/>
                    <a:pt x="13" y="102"/>
                    <a:pt x="13" y="105"/>
                  </a:cubicBezTo>
                  <a:cubicBezTo>
                    <a:pt x="12" y="108"/>
                    <a:pt x="12" y="111"/>
                    <a:pt x="11" y="114"/>
                  </a:cubicBezTo>
                  <a:cubicBezTo>
                    <a:pt x="12" y="114"/>
                    <a:pt x="12" y="115"/>
                    <a:pt x="12" y="116"/>
                  </a:cubicBezTo>
                  <a:cubicBezTo>
                    <a:pt x="11" y="116"/>
                    <a:pt x="11" y="120"/>
                    <a:pt x="11" y="120"/>
                  </a:cubicBezTo>
                  <a:cubicBezTo>
                    <a:pt x="10" y="120"/>
                    <a:pt x="11" y="115"/>
                    <a:pt x="11" y="115"/>
                  </a:cubicBezTo>
                  <a:cubicBezTo>
                    <a:pt x="11" y="116"/>
                    <a:pt x="10" y="119"/>
                    <a:pt x="10" y="121"/>
                  </a:cubicBezTo>
                  <a:cubicBezTo>
                    <a:pt x="10" y="123"/>
                    <a:pt x="10" y="125"/>
                    <a:pt x="10" y="124"/>
                  </a:cubicBezTo>
                  <a:cubicBezTo>
                    <a:pt x="10" y="126"/>
                    <a:pt x="9" y="127"/>
                    <a:pt x="9" y="129"/>
                  </a:cubicBezTo>
                  <a:cubicBezTo>
                    <a:pt x="10" y="128"/>
                    <a:pt x="9" y="139"/>
                    <a:pt x="9" y="136"/>
                  </a:cubicBezTo>
                  <a:cubicBezTo>
                    <a:pt x="8" y="140"/>
                    <a:pt x="8" y="146"/>
                    <a:pt x="8" y="146"/>
                  </a:cubicBezTo>
                  <a:cubicBezTo>
                    <a:pt x="8" y="141"/>
                    <a:pt x="8" y="137"/>
                    <a:pt x="8" y="133"/>
                  </a:cubicBezTo>
                  <a:cubicBezTo>
                    <a:pt x="8" y="135"/>
                    <a:pt x="8" y="135"/>
                    <a:pt x="8" y="137"/>
                  </a:cubicBezTo>
                  <a:cubicBezTo>
                    <a:pt x="8" y="137"/>
                    <a:pt x="8" y="139"/>
                    <a:pt x="8" y="140"/>
                  </a:cubicBezTo>
                  <a:cubicBezTo>
                    <a:pt x="8" y="140"/>
                    <a:pt x="8" y="143"/>
                    <a:pt x="7" y="144"/>
                  </a:cubicBezTo>
                  <a:cubicBezTo>
                    <a:pt x="7" y="144"/>
                    <a:pt x="7" y="146"/>
                    <a:pt x="7" y="146"/>
                  </a:cubicBezTo>
                  <a:cubicBezTo>
                    <a:pt x="7" y="142"/>
                    <a:pt x="7" y="138"/>
                    <a:pt x="8" y="134"/>
                  </a:cubicBezTo>
                  <a:cubicBezTo>
                    <a:pt x="7" y="134"/>
                    <a:pt x="7" y="139"/>
                    <a:pt x="7" y="139"/>
                  </a:cubicBezTo>
                  <a:cubicBezTo>
                    <a:pt x="7" y="140"/>
                    <a:pt x="7" y="137"/>
                    <a:pt x="7" y="137"/>
                  </a:cubicBezTo>
                  <a:cubicBezTo>
                    <a:pt x="7" y="138"/>
                    <a:pt x="7" y="143"/>
                    <a:pt x="7" y="144"/>
                  </a:cubicBezTo>
                  <a:cubicBezTo>
                    <a:pt x="6" y="142"/>
                    <a:pt x="7" y="138"/>
                    <a:pt x="6" y="138"/>
                  </a:cubicBezTo>
                  <a:cubicBezTo>
                    <a:pt x="7" y="135"/>
                    <a:pt x="7" y="133"/>
                    <a:pt x="7" y="130"/>
                  </a:cubicBezTo>
                  <a:cubicBezTo>
                    <a:pt x="7" y="132"/>
                    <a:pt x="7" y="127"/>
                    <a:pt x="7" y="126"/>
                  </a:cubicBezTo>
                  <a:cubicBezTo>
                    <a:pt x="7" y="130"/>
                    <a:pt x="7" y="135"/>
                    <a:pt x="6" y="139"/>
                  </a:cubicBezTo>
                  <a:cubicBezTo>
                    <a:pt x="6" y="143"/>
                    <a:pt x="6" y="150"/>
                    <a:pt x="5" y="153"/>
                  </a:cubicBezTo>
                  <a:cubicBezTo>
                    <a:pt x="5" y="151"/>
                    <a:pt x="5" y="149"/>
                    <a:pt x="5" y="148"/>
                  </a:cubicBezTo>
                  <a:cubicBezTo>
                    <a:pt x="5" y="150"/>
                    <a:pt x="5" y="155"/>
                    <a:pt x="5" y="157"/>
                  </a:cubicBezTo>
                  <a:cubicBezTo>
                    <a:pt x="5" y="156"/>
                    <a:pt x="5" y="155"/>
                    <a:pt x="5" y="156"/>
                  </a:cubicBezTo>
                  <a:cubicBezTo>
                    <a:pt x="5" y="158"/>
                    <a:pt x="5" y="159"/>
                    <a:pt x="5" y="160"/>
                  </a:cubicBezTo>
                  <a:cubicBezTo>
                    <a:pt x="5" y="161"/>
                    <a:pt x="5" y="164"/>
                    <a:pt x="4" y="162"/>
                  </a:cubicBezTo>
                  <a:cubicBezTo>
                    <a:pt x="4" y="159"/>
                    <a:pt x="4" y="157"/>
                    <a:pt x="4" y="154"/>
                  </a:cubicBezTo>
                  <a:cubicBezTo>
                    <a:pt x="5" y="152"/>
                    <a:pt x="5" y="149"/>
                    <a:pt x="5" y="147"/>
                  </a:cubicBezTo>
                  <a:cubicBezTo>
                    <a:pt x="5" y="142"/>
                    <a:pt x="5" y="137"/>
                    <a:pt x="6" y="131"/>
                  </a:cubicBezTo>
                  <a:cubicBezTo>
                    <a:pt x="5" y="138"/>
                    <a:pt x="5" y="145"/>
                    <a:pt x="5" y="148"/>
                  </a:cubicBezTo>
                  <a:cubicBezTo>
                    <a:pt x="5" y="144"/>
                    <a:pt x="6" y="142"/>
                    <a:pt x="5" y="140"/>
                  </a:cubicBezTo>
                  <a:cubicBezTo>
                    <a:pt x="6" y="137"/>
                    <a:pt x="6" y="136"/>
                    <a:pt x="6" y="133"/>
                  </a:cubicBezTo>
                  <a:cubicBezTo>
                    <a:pt x="6" y="136"/>
                    <a:pt x="6" y="134"/>
                    <a:pt x="6" y="133"/>
                  </a:cubicBezTo>
                  <a:cubicBezTo>
                    <a:pt x="6" y="130"/>
                    <a:pt x="6" y="130"/>
                    <a:pt x="7" y="127"/>
                  </a:cubicBezTo>
                  <a:cubicBezTo>
                    <a:pt x="6" y="127"/>
                    <a:pt x="7" y="119"/>
                    <a:pt x="7" y="119"/>
                  </a:cubicBezTo>
                  <a:cubicBezTo>
                    <a:pt x="6" y="123"/>
                    <a:pt x="6" y="127"/>
                    <a:pt x="6" y="131"/>
                  </a:cubicBezTo>
                  <a:cubicBezTo>
                    <a:pt x="5" y="133"/>
                    <a:pt x="5" y="135"/>
                    <a:pt x="5" y="137"/>
                  </a:cubicBezTo>
                  <a:cubicBezTo>
                    <a:pt x="5" y="139"/>
                    <a:pt x="4" y="141"/>
                    <a:pt x="4" y="143"/>
                  </a:cubicBezTo>
                  <a:cubicBezTo>
                    <a:pt x="4" y="145"/>
                    <a:pt x="5" y="141"/>
                    <a:pt x="5" y="143"/>
                  </a:cubicBezTo>
                  <a:cubicBezTo>
                    <a:pt x="5" y="145"/>
                    <a:pt x="5" y="145"/>
                    <a:pt x="4" y="146"/>
                  </a:cubicBezTo>
                  <a:cubicBezTo>
                    <a:pt x="4" y="144"/>
                    <a:pt x="4" y="147"/>
                    <a:pt x="3" y="149"/>
                  </a:cubicBezTo>
                  <a:cubicBezTo>
                    <a:pt x="3" y="144"/>
                    <a:pt x="4" y="146"/>
                    <a:pt x="4" y="143"/>
                  </a:cubicBezTo>
                  <a:cubicBezTo>
                    <a:pt x="4" y="141"/>
                    <a:pt x="4" y="138"/>
                    <a:pt x="4" y="136"/>
                  </a:cubicBezTo>
                  <a:cubicBezTo>
                    <a:pt x="4" y="136"/>
                    <a:pt x="4" y="138"/>
                    <a:pt x="4" y="138"/>
                  </a:cubicBezTo>
                  <a:cubicBezTo>
                    <a:pt x="4" y="137"/>
                    <a:pt x="5" y="136"/>
                    <a:pt x="5" y="134"/>
                  </a:cubicBezTo>
                  <a:cubicBezTo>
                    <a:pt x="4" y="135"/>
                    <a:pt x="4" y="134"/>
                    <a:pt x="4" y="133"/>
                  </a:cubicBezTo>
                  <a:cubicBezTo>
                    <a:pt x="5" y="132"/>
                    <a:pt x="5" y="130"/>
                    <a:pt x="6" y="126"/>
                  </a:cubicBezTo>
                  <a:cubicBezTo>
                    <a:pt x="6" y="125"/>
                    <a:pt x="5" y="127"/>
                    <a:pt x="6" y="126"/>
                  </a:cubicBezTo>
                  <a:cubicBezTo>
                    <a:pt x="6" y="124"/>
                    <a:pt x="6" y="122"/>
                    <a:pt x="6" y="121"/>
                  </a:cubicBezTo>
                  <a:cubicBezTo>
                    <a:pt x="6" y="119"/>
                    <a:pt x="7" y="117"/>
                    <a:pt x="7" y="116"/>
                  </a:cubicBezTo>
                  <a:cubicBezTo>
                    <a:pt x="7" y="114"/>
                    <a:pt x="8" y="112"/>
                    <a:pt x="8" y="109"/>
                  </a:cubicBezTo>
                  <a:cubicBezTo>
                    <a:pt x="8" y="109"/>
                    <a:pt x="9" y="102"/>
                    <a:pt x="9" y="101"/>
                  </a:cubicBezTo>
                  <a:cubicBezTo>
                    <a:pt x="9" y="101"/>
                    <a:pt x="9" y="101"/>
                    <a:pt x="10" y="100"/>
                  </a:cubicBezTo>
                  <a:cubicBezTo>
                    <a:pt x="9" y="99"/>
                    <a:pt x="8" y="102"/>
                    <a:pt x="8" y="105"/>
                  </a:cubicBezTo>
                  <a:cubicBezTo>
                    <a:pt x="8" y="109"/>
                    <a:pt x="7" y="112"/>
                    <a:pt x="7" y="113"/>
                  </a:cubicBezTo>
                  <a:cubicBezTo>
                    <a:pt x="7" y="109"/>
                    <a:pt x="7" y="110"/>
                    <a:pt x="6" y="113"/>
                  </a:cubicBezTo>
                  <a:cubicBezTo>
                    <a:pt x="7" y="110"/>
                    <a:pt x="7" y="106"/>
                    <a:pt x="8" y="103"/>
                  </a:cubicBezTo>
                  <a:cubicBezTo>
                    <a:pt x="9" y="101"/>
                    <a:pt x="9" y="99"/>
                    <a:pt x="9" y="99"/>
                  </a:cubicBezTo>
                  <a:cubicBezTo>
                    <a:pt x="9" y="96"/>
                    <a:pt x="11" y="91"/>
                    <a:pt x="10" y="92"/>
                  </a:cubicBezTo>
                  <a:cubicBezTo>
                    <a:pt x="9" y="96"/>
                    <a:pt x="10" y="93"/>
                    <a:pt x="10" y="93"/>
                  </a:cubicBezTo>
                  <a:cubicBezTo>
                    <a:pt x="9" y="94"/>
                    <a:pt x="9" y="98"/>
                    <a:pt x="8" y="99"/>
                  </a:cubicBezTo>
                  <a:cubicBezTo>
                    <a:pt x="8" y="99"/>
                    <a:pt x="9" y="94"/>
                    <a:pt x="9" y="96"/>
                  </a:cubicBezTo>
                  <a:cubicBezTo>
                    <a:pt x="8" y="100"/>
                    <a:pt x="8" y="100"/>
                    <a:pt x="8" y="102"/>
                  </a:cubicBezTo>
                  <a:cubicBezTo>
                    <a:pt x="8" y="103"/>
                    <a:pt x="7" y="103"/>
                    <a:pt x="7" y="105"/>
                  </a:cubicBezTo>
                  <a:cubicBezTo>
                    <a:pt x="7" y="106"/>
                    <a:pt x="8" y="104"/>
                    <a:pt x="7" y="107"/>
                  </a:cubicBezTo>
                  <a:cubicBezTo>
                    <a:pt x="6" y="108"/>
                    <a:pt x="6" y="111"/>
                    <a:pt x="5" y="114"/>
                  </a:cubicBezTo>
                  <a:cubicBezTo>
                    <a:pt x="5" y="116"/>
                    <a:pt x="5" y="118"/>
                    <a:pt x="5" y="120"/>
                  </a:cubicBezTo>
                  <a:cubicBezTo>
                    <a:pt x="4" y="121"/>
                    <a:pt x="4" y="123"/>
                    <a:pt x="4" y="124"/>
                  </a:cubicBezTo>
                  <a:cubicBezTo>
                    <a:pt x="5" y="113"/>
                    <a:pt x="7" y="101"/>
                    <a:pt x="9" y="93"/>
                  </a:cubicBezTo>
                  <a:cubicBezTo>
                    <a:pt x="8" y="94"/>
                    <a:pt x="8" y="94"/>
                    <a:pt x="8" y="93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1"/>
                    <a:pt x="9" y="91"/>
                    <a:pt x="9" y="90"/>
                  </a:cubicBezTo>
                  <a:cubicBezTo>
                    <a:pt x="10" y="87"/>
                    <a:pt x="10" y="86"/>
                    <a:pt x="11" y="83"/>
                  </a:cubicBezTo>
                  <a:cubicBezTo>
                    <a:pt x="12" y="80"/>
                    <a:pt x="13" y="74"/>
                    <a:pt x="14" y="69"/>
                  </a:cubicBezTo>
                  <a:cubicBezTo>
                    <a:pt x="16" y="64"/>
                    <a:pt x="18" y="59"/>
                    <a:pt x="19" y="56"/>
                  </a:cubicBezTo>
                  <a:cubicBezTo>
                    <a:pt x="19" y="54"/>
                    <a:pt x="21" y="50"/>
                    <a:pt x="22" y="45"/>
                  </a:cubicBezTo>
                  <a:cubicBezTo>
                    <a:pt x="24" y="41"/>
                    <a:pt x="25" y="36"/>
                    <a:pt x="27" y="34"/>
                  </a:cubicBezTo>
                  <a:cubicBezTo>
                    <a:pt x="26" y="34"/>
                    <a:pt x="26" y="35"/>
                    <a:pt x="26" y="34"/>
                  </a:cubicBezTo>
                  <a:cubicBezTo>
                    <a:pt x="27" y="32"/>
                    <a:pt x="29" y="28"/>
                    <a:pt x="31" y="24"/>
                  </a:cubicBezTo>
                  <a:cubicBezTo>
                    <a:pt x="31" y="22"/>
                    <a:pt x="32" y="21"/>
                    <a:pt x="33" y="20"/>
                  </a:cubicBezTo>
                  <a:cubicBezTo>
                    <a:pt x="33" y="19"/>
                    <a:pt x="33" y="18"/>
                    <a:pt x="33" y="18"/>
                  </a:cubicBezTo>
                  <a:cubicBezTo>
                    <a:pt x="34" y="17"/>
                    <a:pt x="33" y="18"/>
                    <a:pt x="33" y="17"/>
                  </a:cubicBezTo>
                  <a:cubicBezTo>
                    <a:pt x="34" y="16"/>
                    <a:pt x="35" y="15"/>
                    <a:pt x="35" y="14"/>
                  </a:cubicBezTo>
                  <a:cubicBezTo>
                    <a:pt x="37" y="10"/>
                    <a:pt x="40" y="5"/>
                    <a:pt x="42" y="0"/>
                  </a:cubicBezTo>
                  <a:cubicBezTo>
                    <a:pt x="41" y="1"/>
                    <a:pt x="40" y="4"/>
                    <a:pt x="40" y="3"/>
                  </a:cubicBezTo>
                  <a:close/>
                  <a:moveTo>
                    <a:pt x="6" y="194"/>
                  </a:moveTo>
                  <a:cubicBezTo>
                    <a:pt x="5" y="196"/>
                    <a:pt x="5" y="187"/>
                    <a:pt x="5" y="190"/>
                  </a:cubicBezTo>
                  <a:cubicBezTo>
                    <a:pt x="4" y="189"/>
                    <a:pt x="5" y="189"/>
                    <a:pt x="5" y="188"/>
                  </a:cubicBezTo>
                  <a:cubicBezTo>
                    <a:pt x="5" y="188"/>
                    <a:pt x="5" y="192"/>
                    <a:pt x="6" y="194"/>
                  </a:cubicBezTo>
                  <a:close/>
                  <a:moveTo>
                    <a:pt x="32" y="279"/>
                  </a:moveTo>
                  <a:cubicBezTo>
                    <a:pt x="33" y="281"/>
                    <a:pt x="34" y="283"/>
                    <a:pt x="34" y="284"/>
                  </a:cubicBezTo>
                  <a:cubicBezTo>
                    <a:pt x="34" y="285"/>
                    <a:pt x="32" y="281"/>
                    <a:pt x="31" y="278"/>
                  </a:cubicBezTo>
                  <a:cubicBezTo>
                    <a:pt x="32" y="281"/>
                    <a:pt x="35" y="288"/>
                    <a:pt x="37" y="291"/>
                  </a:cubicBezTo>
                  <a:cubicBezTo>
                    <a:pt x="37" y="292"/>
                    <a:pt x="36" y="291"/>
                    <a:pt x="37" y="292"/>
                  </a:cubicBezTo>
                  <a:cubicBezTo>
                    <a:pt x="36" y="292"/>
                    <a:pt x="36" y="289"/>
                    <a:pt x="36" y="290"/>
                  </a:cubicBezTo>
                  <a:cubicBezTo>
                    <a:pt x="35" y="289"/>
                    <a:pt x="32" y="281"/>
                    <a:pt x="32" y="282"/>
                  </a:cubicBezTo>
                  <a:cubicBezTo>
                    <a:pt x="31" y="280"/>
                    <a:pt x="31" y="277"/>
                    <a:pt x="30" y="275"/>
                  </a:cubicBezTo>
                  <a:cubicBezTo>
                    <a:pt x="29" y="274"/>
                    <a:pt x="27" y="270"/>
                    <a:pt x="27" y="268"/>
                  </a:cubicBezTo>
                  <a:cubicBezTo>
                    <a:pt x="28" y="271"/>
                    <a:pt x="30" y="275"/>
                    <a:pt x="32" y="279"/>
                  </a:cubicBezTo>
                  <a:close/>
                  <a:moveTo>
                    <a:pt x="19" y="221"/>
                  </a:moveTo>
                  <a:cubicBezTo>
                    <a:pt x="19" y="224"/>
                    <a:pt x="19" y="224"/>
                    <a:pt x="20" y="229"/>
                  </a:cubicBezTo>
                  <a:cubicBezTo>
                    <a:pt x="20" y="227"/>
                    <a:pt x="20" y="226"/>
                    <a:pt x="20" y="229"/>
                  </a:cubicBezTo>
                  <a:cubicBezTo>
                    <a:pt x="19" y="228"/>
                    <a:pt x="19" y="228"/>
                    <a:pt x="19" y="225"/>
                  </a:cubicBezTo>
                  <a:cubicBezTo>
                    <a:pt x="19" y="224"/>
                    <a:pt x="19" y="224"/>
                    <a:pt x="18" y="220"/>
                  </a:cubicBezTo>
                  <a:cubicBezTo>
                    <a:pt x="18" y="220"/>
                    <a:pt x="18" y="221"/>
                    <a:pt x="19" y="221"/>
                  </a:cubicBezTo>
                  <a:close/>
                  <a:moveTo>
                    <a:pt x="45" y="305"/>
                  </a:moveTo>
                  <a:cubicBezTo>
                    <a:pt x="43" y="302"/>
                    <a:pt x="43" y="301"/>
                    <a:pt x="41" y="297"/>
                  </a:cubicBezTo>
                  <a:cubicBezTo>
                    <a:pt x="42" y="297"/>
                    <a:pt x="43" y="299"/>
                    <a:pt x="43" y="301"/>
                  </a:cubicBezTo>
                  <a:cubicBezTo>
                    <a:pt x="44" y="303"/>
                    <a:pt x="45" y="304"/>
                    <a:pt x="45" y="305"/>
                  </a:cubicBezTo>
                  <a:close/>
                  <a:moveTo>
                    <a:pt x="174" y="450"/>
                  </a:moveTo>
                  <a:cubicBezTo>
                    <a:pt x="174" y="450"/>
                    <a:pt x="173" y="449"/>
                    <a:pt x="170" y="448"/>
                  </a:cubicBezTo>
                  <a:cubicBezTo>
                    <a:pt x="170" y="448"/>
                    <a:pt x="170" y="448"/>
                    <a:pt x="170" y="448"/>
                  </a:cubicBezTo>
                  <a:cubicBezTo>
                    <a:pt x="172" y="449"/>
                    <a:pt x="173" y="449"/>
                    <a:pt x="174" y="450"/>
                  </a:cubicBezTo>
                  <a:close/>
                  <a:moveTo>
                    <a:pt x="192" y="459"/>
                  </a:moveTo>
                  <a:cubicBezTo>
                    <a:pt x="193" y="459"/>
                    <a:pt x="193" y="459"/>
                    <a:pt x="195" y="460"/>
                  </a:cubicBezTo>
                  <a:cubicBezTo>
                    <a:pt x="196" y="461"/>
                    <a:pt x="199" y="463"/>
                    <a:pt x="202" y="464"/>
                  </a:cubicBezTo>
                  <a:cubicBezTo>
                    <a:pt x="200" y="464"/>
                    <a:pt x="197" y="462"/>
                    <a:pt x="193" y="460"/>
                  </a:cubicBezTo>
                  <a:cubicBezTo>
                    <a:pt x="192" y="459"/>
                    <a:pt x="192" y="459"/>
                    <a:pt x="192" y="459"/>
                  </a:cubicBezTo>
                  <a:close/>
                  <a:moveTo>
                    <a:pt x="165" y="440"/>
                  </a:moveTo>
                  <a:cubicBezTo>
                    <a:pt x="168" y="443"/>
                    <a:pt x="167" y="442"/>
                    <a:pt x="170" y="444"/>
                  </a:cubicBezTo>
                  <a:cubicBezTo>
                    <a:pt x="168" y="443"/>
                    <a:pt x="165" y="441"/>
                    <a:pt x="165" y="440"/>
                  </a:cubicBezTo>
                  <a:close/>
                  <a:moveTo>
                    <a:pt x="93" y="367"/>
                  </a:moveTo>
                  <a:cubicBezTo>
                    <a:pt x="93" y="367"/>
                    <a:pt x="95" y="369"/>
                    <a:pt x="96" y="370"/>
                  </a:cubicBezTo>
                  <a:cubicBezTo>
                    <a:pt x="97" y="371"/>
                    <a:pt x="95" y="369"/>
                    <a:pt x="96" y="371"/>
                  </a:cubicBezTo>
                  <a:cubicBezTo>
                    <a:pt x="95" y="369"/>
                    <a:pt x="95" y="369"/>
                    <a:pt x="93" y="367"/>
                  </a:cubicBezTo>
                  <a:close/>
                  <a:moveTo>
                    <a:pt x="85" y="346"/>
                  </a:moveTo>
                  <a:cubicBezTo>
                    <a:pt x="85" y="347"/>
                    <a:pt x="87" y="349"/>
                    <a:pt x="85" y="348"/>
                  </a:cubicBezTo>
                  <a:cubicBezTo>
                    <a:pt x="87" y="350"/>
                    <a:pt x="88" y="351"/>
                    <a:pt x="88" y="352"/>
                  </a:cubicBezTo>
                  <a:cubicBezTo>
                    <a:pt x="89" y="353"/>
                    <a:pt x="89" y="352"/>
                    <a:pt x="89" y="352"/>
                  </a:cubicBezTo>
                  <a:cubicBezTo>
                    <a:pt x="90" y="354"/>
                    <a:pt x="90" y="354"/>
                    <a:pt x="91" y="356"/>
                  </a:cubicBezTo>
                  <a:cubicBezTo>
                    <a:pt x="91" y="356"/>
                    <a:pt x="90" y="356"/>
                    <a:pt x="89" y="354"/>
                  </a:cubicBezTo>
                  <a:cubicBezTo>
                    <a:pt x="91" y="356"/>
                    <a:pt x="92" y="358"/>
                    <a:pt x="94" y="361"/>
                  </a:cubicBezTo>
                  <a:cubicBezTo>
                    <a:pt x="95" y="362"/>
                    <a:pt x="93" y="360"/>
                    <a:pt x="95" y="361"/>
                  </a:cubicBezTo>
                  <a:cubicBezTo>
                    <a:pt x="96" y="363"/>
                    <a:pt x="96" y="364"/>
                    <a:pt x="97" y="365"/>
                  </a:cubicBezTo>
                  <a:cubicBezTo>
                    <a:pt x="96" y="363"/>
                    <a:pt x="93" y="361"/>
                    <a:pt x="93" y="359"/>
                  </a:cubicBezTo>
                  <a:cubicBezTo>
                    <a:pt x="91" y="357"/>
                    <a:pt x="91" y="357"/>
                    <a:pt x="90" y="356"/>
                  </a:cubicBezTo>
                  <a:cubicBezTo>
                    <a:pt x="90" y="356"/>
                    <a:pt x="86" y="350"/>
                    <a:pt x="87" y="352"/>
                  </a:cubicBezTo>
                  <a:cubicBezTo>
                    <a:pt x="88" y="354"/>
                    <a:pt x="86" y="350"/>
                    <a:pt x="88" y="353"/>
                  </a:cubicBezTo>
                  <a:cubicBezTo>
                    <a:pt x="87" y="353"/>
                    <a:pt x="88" y="354"/>
                    <a:pt x="88" y="355"/>
                  </a:cubicBezTo>
                  <a:cubicBezTo>
                    <a:pt x="91" y="358"/>
                    <a:pt x="94" y="363"/>
                    <a:pt x="96" y="366"/>
                  </a:cubicBezTo>
                  <a:cubicBezTo>
                    <a:pt x="97" y="367"/>
                    <a:pt x="97" y="366"/>
                    <a:pt x="97" y="366"/>
                  </a:cubicBezTo>
                  <a:cubicBezTo>
                    <a:pt x="99" y="370"/>
                    <a:pt x="102" y="372"/>
                    <a:pt x="104" y="374"/>
                  </a:cubicBezTo>
                  <a:cubicBezTo>
                    <a:pt x="106" y="377"/>
                    <a:pt x="107" y="379"/>
                    <a:pt x="109" y="381"/>
                  </a:cubicBezTo>
                  <a:cubicBezTo>
                    <a:pt x="110" y="382"/>
                    <a:pt x="107" y="379"/>
                    <a:pt x="106" y="379"/>
                  </a:cubicBezTo>
                  <a:cubicBezTo>
                    <a:pt x="105" y="377"/>
                    <a:pt x="108" y="380"/>
                    <a:pt x="109" y="381"/>
                  </a:cubicBezTo>
                  <a:cubicBezTo>
                    <a:pt x="107" y="379"/>
                    <a:pt x="104" y="376"/>
                    <a:pt x="104" y="376"/>
                  </a:cubicBezTo>
                  <a:cubicBezTo>
                    <a:pt x="103" y="374"/>
                    <a:pt x="103" y="375"/>
                    <a:pt x="102" y="373"/>
                  </a:cubicBezTo>
                  <a:cubicBezTo>
                    <a:pt x="101" y="371"/>
                    <a:pt x="103" y="374"/>
                    <a:pt x="102" y="373"/>
                  </a:cubicBezTo>
                  <a:cubicBezTo>
                    <a:pt x="100" y="371"/>
                    <a:pt x="99" y="370"/>
                    <a:pt x="96" y="366"/>
                  </a:cubicBezTo>
                  <a:cubicBezTo>
                    <a:pt x="96" y="367"/>
                    <a:pt x="98" y="368"/>
                    <a:pt x="99" y="370"/>
                  </a:cubicBezTo>
                  <a:cubicBezTo>
                    <a:pt x="97" y="369"/>
                    <a:pt x="95" y="366"/>
                    <a:pt x="95" y="365"/>
                  </a:cubicBezTo>
                  <a:cubicBezTo>
                    <a:pt x="94" y="363"/>
                    <a:pt x="95" y="366"/>
                    <a:pt x="94" y="364"/>
                  </a:cubicBezTo>
                  <a:cubicBezTo>
                    <a:pt x="92" y="362"/>
                    <a:pt x="91" y="360"/>
                    <a:pt x="89" y="357"/>
                  </a:cubicBezTo>
                  <a:cubicBezTo>
                    <a:pt x="87" y="355"/>
                    <a:pt x="90" y="359"/>
                    <a:pt x="90" y="359"/>
                  </a:cubicBezTo>
                  <a:cubicBezTo>
                    <a:pt x="89" y="358"/>
                    <a:pt x="89" y="357"/>
                    <a:pt x="87" y="355"/>
                  </a:cubicBezTo>
                  <a:cubicBezTo>
                    <a:pt x="87" y="355"/>
                    <a:pt x="88" y="356"/>
                    <a:pt x="88" y="356"/>
                  </a:cubicBezTo>
                  <a:cubicBezTo>
                    <a:pt x="87" y="355"/>
                    <a:pt x="86" y="354"/>
                    <a:pt x="85" y="352"/>
                  </a:cubicBezTo>
                  <a:cubicBezTo>
                    <a:pt x="86" y="353"/>
                    <a:pt x="88" y="355"/>
                    <a:pt x="90" y="357"/>
                  </a:cubicBezTo>
                  <a:cubicBezTo>
                    <a:pt x="88" y="355"/>
                    <a:pt x="87" y="354"/>
                    <a:pt x="85" y="351"/>
                  </a:cubicBezTo>
                  <a:cubicBezTo>
                    <a:pt x="85" y="351"/>
                    <a:pt x="86" y="353"/>
                    <a:pt x="84" y="350"/>
                  </a:cubicBezTo>
                  <a:cubicBezTo>
                    <a:pt x="84" y="350"/>
                    <a:pt x="84" y="351"/>
                    <a:pt x="85" y="352"/>
                  </a:cubicBezTo>
                  <a:cubicBezTo>
                    <a:pt x="83" y="349"/>
                    <a:pt x="81" y="346"/>
                    <a:pt x="79" y="343"/>
                  </a:cubicBezTo>
                  <a:cubicBezTo>
                    <a:pt x="80" y="344"/>
                    <a:pt x="82" y="348"/>
                    <a:pt x="83" y="349"/>
                  </a:cubicBezTo>
                  <a:cubicBezTo>
                    <a:pt x="83" y="348"/>
                    <a:pt x="81" y="346"/>
                    <a:pt x="81" y="346"/>
                  </a:cubicBezTo>
                  <a:cubicBezTo>
                    <a:pt x="81" y="345"/>
                    <a:pt x="81" y="345"/>
                    <a:pt x="81" y="345"/>
                  </a:cubicBezTo>
                  <a:cubicBezTo>
                    <a:pt x="81" y="345"/>
                    <a:pt x="81" y="345"/>
                    <a:pt x="80" y="344"/>
                  </a:cubicBezTo>
                  <a:cubicBezTo>
                    <a:pt x="81" y="345"/>
                    <a:pt x="82" y="347"/>
                    <a:pt x="84" y="349"/>
                  </a:cubicBezTo>
                  <a:cubicBezTo>
                    <a:pt x="84" y="349"/>
                    <a:pt x="83" y="348"/>
                    <a:pt x="83" y="347"/>
                  </a:cubicBezTo>
                  <a:cubicBezTo>
                    <a:pt x="82" y="347"/>
                    <a:pt x="80" y="344"/>
                    <a:pt x="78" y="340"/>
                  </a:cubicBezTo>
                  <a:cubicBezTo>
                    <a:pt x="77" y="341"/>
                    <a:pt x="80" y="344"/>
                    <a:pt x="79" y="343"/>
                  </a:cubicBezTo>
                  <a:cubicBezTo>
                    <a:pt x="78" y="342"/>
                    <a:pt x="78" y="342"/>
                    <a:pt x="77" y="340"/>
                  </a:cubicBezTo>
                  <a:cubicBezTo>
                    <a:pt x="77" y="340"/>
                    <a:pt x="79" y="343"/>
                    <a:pt x="78" y="342"/>
                  </a:cubicBezTo>
                  <a:cubicBezTo>
                    <a:pt x="77" y="341"/>
                    <a:pt x="77" y="340"/>
                    <a:pt x="76" y="339"/>
                  </a:cubicBezTo>
                  <a:cubicBezTo>
                    <a:pt x="76" y="339"/>
                    <a:pt x="77" y="340"/>
                    <a:pt x="77" y="339"/>
                  </a:cubicBezTo>
                  <a:cubicBezTo>
                    <a:pt x="76" y="337"/>
                    <a:pt x="76" y="338"/>
                    <a:pt x="76" y="338"/>
                  </a:cubicBezTo>
                  <a:cubicBezTo>
                    <a:pt x="74" y="336"/>
                    <a:pt x="74" y="336"/>
                    <a:pt x="73" y="334"/>
                  </a:cubicBezTo>
                  <a:cubicBezTo>
                    <a:pt x="73" y="334"/>
                    <a:pt x="74" y="335"/>
                    <a:pt x="73" y="334"/>
                  </a:cubicBezTo>
                  <a:cubicBezTo>
                    <a:pt x="73" y="334"/>
                    <a:pt x="75" y="336"/>
                    <a:pt x="75" y="337"/>
                  </a:cubicBezTo>
                  <a:cubicBezTo>
                    <a:pt x="75" y="336"/>
                    <a:pt x="75" y="336"/>
                    <a:pt x="75" y="335"/>
                  </a:cubicBezTo>
                  <a:cubicBezTo>
                    <a:pt x="77" y="339"/>
                    <a:pt x="78" y="340"/>
                    <a:pt x="78" y="340"/>
                  </a:cubicBezTo>
                  <a:cubicBezTo>
                    <a:pt x="79" y="341"/>
                    <a:pt x="79" y="342"/>
                    <a:pt x="80" y="343"/>
                  </a:cubicBezTo>
                  <a:cubicBezTo>
                    <a:pt x="82" y="347"/>
                    <a:pt x="82" y="345"/>
                    <a:pt x="84" y="349"/>
                  </a:cubicBezTo>
                  <a:cubicBezTo>
                    <a:pt x="84" y="348"/>
                    <a:pt x="84" y="348"/>
                    <a:pt x="83" y="346"/>
                  </a:cubicBezTo>
                  <a:cubicBezTo>
                    <a:pt x="85" y="348"/>
                    <a:pt x="85" y="350"/>
                    <a:pt x="87" y="353"/>
                  </a:cubicBezTo>
                  <a:cubicBezTo>
                    <a:pt x="86" y="351"/>
                    <a:pt x="83" y="345"/>
                    <a:pt x="80" y="342"/>
                  </a:cubicBezTo>
                  <a:cubicBezTo>
                    <a:pt x="79" y="340"/>
                    <a:pt x="78" y="338"/>
                    <a:pt x="78" y="337"/>
                  </a:cubicBezTo>
                  <a:cubicBezTo>
                    <a:pt x="79" y="340"/>
                    <a:pt x="81" y="342"/>
                    <a:pt x="82" y="344"/>
                  </a:cubicBezTo>
                  <a:cubicBezTo>
                    <a:pt x="84" y="346"/>
                    <a:pt x="85" y="347"/>
                    <a:pt x="85" y="347"/>
                  </a:cubicBezTo>
                  <a:cubicBezTo>
                    <a:pt x="86" y="349"/>
                    <a:pt x="87" y="351"/>
                    <a:pt x="89" y="354"/>
                  </a:cubicBezTo>
                  <a:cubicBezTo>
                    <a:pt x="88" y="352"/>
                    <a:pt x="86" y="349"/>
                    <a:pt x="85" y="346"/>
                  </a:cubicBezTo>
                  <a:close/>
                  <a:moveTo>
                    <a:pt x="105" y="378"/>
                  </a:moveTo>
                  <a:cubicBezTo>
                    <a:pt x="105" y="377"/>
                    <a:pt x="104" y="376"/>
                    <a:pt x="103" y="375"/>
                  </a:cubicBezTo>
                  <a:cubicBezTo>
                    <a:pt x="104" y="376"/>
                    <a:pt x="103" y="375"/>
                    <a:pt x="103" y="375"/>
                  </a:cubicBezTo>
                  <a:cubicBezTo>
                    <a:pt x="105" y="377"/>
                    <a:pt x="105" y="377"/>
                    <a:pt x="105" y="378"/>
                  </a:cubicBezTo>
                  <a:close/>
                  <a:moveTo>
                    <a:pt x="44" y="266"/>
                  </a:moveTo>
                  <a:cubicBezTo>
                    <a:pt x="44" y="266"/>
                    <a:pt x="44" y="266"/>
                    <a:pt x="44" y="265"/>
                  </a:cubicBezTo>
                  <a:cubicBezTo>
                    <a:pt x="44" y="266"/>
                    <a:pt x="44" y="267"/>
                    <a:pt x="44" y="267"/>
                  </a:cubicBezTo>
                  <a:cubicBezTo>
                    <a:pt x="45" y="269"/>
                    <a:pt x="45" y="269"/>
                    <a:pt x="44" y="266"/>
                  </a:cubicBezTo>
                  <a:close/>
                  <a:moveTo>
                    <a:pt x="661" y="302"/>
                  </a:moveTo>
                  <a:cubicBezTo>
                    <a:pt x="661" y="303"/>
                    <a:pt x="660" y="304"/>
                    <a:pt x="660" y="306"/>
                  </a:cubicBezTo>
                  <a:cubicBezTo>
                    <a:pt x="659" y="306"/>
                    <a:pt x="661" y="303"/>
                    <a:pt x="660" y="304"/>
                  </a:cubicBezTo>
                  <a:cubicBezTo>
                    <a:pt x="660" y="303"/>
                    <a:pt x="660" y="303"/>
                    <a:pt x="661" y="302"/>
                  </a:cubicBezTo>
                  <a:close/>
                  <a:moveTo>
                    <a:pt x="694" y="237"/>
                  </a:moveTo>
                  <a:cubicBezTo>
                    <a:pt x="694" y="237"/>
                    <a:pt x="692" y="245"/>
                    <a:pt x="693" y="242"/>
                  </a:cubicBezTo>
                  <a:cubicBezTo>
                    <a:pt x="693" y="243"/>
                    <a:pt x="692" y="245"/>
                    <a:pt x="692" y="246"/>
                  </a:cubicBezTo>
                  <a:cubicBezTo>
                    <a:pt x="692" y="245"/>
                    <a:pt x="693" y="242"/>
                    <a:pt x="693" y="242"/>
                  </a:cubicBezTo>
                  <a:cubicBezTo>
                    <a:pt x="693" y="241"/>
                    <a:pt x="693" y="241"/>
                    <a:pt x="693" y="241"/>
                  </a:cubicBezTo>
                  <a:cubicBezTo>
                    <a:pt x="693" y="239"/>
                    <a:pt x="694" y="239"/>
                    <a:pt x="694" y="237"/>
                  </a:cubicBezTo>
                  <a:close/>
                  <a:moveTo>
                    <a:pt x="696" y="240"/>
                  </a:moveTo>
                  <a:cubicBezTo>
                    <a:pt x="696" y="241"/>
                    <a:pt x="695" y="245"/>
                    <a:pt x="695" y="244"/>
                  </a:cubicBezTo>
                  <a:cubicBezTo>
                    <a:pt x="695" y="242"/>
                    <a:pt x="695" y="242"/>
                    <a:pt x="696" y="240"/>
                  </a:cubicBezTo>
                  <a:close/>
                  <a:moveTo>
                    <a:pt x="709" y="190"/>
                  </a:moveTo>
                  <a:cubicBezTo>
                    <a:pt x="709" y="192"/>
                    <a:pt x="709" y="192"/>
                    <a:pt x="709" y="194"/>
                  </a:cubicBezTo>
                  <a:cubicBezTo>
                    <a:pt x="709" y="194"/>
                    <a:pt x="709" y="193"/>
                    <a:pt x="709" y="192"/>
                  </a:cubicBezTo>
                  <a:cubicBezTo>
                    <a:pt x="709" y="192"/>
                    <a:pt x="709" y="192"/>
                    <a:pt x="709" y="193"/>
                  </a:cubicBezTo>
                  <a:cubicBezTo>
                    <a:pt x="709" y="193"/>
                    <a:pt x="709" y="192"/>
                    <a:pt x="709" y="192"/>
                  </a:cubicBezTo>
                  <a:cubicBezTo>
                    <a:pt x="709" y="190"/>
                    <a:pt x="709" y="190"/>
                    <a:pt x="709" y="190"/>
                  </a:cubicBezTo>
                  <a:cubicBezTo>
                    <a:pt x="709" y="192"/>
                    <a:pt x="709" y="190"/>
                    <a:pt x="709" y="190"/>
                  </a:cubicBezTo>
                  <a:close/>
                  <a:moveTo>
                    <a:pt x="731" y="233"/>
                  </a:moveTo>
                  <a:cubicBezTo>
                    <a:pt x="730" y="236"/>
                    <a:pt x="730" y="238"/>
                    <a:pt x="729" y="242"/>
                  </a:cubicBezTo>
                  <a:cubicBezTo>
                    <a:pt x="729" y="242"/>
                    <a:pt x="728" y="246"/>
                    <a:pt x="728" y="243"/>
                  </a:cubicBezTo>
                  <a:cubicBezTo>
                    <a:pt x="729" y="240"/>
                    <a:pt x="729" y="240"/>
                    <a:pt x="729" y="239"/>
                  </a:cubicBezTo>
                  <a:cubicBezTo>
                    <a:pt x="730" y="237"/>
                    <a:pt x="730" y="236"/>
                    <a:pt x="730" y="234"/>
                  </a:cubicBezTo>
                  <a:cubicBezTo>
                    <a:pt x="730" y="234"/>
                    <a:pt x="731" y="233"/>
                    <a:pt x="731" y="233"/>
                  </a:cubicBezTo>
                  <a:close/>
                  <a:moveTo>
                    <a:pt x="637" y="434"/>
                  </a:moveTo>
                  <a:cubicBezTo>
                    <a:pt x="634" y="436"/>
                    <a:pt x="634" y="436"/>
                    <a:pt x="634" y="436"/>
                  </a:cubicBezTo>
                  <a:cubicBezTo>
                    <a:pt x="634" y="436"/>
                    <a:pt x="632" y="438"/>
                    <a:pt x="631" y="438"/>
                  </a:cubicBezTo>
                  <a:cubicBezTo>
                    <a:pt x="633" y="436"/>
                    <a:pt x="632" y="437"/>
                    <a:pt x="635" y="434"/>
                  </a:cubicBezTo>
                  <a:cubicBezTo>
                    <a:pt x="635" y="435"/>
                    <a:pt x="636" y="434"/>
                    <a:pt x="637" y="434"/>
                  </a:cubicBezTo>
                  <a:close/>
                  <a:moveTo>
                    <a:pt x="23" y="285"/>
                  </a:moveTo>
                  <a:cubicBezTo>
                    <a:pt x="22" y="284"/>
                    <a:pt x="21" y="280"/>
                    <a:pt x="22" y="281"/>
                  </a:cubicBezTo>
                  <a:cubicBezTo>
                    <a:pt x="23" y="284"/>
                    <a:pt x="22" y="283"/>
                    <a:pt x="23" y="285"/>
                  </a:cubicBezTo>
                  <a:close/>
                  <a:moveTo>
                    <a:pt x="20" y="49"/>
                  </a:moveTo>
                  <a:cubicBezTo>
                    <a:pt x="20" y="49"/>
                    <a:pt x="19" y="52"/>
                    <a:pt x="19" y="54"/>
                  </a:cubicBezTo>
                  <a:cubicBezTo>
                    <a:pt x="18" y="54"/>
                    <a:pt x="19" y="51"/>
                    <a:pt x="20" y="49"/>
                  </a:cubicBezTo>
                  <a:close/>
                  <a:moveTo>
                    <a:pt x="11" y="80"/>
                  </a:moveTo>
                  <a:cubicBezTo>
                    <a:pt x="11" y="83"/>
                    <a:pt x="10" y="84"/>
                    <a:pt x="9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10" y="84"/>
                    <a:pt x="10" y="82"/>
                    <a:pt x="11" y="80"/>
                  </a:cubicBezTo>
                  <a:close/>
                  <a:moveTo>
                    <a:pt x="7" y="115"/>
                  </a:moveTo>
                  <a:cubicBezTo>
                    <a:pt x="6" y="119"/>
                    <a:pt x="6" y="117"/>
                    <a:pt x="6" y="122"/>
                  </a:cubicBezTo>
                  <a:cubicBezTo>
                    <a:pt x="6" y="123"/>
                    <a:pt x="6" y="119"/>
                    <a:pt x="6" y="119"/>
                  </a:cubicBezTo>
                  <a:cubicBezTo>
                    <a:pt x="6" y="119"/>
                    <a:pt x="6" y="125"/>
                    <a:pt x="5" y="124"/>
                  </a:cubicBezTo>
                  <a:cubicBezTo>
                    <a:pt x="6" y="120"/>
                    <a:pt x="6" y="118"/>
                    <a:pt x="6" y="115"/>
                  </a:cubicBezTo>
                  <a:cubicBezTo>
                    <a:pt x="7" y="113"/>
                    <a:pt x="7" y="115"/>
                    <a:pt x="7" y="115"/>
                  </a:cubicBezTo>
                  <a:close/>
                  <a:moveTo>
                    <a:pt x="5" y="126"/>
                  </a:moveTo>
                  <a:cubicBezTo>
                    <a:pt x="5" y="127"/>
                    <a:pt x="5" y="129"/>
                    <a:pt x="5" y="131"/>
                  </a:cubicBezTo>
                  <a:cubicBezTo>
                    <a:pt x="5" y="131"/>
                    <a:pt x="5" y="125"/>
                    <a:pt x="5" y="126"/>
                  </a:cubicBezTo>
                  <a:close/>
                  <a:moveTo>
                    <a:pt x="3" y="133"/>
                  </a:moveTo>
                  <a:cubicBezTo>
                    <a:pt x="3" y="132"/>
                    <a:pt x="3" y="138"/>
                    <a:pt x="3" y="138"/>
                  </a:cubicBezTo>
                  <a:cubicBezTo>
                    <a:pt x="2" y="139"/>
                    <a:pt x="3" y="135"/>
                    <a:pt x="3" y="133"/>
                  </a:cubicBezTo>
                  <a:close/>
                  <a:moveTo>
                    <a:pt x="1" y="147"/>
                  </a:moveTo>
                  <a:cubicBezTo>
                    <a:pt x="2" y="148"/>
                    <a:pt x="1" y="153"/>
                    <a:pt x="1" y="155"/>
                  </a:cubicBezTo>
                  <a:cubicBezTo>
                    <a:pt x="1" y="155"/>
                    <a:pt x="1" y="148"/>
                    <a:pt x="1" y="147"/>
                  </a:cubicBezTo>
                  <a:close/>
                  <a:moveTo>
                    <a:pt x="6" y="147"/>
                  </a:moveTo>
                  <a:cubicBezTo>
                    <a:pt x="6" y="148"/>
                    <a:pt x="6" y="153"/>
                    <a:pt x="6" y="153"/>
                  </a:cubicBezTo>
                  <a:cubicBezTo>
                    <a:pt x="6" y="151"/>
                    <a:pt x="6" y="148"/>
                    <a:pt x="6" y="147"/>
                  </a:cubicBezTo>
                  <a:close/>
                  <a:moveTo>
                    <a:pt x="10" y="154"/>
                  </a:moveTo>
                  <a:cubicBezTo>
                    <a:pt x="10" y="156"/>
                    <a:pt x="10" y="155"/>
                    <a:pt x="10" y="154"/>
                  </a:cubicBezTo>
                  <a:cubicBezTo>
                    <a:pt x="11" y="159"/>
                    <a:pt x="10" y="160"/>
                    <a:pt x="11" y="162"/>
                  </a:cubicBezTo>
                  <a:cubicBezTo>
                    <a:pt x="11" y="165"/>
                    <a:pt x="10" y="169"/>
                    <a:pt x="10" y="163"/>
                  </a:cubicBezTo>
                  <a:cubicBezTo>
                    <a:pt x="10" y="164"/>
                    <a:pt x="10" y="156"/>
                    <a:pt x="10" y="154"/>
                  </a:cubicBezTo>
                  <a:close/>
                  <a:moveTo>
                    <a:pt x="6" y="161"/>
                  </a:moveTo>
                  <a:cubicBezTo>
                    <a:pt x="6" y="161"/>
                    <a:pt x="6" y="165"/>
                    <a:pt x="6" y="167"/>
                  </a:cubicBezTo>
                  <a:cubicBezTo>
                    <a:pt x="6" y="167"/>
                    <a:pt x="6" y="162"/>
                    <a:pt x="6" y="161"/>
                  </a:cubicBezTo>
                  <a:close/>
                  <a:moveTo>
                    <a:pt x="9" y="159"/>
                  </a:moveTo>
                  <a:cubicBezTo>
                    <a:pt x="9" y="158"/>
                    <a:pt x="9" y="163"/>
                    <a:pt x="9" y="161"/>
                  </a:cubicBezTo>
                  <a:cubicBezTo>
                    <a:pt x="9" y="162"/>
                    <a:pt x="9" y="163"/>
                    <a:pt x="9" y="165"/>
                  </a:cubicBezTo>
                  <a:cubicBezTo>
                    <a:pt x="9" y="167"/>
                    <a:pt x="9" y="160"/>
                    <a:pt x="9" y="159"/>
                  </a:cubicBezTo>
                  <a:close/>
                  <a:moveTo>
                    <a:pt x="4" y="168"/>
                  </a:moveTo>
                  <a:cubicBezTo>
                    <a:pt x="4" y="166"/>
                    <a:pt x="4" y="173"/>
                    <a:pt x="4" y="170"/>
                  </a:cubicBezTo>
                  <a:cubicBezTo>
                    <a:pt x="4" y="173"/>
                    <a:pt x="4" y="174"/>
                    <a:pt x="4" y="177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4" y="180"/>
                    <a:pt x="4" y="181"/>
                    <a:pt x="4" y="184"/>
                  </a:cubicBezTo>
                  <a:cubicBezTo>
                    <a:pt x="4" y="185"/>
                    <a:pt x="5" y="185"/>
                    <a:pt x="5" y="185"/>
                  </a:cubicBezTo>
                  <a:cubicBezTo>
                    <a:pt x="5" y="188"/>
                    <a:pt x="4" y="184"/>
                    <a:pt x="4" y="185"/>
                  </a:cubicBezTo>
                  <a:cubicBezTo>
                    <a:pt x="4" y="181"/>
                    <a:pt x="4" y="177"/>
                    <a:pt x="4" y="174"/>
                  </a:cubicBezTo>
                  <a:cubicBezTo>
                    <a:pt x="4" y="174"/>
                    <a:pt x="4" y="171"/>
                    <a:pt x="4" y="168"/>
                  </a:cubicBezTo>
                  <a:close/>
                  <a:moveTo>
                    <a:pt x="6" y="169"/>
                  </a:moveTo>
                  <a:cubicBezTo>
                    <a:pt x="6" y="171"/>
                    <a:pt x="6" y="172"/>
                    <a:pt x="6" y="173"/>
                  </a:cubicBezTo>
                  <a:cubicBezTo>
                    <a:pt x="6" y="174"/>
                    <a:pt x="6" y="172"/>
                    <a:pt x="6" y="170"/>
                  </a:cubicBezTo>
                  <a:cubicBezTo>
                    <a:pt x="6" y="170"/>
                    <a:pt x="6" y="169"/>
                    <a:pt x="6" y="169"/>
                  </a:cubicBezTo>
                  <a:close/>
                  <a:moveTo>
                    <a:pt x="6" y="176"/>
                  </a:moveTo>
                  <a:cubicBezTo>
                    <a:pt x="7" y="179"/>
                    <a:pt x="7" y="189"/>
                    <a:pt x="8" y="193"/>
                  </a:cubicBezTo>
                  <a:cubicBezTo>
                    <a:pt x="8" y="196"/>
                    <a:pt x="8" y="196"/>
                    <a:pt x="8" y="200"/>
                  </a:cubicBezTo>
                  <a:cubicBezTo>
                    <a:pt x="8" y="199"/>
                    <a:pt x="8" y="196"/>
                    <a:pt x="8" y="195"/>
                  </a:cubicBezTo>
                  <a:cubicBezTo>
                    <a:pt x="7" y="193"/>
                    <a:pt x="7" y="191"/>
                    <a:pt x="7" y="189"/>
                  </a:cubicBezTo>
                  <a:cubicBezTo>
                    <a:pt x="6" y="186"/>
                    <a:pt x="6" y="184"/>
                    <a:pt x="6" y="181"/>
                  </a:cubicBezTo>
                  <a:cubicBezTo>
                    <a:pt x="7" y="180"/>
                    <a:pt x="6" y="178"/>
                    <a:pt x="6" y="176"/>
                  </a:cubicBezTo>
                  <a:close/>
                  <a:moveTo>
                    <a:pt x="7" y="188"/>
                  </a:moveTo>
                  <a:cubicBezTo>
                    <a:pt x="8" y="187"/>
                    <a:pt x="8" y="194"/>
                    <a:pt x="8" y="195"/>
                  </a:cubicBezTo>
                  <a:cubicBezTo>
                    <a:pt x="8" y="194"/>
                    <a:pt x="8" y="191"/>
                    <a:pt x="7" y="188"/>
                  </a:cubicBezTo>
                  <a:close/>
                  <a:moveTo>
                    <a:pt x="10" y="198"/>
                  </a:moveTo>
                  <a:cubicBezTo>
                    <a:pt x="11" y="202"/>
                    <a:pt x="10" y="199"/>
                    <a:pt x="10" y="202"/>
                  </a:cubicBezTo>
                  <a:cubicBezTo>
                    <a:pt x="10" y="200"/>
                    <a:pt x="10" y="198"/>
                    <a:pt x="10" y="196"/>
                  </a:cubicBezTo>
                  <a:cubicBezTo>
                    <a:pt x="10" y="197"/>
                    <a:pt x="10" y="198"/>
                    <a:pt x="10" y="198"/>
                  </a:cubicBezTo>
                  <a:cubicBezTo>
                    <a:pt x="10" y="199"/>
                    <a:pt x="10" y="199"/>
                    <a:pt x="10" y="198"/>
                  </a:cubicBezTo>
                  <a:close/>
                  <a:moveTo>
                    <a:pt x="10" y="202"/>
                  </a:moveTo>
                  <a:cubicBezTo>
                    <a:pt x="10" y="201"/>
                    <a:pt x="10" y="205"/>
                    <a:pt x="10" y="206"/>
                  </a:cubicBezTo>
                  <a:cubicBezTo>
                    <a:pt x="10" y="206"/>
                    <a:pt x="10" y="206"/>
                    <a:pt x="10" y="205"/>
                  </a:cubicBezTo>
                  <a:cubicBezTo>
                    <a:pt x="11" y="209"/>
                    <a:pt x="10" y="205"/>
                    <a:pt x="10" y="202"/>
                  </a:cubicBezTo>
                  <a:close/>
                  <a:moveTo>
                    <a:pt x="10" y="210"/>
                  </a:moveTo>
                  <a:cubicBezTo>
                    <a:pt x="10" y="213"/>
                    <a:pt x="9" y="206"/>
                    <a:pt x="10" y="209"/>
                  </a:cubicBezTo>
                  <a:cubicBezTo>
                    <a:pt x="9" y="208"/>
                    <a:pt x="9" y="205"/>
                    <a:pt x="9" y="203"/>
                  </a:cubicBezTo>
                  <a:cubicBezTo>
                    <a:pt x="9" y="203"/>
                    <a:pt x="9" y="205"/>
                    <a:pt x="9" y="206"/>
                  </a:cubicBezTo>
                  <a:cubicBezTo>
                    <a:pt x="10" y="207"/>
                    <a:pt x="10" y="206"/>
                    <a:pt x="10" y="207"/>
                  </a:cubicBezTo>
                  <a:cubicBezTo>
                    <a:pt x="10" y="208"/>
                    <a:pt x="9" y="207"/>
                    <a:pt x="10" y="210"/>
                  </a:cubicBezTo>
                  <a:close/>
                  <a:moveTo>
                    <a:pt x="7" y="211"/>
                  </a:moveTo>
                  <a:cubicBezTo>
                    <a:pt x="7" y="210"/>
                    <a:pt x="7" y="211"/>
                    <a:pt x="8" y="212"/>
                  </a:cubicBezTo>
                  <a:cubicBezTo>
                    <a:pt x="8" y="214"/>
                    <a:pt x="8" y="216"/>
                    <a:pt x="8" y="216"/>
                  </a:cubicBezTo>
                  <a:cubicBezTo>
                    <a:pt x="8" y="215"/>
                    <a:pt x="7" y="213"/>
                    <a:pt x="7" y="211"/>
                  </a:cubicBezTo>
                  <a:close/>
                  <a:moveTo>
                    <a:pt x="9" y="216"/>
                  </a:moveTo>
                  <a:cubicBezTo>
                    <a:pt x="9" y="221"/>
                    <a:pt x="10" y="228"/>
                    <a:pt x="11" y="234"/>
                  </a:cubicBezTo>
                  <a:cubicBezTo>
                    <a:pt x="10" y="229"/>
                    <a:pt x="9" y="222"/>
                    <a:pt x="8" y="218"/>
                  </a:cubicBezTo>
                  <a:cubicBezTo>
                    <a:pt x="9" y="220"/>
                    <a:pt x="8" y="215"/>
                    <a:pt x="9" y="216"/>
                  </a:cubicBezTo>
                  <a:close/>
                  <a:moveTo>
                    <a:pt x="19" y="222"/>
                  </a:moveTo>
                  <a:cubicBezTo>
                    <a:pt x="19" y="223"/>
                    <a:pt x="19" y="223"/>
                    <a:pt x="19" y="223"/>
                  </a:cubicBezTo>
                  <a:cubicBezTo>
                    <a:pt x="20" y="226"/>
                    <a:pt x="20" y="227"/>
                    <a:pt x="20" y="227"/>
                  </a:cubicBezTo>
                  <a:cubicBezTo>
                    <a:pt x="20" y="226"/>
                    <a:pt x="19" y="224"/>
                    <a:pt x="19" y="222"/>
                  </a:cubicBezTo>
                  <a:close/>
                  <a:moveTo>
                    <a:pt x="12" y="235"/>
                  </a:moveTo>
                  <a:cubicBezTo>
                    <a:pt x="12" y="238"/>
                    <a:pt x="12" y="237"/>
                    <a:pt x="13" y="240"/>
                  </a:cubicBezTo>
                  <a:cubicBezTo>
                    <a:pt x="13" y="241"/>
                    <a:pt x="12" y="235"/>
                    <a:pt x="12" y="235"/>
                  </a:cubicBezTo>
                  <a:close/>
                  <a:moveTo>
                    <a:pt x="13" y="235"/>
                  </a:moveTo>
                  <a:cubicBezTo>
                    <a:pt x="13" y="235"/>
                    <a:pt x="14" y="239"/>
                    <a:pt x="14" y="240"/>
                  </a:cubicBezTo>
                  <a:cubicBezTo>
                    <a:pt x="14" y="239"/>
                    <a:pt x="13" y="238"/>
                    <a:pt x="13" y="235"/>
                  </a:cubicBezTo>
                  <a:close/>
                  <a:moveTo>
                    <a:pt x="20" y="228"/>
                  </a:moveTo>
                  <a:cubicBezTo>
                    <a:pt x="21" y="231"/>
                    <a:pt x="21" y="232"/>
                    <a:pt x="22" y="234"/>
                  </a:cubicBezTo>
                  <a:cubicBezTo>
                    <a:pt x="21" y="234"/>
                    <a:pt x="21" y="233"/>
                    <a:pt x="21" y="233"/>
                  </a:cubicBezTo>
                  <a:cubicBezTo>
                    <a:pt x="21" y="234"/>
                    <a:pt x="22" y="236"/>
                    <a:pt x="22" y="237"/>
                  </a:cubicBezTo>
                  <a:cubicBezTo>
                    <a:pt x="22" y="239"/>
                    <a:pt x="22" y="240"/>
                    <a:pt x="22" y="239"/>
                  </a:cubicBezTo>
                  <a:cubicBezTo>
                    <a:pt x="21" y="237"/>
                    <a:pt x="22" y="237"/>
                    <a:pt x="22" y="236"/>
                  </a:cubicBezTo>
                  <a:cubicBezTo>
                    <a:pt x="21" y="234"/>
                    <a:pt x="21" y="233"/>
                    <a:pt x="20" y="230"/>
                  </a:cubicBezTo>
                  <a:cubicBezTo>
                    <a:pt x="20" y="229"/>
                    <a:pt x="21" y="231"/>
                    <a:pt x="21" y="232"/>
                  </a:cubicBezTo>
                  <a:cubicBezTo>
                    <a:pt x="21" y="232"/>
                    <a:pt x="20" y="227"/>
                    <a:pt x="20" y="228"/>
                  </a:cubicBezTo>
                  <a:close/>
                  <a:moveTo>
                    <a:pt x="21" y="231"/>
                  </a:moveTo>
                  <a:cubicBezTo>
                    <a:pt x="21" y="231"/>
                    <a:pt x="21" y="231"/>
                    <a:pt x="22" y="232"/>
                  </a:cubicBezTo>
                  <a:cubicBezTo>
                    <a:pt x="23" y="236"/>
                    <a:pt x="22" y="236"/>
                    <a:pt x="23" y="240"/>
                  </a:cubicBezTo>
                  <a:cubicBezTo>
                    <a:pt x="23" y="240"/>
                    <a:pt x="22" y="238"/>
                    <a:pt x="22" y="238"/>
                  </a:cubicBezTo>
                  <a:cubicBezTo>
                    <a:pt x="21" y="234"/>
                    <a:pt x="22" y="237"/>
                    <a:pt x="21" y="231"/>
                  </a:cubicBezTo>
                  <a:close/>
                  <a:moveTo>
                    <a:pt x="30" y="227"/>
                  </a:moveTo>
                  <a:cubicBezTo>
                    <a:pt x="30" y="227"/>
                    <a:pt x="31" y="229"/>
                    <a:pt x="31" y="227"/>
                  </a:cubicBezTo>
                  <a:cubicBezTo>
                    <a:pt x="31" y="228"/>
                    <a:pt x="31" y="228"/>
                    <a:pt x="31" y="229"/>
                  </a:cubicBezTo>
                  <a:cubicBezTo>
                    <a:pt x="31" y="229"/>
                    <a:pt x="31" y="229"/>
                    <a:pt x="31" y="230"/>
                  </a:cubicBezTo>
                  <a:cubicBezTo>
                    <a:pt x="31" y="229"/>
                    <a:pt x="30" y="229"/>
                    <a:pt x="30" y="227"/>
                  </a:cubicBezTo>
                  <a:close/>
                  <a:moveTo>
                    <a:pt x="23" y="242"/>
                  </a:moveTo>
                  <a:cubicBezTo>
                    <a:pt x="24" y="244"/>
                    <a:pt x="25" y="252"/>
                    <a:pt x="26" y="255"/>
                  </a:cubicBezTo>
                  <a:cubicBezTo>
                    <a:pt x="25" y="252"/>
                    <a:pt x="24" y="247"/>
                    <a:pt x="23" y="242"/>
                  </a:cubicBezTo>
                  <a:close/>
                  <a:moveTo>
                    <a:pt x="18" y="253"/>
                  </a:moveTo>
                  <a:cubicBezTo>
                    <a:pt x="19" y="253"/>
                    <a:pt x="21" y="262"/>
                    <a:pt x="23" y="267"/>
                  </a:cubicBezTo>
                  <a:cubicBezTo>
                    <a:pt x="22" y="267"/>
                    <a:pt x="22" y="264"/>
                    <a:pt x="21" y="263"/>
                  </a:cubicBezTo>
                  <a:cubicBezTo>
                    <a:pt x="20" y="258"/>
                    <a:pt x="19" y="256"/>
                    <a:pt x="18" y="253"/>
                  </a:cubicBezTo>
                  <a:close/>
                  <a:moveTo>
                    <a:pt x="32" y="239"/>
                  </a:moveTo>
                  <a:cubicBezTo>
                    <a:pt x="33" y="240"/>
                    <a:pt x="35" y="248"/>
                    <a:pt x="35" y="250"/>
                  </a:cubicBezTo>
                  <a:cubicBezTo>
                    <a:pt x="35" y="248"/>
                    <a:pt x="33" y="240"/>
                    <a:pt x="32" y="239"/>
                  </a:cubicBezTo>
                  <a:close/>
                  <a:moveTo>
                    <a:pt x="27" y="258"/>
                  </a:moveTo>
                  <a:cubicBezTo>
                    <a:pt x="27" y="258"/>
                    <a:pt x="27" y="257"/>
                    <a:pt x="26" y="255"/>
                  </a:cubicBezTo>
                  <a:cubicBezTo>
                    <a:pt x="27" y="256"/>
                    <a:pt x="28" y="259"/>
                    <a:pt x="28" y="261"/>
                  </a:cubicBezTo>
                  <a:cubicBezTo>
                    <a:pt x="29" y="262"/>
                    <a:pt x="28" y="260"/>
                    <a:pt x="27" y="258"/>
                  </a:cubicBezTo>
                  <a:close/>
                  <a:moveTo>
                    <a:pt x="23" y="268"/>
                  </a:moveTo>
                  <a:cubicBezTo>
                    <a:pt x="23" y="267"/>
                    <a:pt x="23" y="267"/>
                    <a:pt x="23" y="267"/>
                  </a:cubicBezTo>
                  <a:cubicBezTo>
                    <a:pt x="24" y="270"/>
                    <a:pt x="24" y="270"/>
                    <a:pt x="24" y="271"/>
                  </a:cubicBezTo>
                  <a:cubicBezTo>
                    <a:pt x="23" y="270"/>
                    <a:pt x="23" y="269"/>
                    <a:pt x="23" y="268"/>
                  </a:cubicBezTo>
                  <a:close/>
                  <a:moveTo>
                    <a:pt x="28" y="262"/>
                  </a:moveTo>
                  <a:cubicBezTo>
                    <a:pt x="29" y="263"/>
                    <a:pt x="30" y="267"/>
                    <a:pt x="31" y="269"/>
                  </a:cubicBezTo>
                  <a:cubicBezTo>
                    <a:pt x="30" y="267"/>
                    <a:pt x="30" y="265"/>
                    <a:pt x="28" y="262"/>
                  </a:cubicBezTo>
                  <a:close/>
                  <a:moveTo>
                    <a:pt x="36" y="254"/>
                  </a:moveTo>
                  <a:cubicBezTo>
                    <a:pt x="36" y="254"/>
                    <a:pt x="37" y="256"/>
                    <a:pt x="38" y="258"/>
                  </a:cubicBezTo>
                  <a:cubicBezTo>
                    <a:pt x="38" y="259"/>
                    <a:pt x="37" y="255"/>
                    <a:pt x="36" y="254"/>
                  </a:cubicBezTo>
                  <a:close/>
                  <a:moveTo>
                    <a:pt x="27" y="269"/>
                  </a:moveTo>
                  <a:cubicBezTo>
                    <a:pt x="27" y="269"/>
                    <a:pt x="27" y="269"/>
                    <a:pt x="28" y="271"/>
                  </a:cubicBezTo>
                  <a:cubicBezTo>
                    <a:pt x="29" y="274"/>
                    <a:pt x="28" y="274"/>
                    <a:pt x="27" y="269"/>
                  </a:cubicBezTo>
                  <a:close/>
                  <a:moveTo>
                    <a:pt x="33" y="280"/>
                  </a:moveTo>
                  <a:cubicBezTo>
                    <a:pt x="32" y="278"/>
                    <a:pt x="30" y="275"/>
                    <a:pt x="30" y="273"/>
                  </a:cubicBezTo>
                  <a:cubicBezTo>
                    <a:pt x="29" y="271"/>
                    <a:pt x="30" y="272"/>
                    <a:pt x="29" y="269"/>
                  </a:cubicBezTo>
                  <a:cubicBezTo>
                    <a:pt x="30" y="271"/>
                    <a:pt x="31" y="275"/>
                    <a:pt x="32" y="275"/>
                  </a:cubicBezTo>
                  <a:cubicBezTo>
                    <a:pt x="31" y="272"/>
                    <a:pt x="30" y="272"/>
                    <a:pt x="29" y="267"/>
                  </a:cubicBezTo>
                  <a:cubicBezTo>
                    <a:pt x="29" y="267"/>
                    <a:pt x="29" y="268"/>
                    <a:pt x="29" y="268"/>
                  </a:cubicBezTo>
                  <a:cubicBezTo>
                    <a:pt x="30" y="270"/>
                    <a:pt x="30" y="270"/>
                    <a:pt x="31" y="272"/>
                  </a:cubicBezTo>
                  <a:cubicBezTo>
                    <a:pt x="30" y="269"/>
                    <a:pt x="34" y="279"/>
                    <a:pt x="34" y="282"/>
                  </a:cubicBezTo>
                  <a:cubicBezTo>
                    <a:pt x="34" y="282"/>
                    <a:pt x="33" y="280"/>
                    <a:pt x="33" y="278"/>
                  </a:cubicBezTo>
                  <a:cubicBezTo>
                    <a:pt x="32" y="277"/>
                    <a:pt x="32" y="278"/>
                    <a:pt x="32" y="276"/>
                  </a:cubicBezTo>
                  <a:cubicBezTo>
                    <a:pt x="32" y="277"/>
                    <a:pt x="33" y="280"/>
                    <a:pt x="33" y="281"/>
                  </a:cubicBezTo>
                  <a:cubicBezTo>
                    <a:pt x="34" y="283"/>
                    <a:pt x="33" y="281"/>
                    <a:pt x="34" y="284"/>
                  </a:cubicBezTo>
                  <a:cubicBezTo>
                    <a:pt x="34" y="284"/>
                    <a:pt x="33" y="280"/>
                    <a:pt x="33" y="280"/>
                  </a:cubicBezTo>
                  <a:close/>
                  <a:moveTo>
                    <a:pt x="49" y="257"/>
                  </a:moveTo>
                  <a:cubicBezTo>
                    <a:pt x="49" y="258"/>
                    <a:pt x="50" y="259"/>
                    <a:pt x="49" y="258"/>
                  </a:cubicBezTo>
                  <a:cubicBezTo>
                    <a:pt x="50" y="259"/>
                    <a:pt x="50" y="261"/>
                    <a:pt x="51" y="262"/>
                  </a:cubicBezTo>
                  <a:cubicBezTo>
                    <a:pt x="51" y="264"/>
                    <a:pt x="49" y="258"/>
                    <a:pt x="50" y="260"/>
                  </a:cubicBezTo>
                  <a:cubicBezTo>
                    <a:pt x="50" y="260"/>
                    <a:pt x="49" y="258"/>
                    <a:pt x="49" y="257"/>
                  </a:cubicBezTo>
                  <a:close/>
                  <a:moveTo>
                    <a:pt x="36" y="286"/>
                  </a:moveTo>
                  <a:cubicBezTo>
                    <a:pt x="36" y="285"/>
                    <a:pt x="36" y="285"/>
                    <a:pt x="35" y="284"/>
                  </a:cubicBezTo>
                  <a:cubicBezTo>
                    <a:pt x="35" y="285"/>
                    <a:pt x="36" y="287"/>
                    <a:pt x="36" y="286"/>
                  </a:cubicBezTo>
                  <a:cubicBezTo>
                    <a:pt x="34" y="282"/>
                    <a:pt x="35" y="283"/>
                    <a:pt x="33" y="279"/>
                  </a:cubicBezTo>
                  <a:cubicBezTo>
                    <a:pt x="36" y="286"/>
                    <a:pt x="40" y="295"/>
                    <a:pt x="44" y="303"/>
                  </a:cubicBezTo>
                  <a:cubicBezTo>
                    <a:pt x="44" y="303"/>
                    <a:pt x="44" y="304"/>
                    <a:pt x="44" y="305"/>
                  </a:cubicBezTo>
                  <a:cubicBezTo>
                    <a:pt x="43" y="303"/>
                    <a:pt x="43" y="302"/>
                    <a:pt x="43" y="302"/>
                  </a:cubicBezTo>
                  <a:cubicBezTo>
                    <a:pt x="42" y="301"/>
                    <a:pt x="42" y="301"/>
                    <a:pt x="42" y="300"/>
                  </a:cubicBezTo>
                  <a:cubicBezTo>
                    <a:pt x="41" y="299"/>
                    <a:pt x="41" y="298"/>
                    <a:pt x="40" y="295"/>
                  </a:cubicBezTo>
                  <a:cubicBezTo>
                    <a:pt x="39" y="293"/>
                    <a:pt x="36" y="288"/>
                    <a:pt x="36" y="286"/>
                  </a:cubicBezTo>
                  <a:close/>
                  <a:moveTo>
                    <a:pt x="35" y="286"/>
                  </a:moveTo>
                  <a:cubicBezTo>
                    <a:pt x="35" y="287"/>
                    <a:pt x="35" y="286"/>
                    <a:pt x="35" y="286"/>
                  </a:cubicBezTo>
                  <a:cubicBezTo>
                    <a:pt x="36" y="289"/>
                    <a:pt x="40" y="298"/>
                    <a:pt x="41" y="300"/>
                  </a:cubicBezTo>
                  <a:cubicBezTo>
                    <a:pt x="39" y="296"/>
                    <a:pt x="36" y="289"/>
                    <a:pt x="35" y="286"/>
                  </a:cubicBezTo>
                  <a:close/>
                  <a:moveTo>
                    <a:pt x="36" y="295"/>
                  </a:moveTo>
                  <a:cubicBezTo>
                    <a:pt x="36" y="294"/>
                    <a:pt x="37" y="298"/>
                    <a:pt x="39" y="301"/>
                  </a:cubicBezTo>
                  <a:cubicBezTo>
                    <a:pt x="38" y="301"/>
                    <a:pt x="37" y="297"/>
                    <a:pt x="36" y="295"/>
                  </a:cubicBezTo>
                  <a:close/>
                  <a:moveTo>
                    <a:pt x="37" y="293"/>
                  </a:moveTo>
                  <a:cubicBezTo>
                    <a:pt x="37" y="293"/>
                    <a:pt x="37" y="293"/>
                    <a:pt x="37" y="293"/>
                  </a:cubicBezTo>
                  <a:cubicBezTo>
                    <a:pt x="39" y="297"/>
                    <a:pt x="39" y="298"/>
                    <a:pt x="37" y="293"/>
                  </a:cubicBezTo>
                  <a:close/>
                  <a:moveTo>
                    <a:pt x="54" y="274"/>
                  </a:moveTo>
                  <a:cubicBezTo>
                    <a:pt x="55" y="275"/>
                    <a:pt x="55" y="276"/>
                    <a:pt x="56" y="278"/>
                  </a:cubicBezTo>
                  <a:cubicBezTo>
                    <a:pt x="57" y="280"/>
                    <a:pt x="56" y="279"/>
                    <a:pt x="56" y="278"/>
                  </a:cubicBezTo>
                  <a:cubicBezTo>
                    <a:pt x="55" y="277"/>
                    <a:pt x="55" y="275"/>
                    <a:pt x="54" y="274"/>
                  </a:cubicBezTo>
                  <a:close/>
                  <a:moveTo>
                    <a:pt x="41" y="300"/>
                  </a:moveTo>
                  <a:cubicBezTo>
                    <a:pt x="40" y="298"/>
                    <a:pt x="41" y="301"/>
                    <a:pt x="40" y="300"/>
                  </a:cubicBezTo>
                  <a:cubicBezTo>
                    <a:pt x="39" y="298"/>
                    <a:pt x="39" y="296"/>
                    <a:pt x="41" y="300"/>
                  </a:cubicBezTo>
                  <a:close/>
                  <a:moveTo>
                    <a:pt x="39" y="302"/>
                  </a:moveTo>
                  <a:cubicBezTo>
                    <a:pt x="39" y="302"/>
                    <a:pt x="41" y="307"/>
                    <a:pt x="41" y="306"/>
                  </a:cubicBezTo>
                  <a:cubicBezTo>
                    <a:pt x="40" y="305"/>
                    <a:pt x="39" y="303"/>
                    <a:pt x="39" y="302"/>
                  </a:cubicBezTo>
                  <a:close/>
                  <a:moveTo>
                    <a:pt x="57" y="282"/>
                  </a:moveTo>
                  <a:cubicBezTo>
                    <a:pt x="57" y="280"/>
                    <a:pt x="58" y="283"/>
                    <a:pt x="57" y="281"/>
                  </a:cubicBezTo>
                  <a:cubicBezTo>
                    <a:pt x="57" y="280"/>
                    <a:pt x="59" y="285"/>
                    <a:pt x="59" y="284"/>
                  </a:cubicBezTo>
                  <a:cubicBezTo>
                    <a:pt x="60" y="286"/>
                    <a:pt x="59" y="286"/>
                    <a:pt x="60" y="287"/>
                  </a:cubicBezTo>
                  <a:cubicBezTo>
                    <a:pt x="61" y="289"/>
                    <a:pt x="60" y="286"/>
                    <a:pt x="60" y="288"/>
                  </a:cubicBezTo>
                  <a:cubicBezTo>
                    <a:pt x="61" y="288"/>
                    <a:pt x="61" y="289"/>
                    <a:pt x="61" y="290"/>
                  </a:cubicBezTo>
                  <a:cubicBezTo>
                    <a:pt x="61" y="289"/>
                    <a:pt x="61" y="289"/>
                    <a:pt x="61" y="290"/>
                  </a:cubicBezTo>
                  <a:cubicBezTo>
                    <a:pt x="62" y="292"/>
                    <a:pt x="61" y="290"/>
                    <a:pt x="63" y="294"/>
                  </a:cubicBezTo>
                  <a:cubicBezTo>
                    <a:pt x="63" y="295"/>
                    <a:pt x="62" y="292"/>
                    <a:pt x="61" y="290"/>
                  </a:cubicBezTo>
                  <a:cubicBezTo>
                    <a:pt x="61" y="291"/>
                    <a:pt x="61" y="292"/>
                    <a:pt x="62" y="293"/>
                  </a:cubicBezTo>
                  <a:cubicBezTo>
                    <a:pt x="61" y="291"/>
                    <a:pt x="61" y="289"/>
                    <a:pt x="59" y="286"/>
                  </a:cubicBezTo>
                  <a:cubicBezTo>
                    <a:pt x="60" y="287"/>
                    <a:pt x="58" y="284"/>
                    <a:pt x="57" y="282"/>
                  </a:cubicBezTo>
                  <a:close/>
                  <a:moveTo>
                    <a:pt x="50" y="294"/>
                  </a:moveTo>
                  <a:cubicBezTo>
                    <a:pt x="51" y="294"/>
                    <a:pt x="51" y="296"/>
                    <a:pt x="52" y="298"/>
                  </a:cubicBezTo>
                  <a:cubicBezTo>
                    <a:pt x="52" y="299"/>
                    <a:pt x="51" y="295"/>
                    <a:pt x="50" y="294"/>
                  </a:cubicBezTo>
                  <a:close/>
                  <a:moveTo>
                    <a:pt x="44" y="305"/>
                  </a:moveTo>
                  <a:cubicBezTo>
                    <a:pt x="44" y="304"/>
                    <a:pt x="45" y="308"/>
                    <a:pt x="46" y="309"/>
                  </a:cubicBezTo>
                  <a:cubicBezTo>
                    <a:pt x="46" y="309"/>
                    <a:pt x="44" y="307"/>
                    <a:pt x="44" y="305"/>
                  </a:cubicBezTo>
                  <a:close/>
                  <a:moveTo>
                    <a:pt x="46" y="306"/>
                  </a:moveTo>
                  <a:cubicBezTo>
                    <a:pt x="47" y="308"/>
                    <a:pt x="47" y="308"/>
                    <a:pt x="48" y="312"/>
                  </a:cubicBezTo>
                  <a:cubicBezTo>
                    <a:pt x="48" y="312"/>
                    <a:pt x="45" y="306"/>
                    <a:pt x="46" y="306"/>
                  </a:cubicBezTo>
                  <a:close/>
                  <a:moveTo>
                    <a:pt x="54" y="293"/>
                  </a:moveTo>
                  <a:cubicBezTo>
                    <a:pt x="54" y="293"/>
                    <a:pt x="55" y="294"/>
                    <a:pt x="55" y="295"/>
                  </a:cubicBezTo>
                  <a:cubicBezTo>
                    <a:pt x="55" y="295"/>
                    <a:pt x="55" y="294"/>
                    <a:pt x="55" y="294"/>
                  </a:cubicBezTo>
                  <a:cubicBezTo>
                    <a:pt x="55" y="294"/>
                    <a:pt x="56" y="296"/>
                    <a:pt x="56" y="297"/>
                  </a:cubicBezTo>
                  <a:cubicBezTo>
                    <a:pt x="55" y="296"/>
                    <a:pt x="55" y="294"/>
                    <a:pt x="54" y="293"/>
                  </a:cubicBezTo>
                  <a:close/>
                  <a:moveTo>
                    <a:pt x="57" y="338"/>
                  </a:moveTo>
                  <a:cubicBezTo>
                    <a:pt x="55" y="336"/>
                    <a:pt x="61" y="344"/>
                    <a:pt x="58" y="340"/>
                  </a:cubicBezTo>
                  <a:cubicBezTo>
                    <a:pt x="59" y="342"/>
                    <a:pt x="59" y="342"/>
                    <a:pt x="60" y="343"/>
                  </a:cubicBezTo>
                  <a:cubicBezTo>
                    <a:pt x="60" y="343"/>
                    <a:pt x="59" y="342"/>
                    <a:pt x="60" y="342"/>
                  </a:cubicBezTo>
                  <a:cubicBezTo>
                    <a:pt x="61" y="345"/>
                    <a:pt x="63" y="348"/>
                    <a:pt x="63" y="348"/>
                  </a:cubicBezTo>
                  <a:cubicBezTo>
                    <a:pt x="64" y="349"/>
                    <a:pt x="65" y="350"/>
                    <a:pt x="66" y="352"/>
                  </a:cubicBezTo>
                  <a:cubicBezTo>
                    <a:pt x="67" y="353"/>
                    <a:pt x="64" y="349"/>
                    <a:pt x="63" y="349"/>
                  </a:cubicBezTo>
                  <a:cubicBezTo>
                    <a:pt x="64" y="351"/>
                    <a:pt x="66" y="352"/>
                    <a:pt x="67" y="354"/>
                  </a:cubicBezTo>
                  <a:cubicBezTo>
                    <a:pt x="68" y="355"/>
                    <a:pt x="66" y="352"/>
                    <a:pt x="66" y="353"/>
                  </a:cubicBezTo>
                  <a:cubicBezTo>
                    <a:pt x="68" y="355"/>
                    <a:pt x="68" y="356"/>
                    <a:pt x="70" y="358"/>
                  </a:cubicBezTo>
                  <a:cubicBezTo>
                    <a:pt x="71" y="360"/>
                    <a:pt x="68" y="356"/>
                    <a:pt x="68" y="357"/>
                  </a:cubicBezTo>
                  <a:cubicBezTo>
                    <a:pt x="69" y="358"/>
                    <a:pt x="70" y="359"/>
                    <a:pt x="71" y="360"/>
                  </a:cubicBezTo>
                  <a:cubicBezTo>
                    <a:pt x="72" y="362"/>
                    <a:pt x="69" y="358"/>
                    <a:pt x="71" y="360"/>
                  </a:cubicBezTo>
                  <a:cubicBezTo>
                    <a:pt x="72" y="362"/>
                    <a:pt x="72" y="362"/>
                    <a:pt x="75" y="365"/>
                  </a:cubicBezTo>
                  <a:cubicBezTo>
                    <a:pt x="74" y="365"/>
                    <a:pt x="74" y="365"/>
                    <a:pt x="74" y="365"/>
                  </a:cubicBezTo>
                  <a:cubicBezTo>
                    <a:pt x="76" y="367"/>
                    <a:pt x="75" y="366"/>
                    <a:pt x="76" y="367"/>
                  </a:cubicBezTo>
                  <a:cubicBezTo>
                    <a:pt x="80" y="374"/>
                    <a:pt x="86" y="380"/>
                    <a:pt x="91" y="387"/>
                  </a:cubicBezTo>
                  <a:cubicBezTo>
                    <a:pt x="92" y="387"/>
                    <a:pt x="96" y="392"/>
                    <a:pt x="95" y="392"/>
                  </a:cubicBezTo>
                  <a:cubicBezTo>
                    <a:pt x="97" y="394"/>
                    <a:pt x="97" y="393"/>
                    <a:pt x="99" y="396"/>
                  </a:cubicBezTo>
                  <a:cubicBezTo>
                    <a:pt x="100" y="397"/>
                    <a:pt x="103" y="401"/>
                    <a:pt x="107" y="404"/>
                  </a:cubicBezTo>
                  <a:cubicBezTo>
                    <a:pt x="110" y="408"/>
                    <a:pt x="114" y="411"/>
                    <a:pt x="116" y="414"/>
                  </a:cubicBezTo>
                  <a:cubicBezTo>
                    <a:pt x="116" y="414"/>
                    <a:pt x="115" y="413"/>
                    <a:pt x="114" y="412"/>
                  </a:cubicBezTo>
                  <a:cubicBezTo>
                    <a:pt x="114" y="412"/>
                    <a:pt x="115" y="413"/>
                    <a:pt x="115" y="413"/>
                  </a:cubicBezTo>
                  <a:cubicBezTo>
                    <a:pt x="117" y="414"/>
                    <a:pt x="123" y="420"/>
                    <a:pt x="125" y="423"/>
                  </a:cubicBezTo>
                  <a:cubicBezTo>
                    <a:pt x="129" y="425"/>
                    <a:pt x="131" y="428"/>
                    <a:pt x="135" y="431"/>
                  </a:cubicBezTo>
                  <a:cubicBezTo>
                    <a:pt x="135" y="431"/>
                    <a:pt x="134" y="430"/>
                    <a:pt x="133" y="430"/>
                  </a:cubicBezTo>
                  <a:cubicBezTo>
                    <a:pt x="133" y="429"/>
                    <a:pt x="131" y="427"/>
                    <a:pt x="130" y="427"/>
                  </a:cubicBezTo>
                  <a:cubicBezTo>
                    <a:pt x="130" y="427"/>
                    <a:pt x="131" y="428"/>
                    <a:pt x="132" y="429"/>
                  </a:cubicBezTo>
                  <a:cubicBezTo>
                    <a:pt x="130" y="427"/>
                    <a:pt x="126" y="424"/>
                    <a:pt x="122" y="420"/>
                  </a:cubicBezTo>
                  <a:cubicBezTo>
                    <a:pt x="123" y="421"/>
                    <a:pt x="122" y="421"/>
                    <a:pt x="122" y="420"/>
                  </a:cubicBezTo>
                  <a:cubicBezTo>
                    <a:pt x="121" y="419"/>
                    <a:pt x="120" y="418"/>
                    <a:pt x="119" y="417"/>
                  </a:cubicBezTo>
                  <a:cubicBezTo>
                    <a:pt x="118" y="416"/>
                    <a:pt x="114" y="412"/>
                    <a:pt x="111" y="410"/>
                  </a:cubicBezTo>
                  <a:cubicBezTo>
                    <a:pt x="108" y="407"/>
                    <a:pt x="105" y="404"/>
                    <a:pt x="106" y="405"/>
                  </a:cubicBezTo>
                  <a:cubicBezTo>
                    <a:pt x="101" y="401"/>
                    <a:pt x="100" y="399"/>
                    <a:pt x="95" y="395"/>
                  </a:cubicBezTo>
                  <a:cubicBezTo>
                    <a:pt x="95" y="394"/>
                    <a:pt x="93" y="392"/>
                    <a:pt x="93" y="391"/>
                  </a:cubicBezTo>
                  <a:cubicBezTo>
                    <a:pt x="92" y="390"/>
                    <a:pt x="86" y="384"/>
                    <a:pt x="83" y="380"/>
                  </a:cubicBezTo>
                  <a:cubicBezTo>
                    <a:pt x="82" y="378"/>
                    <a:pt x="82" y="378"/>
                    <a:pt x="81" y="377"/>
                  </a:cubicBezTo>
                  <a:cubicBezTo>
                    <a:pt x="79" y="374"/>
                    <a:pt x="76" y="371"/>
                    <a:pt x="73" y="367"/>
                  </a:cubicBezTo>
                  <a:cubicBezTo>
                    <a:pt x="71" y="364"/>
                    <a:pt x="69" y="360"/>
                    <a:pt x="67" y="357"/>
                  </a:cubicBezTo>
                  <a:cubicBezTo>
                    <a:pt x="67" y="357"/>
                    <a:pt x="64" y="353"/>
                    <a:pt x="62" y="349"/>
                  </a:cubicBezTo>
                  <a:cubicBezTo>
                    <a:pt x="60" y="347"/>
                    <a:pt x="54" y="337"/>
                    <a:pt x="52" y="334"/>
                  </a:cubicBezTo>
                  <a:cubicBezTo>
                    <a:pt x="50" y="331"/>
                    <a:pt x="52" y="334"/>
                    <a:pt x="52" y="332"/>
                  </a:cubicBezTo>
                  <a:cubicBezTo>
                    <a:pt x="50" y="330"/>
                    <a:pt x="47" y="324"/>
                    <a:pt x="46" y="322"/>
                  </a:cubicBezTo>
                  <a:cubicBezTo>
                    <a:pt x="47" y="323"/>
                    <a:pt x="46" y="322"/>
                    <a:pt x="45" y="320"/>
                  </a:cubicBezTo>
                  <a:cubicBezTo>
                    <a:pt x="45" y="318"/>
                    <a:pt x="43" y="316"/>
                    <a:pt x="43" y="314"/>
                  </a:cubicBezTo>
                  <a:cubicBezTo>
                    <a:pt x="44" y="317"/>
                    <a:pt x="46" y="321"/>
                    <a:pt x="47" y="323"/>
                  </a:cubicBezTo>
                  <a:cubicBezTo>
                    <a:pt x="48" y="324"/>
                    <a:pt x="48" y="324"/>
                    <a:pt x="49" y="327"/>
                  </a:cubicBezTo>
                  <a:cubicBezTo>
                    <a:pt x="49" y="327"/>
                    <a:pt x="49" y="326"/>
                    <a:pt x="49" y="326"/>
                  </a:cubicBezTo>
                  <a:cubicBezTo>
                    <a:pt x="52" y="331"/>
                    <a:pt x="55" y="336"/>
                    <a:pt x="58" y="341"/>
                  </a:cubicBezTo>
                  <a:cubicBezTo>
                    <a:pt x="61" y="345"/>
                    <a:pt x="63" y="350"/>
                    <a:pt x="66" y="354"/>
                  </a:cubicBezTo>
                  <a:cubicBezTo>
                    <a:pt x="67" y="356"/>
                    <a:pt x="70" y="360"/>
                    <a:pt x="71" y="360"/>
                  </a:cubicBezTo>
                  <a:cubicBezTo>
                    <a:pt x="69" y="357"/>
                    <a:pt x="66" y="354"/>
                    <a:pt x="64" y="350"/>
                  </a:cubicBezTo>
                  <a:cubicBezTo>
                    <a:pt x="62" y="347"/>
                    <a:pt x="59" y="343"/>
                    <a:pt x="57" y="340"/>
                  </a:cubicBezTo>
                  <a:cubicBezTo>
                    <a:pt x="58" y="341"/>
                    <a:pt x="58" y="341"/>
                    <a:pt x="58" y="341"/>
                  </a:cubicBezTo>
                  <a:cubicBezTo>
                    <a:pt x="58" y="340"/>
                    <a:pt x="53" y="334"/>
                    <a:pt x="55" y="335"/>
                  </a:cubicBezTo>
                  <a:cubicBezTo>
                    <a:pt x="53" y="332"/>
                    <a:pt x="52" y="330"/>
                    <a:pt x="51" y="329"/>
                  </a:cubicBezTo>
                  <a:cubicBezTo>
                    <a:pt x="49" y="325"/>
                    <a:pt x="47" y="322"/>
                    <a:pt x="47" y="322"/>
                  </a:cubicBezTo>
                  <a:cubicBezTo>
                    <a:pt x="48" y="324"/>
                    <a:pt x="49" y="325"/>
                    <a:pt x="50" y="326"/>
                  </a:cubicBezTo>
                  <a:cubicBezTo>
                    <a:pt x="48" y="324"/>
                    <a:pt x="48" y="322"/>
                    <a:pt x="47" y="320"/>
                  </a:cubicBezTo>
                  <a:cubicBezTo>
                    <a:pt x="47" y="320"/>
                    <a:pt x="47" y="321"/>
                    <a:pt x="46" y="320"/>
                  </a:cubicBezTo>
                  <a:cubicBezTo>
                    <a:pt x="44" y="316"/>
                    <a:pt x="44" y="315"/>
                    <a:pt x="43" y="312"/>
                  </a:cubicBezTo>
                  <a:cubicBezTo>
                    <a:pt x="44" y="314"/>
                    <a:pt x="45" y="317"/>
                    <a:pt x="46" y="318"/>
                  </a:cubicBezTo>
                  <a:cubicBezTo>
                    <a:pt x="47" y="319"/>
                    <a:pt x="47" y="319"/>
                    <a:pt x="47" y="320"/>
                  </a:cubicBezTo>
                  <a:cubicBezTo>
                    <a:pt x="49" y="324"/>
                    <a:pt x="49" y="324"/>
                    <a:pt x="52" y="330"/>
                  </a:cubicBezTo>
                  <a:cubicBezTo>
                    <a:pt x="52" y="329"/>
                    <a:pt x="52" y="327"/>
                    <a:pt x="53" y="329"/>
                  </a:cubicBezTo>
                  <a:cubicBezTo>
                    <a:pt x="55" y="333"/>
                    <a:pt x="54" y="332"/>
                    <a:pt x="55" y="335"/>
                  </a:cubicBezTo>
                  <a:cubicBezTo>
                    <a:pt x="54" y="333"/>
                    <a:pt x="55" y="333"/>
                    <a:pt x="53" y="331"/>
                  </a:cubicBezTo>
                  <a:cubicBezTo>
                    <a:pt x="53" y="330"/>
                    <a:pt x="54" y="332"/>
                    <a:pt x="53" y="330"/>
                  </a:cubicBezTo>
                  <a:cubicBezTo>
                    <a:pt x="54" y="332"/>
                    <a:pt x="55" y="334"/>
                    <a:pt x="56" y="335"/>
                  </a:cubicBezTo>
                  <a:cubicBezTo>
                    <a:pt x="57" y="337"/>
                    <a:pt x="58" y="338"/>
                    <a:pt x="59" y="340"/>
                  </a:cubicBezTo>
                  <a:cubicBezTo>
                    <a:pt x="59" y="341"/>
                    <a:pt x="57" y="337"/>
                    <a:pt x="57" y="338"/>
                  </a:cubicBezTo>
                  <a:close/>
                  <a:moveTo>
                    <a:pt x="45" y="315"/>
                  </a:moveTo>
                  <a:cubicBezTo>
                    <a:pt x="46" y="316"/>
                    <a:pt x="47" y="318"/>
                    <a:pt x="48" y="320"/>
                  </a:cubicBezTo>
                  <a:cubicBezTo>
                    <a:pt x="47" y="319"/>
                    <a:pt x="46" y="317"/>
                    <a:pt x="45" y="315"/>
                  </a:cubicBezTo>
                  <a:close/>
                  <a:moveTo>
                    <a:pt x="49" y="312"/>
                  </a:moveTo>
                  <a:cubicBezTo>
                    <a:pt x="50" y="313"/>
                    <a:pt x="50" y="314"/>
                    <a:pt x="49" y="314"/>
                  </a:cubicBezTo>
                  <a:cubicBezTo>
                    <a:pt x="50" y="315"/>
                    <a:pt x="50" y="315"/>
                    <a:pt x="50" y="315"/>
                  </a:cubicBezTo>
                  <a:cubicBezTo>
                    <a:pt x="51" y="316"/>
                    <a:pt x="50" y="315"/>
                    <a:pt x="50" y="315"/>
                  </a:cubicBezTo>
                  <a:cubicBezTo>
                    <a:pt x="51" y="316"/>
                    <a:pt x="51" y="317"/>
                    <a:pt x="52" y="319"/>
                  </a:cubicBezTo>
                  <a:cubicBezTo>
                    <a:pt x="52" y="319"/>
                    <a:pt x="51" y="317"/>
                    <a:pt x="51" y="317"/>
                  </a:cubicBezTo>
                  <a:cubicBezTo>
                    <a:pt x="51" y="318"/>
                    <a:pt x="53" y="320"/>
                    <a:pt x="54" y="322"/>
                  </a:cubicBezTo>
                  <a:cubicBezTo>
                    <a:pt x="53" y="321"/>
                    <a:pt x="52" y="319"/>
                    <a:pt x="51" y="318"/>
                  </a:cubicBezTo>
                  <a:cubicBezTo>
                    <a:pt x="50" y="316"/>
                    <a:pt x="49" y="314"/>
                    <a:pt x="48" y="312"/>
                  </a:cubicBezTo>
                  <a:cubicBezTo>
                    <a:pt x="50" y="314"/>
                    <a:pt x="48" y="311"/>
                    <a:pt x="49" y="312"/>
                  </a:cubicBezTo>
                  <a:close/>
                  <a:moveTo>
                    <a:pt x="48" y="314"/>
                  </a:moveTo>
                  <a:cubicBezTo>
                    <a:pt x="49" y="314"/>
                    <a:pt x="50" y="316"/>
                    <a:pt x="51" y="318"/>
                  </a:cubicBezTo>
                  <a:cubicBezTo>
                    <a:pt x="52" y="320"/>
                    <a:pt x="53" y="321"/>
                    <a:pt x="53" y="322"/>
                  </a:cubicBezTo>
                  <a:cubicBezTo>
                    <a:pt x="52" y="320"/>
                    <a:pt x="51" y="319"/>
                    <a:pt x="50" y="318"/>
                  </a:cubicBezTo>
                  <a:cubicBezTo>
                    <a:pt x="50" y="317"/>
                    <a:pt x="49" y="315"/>
                    <a:pt x="48" y="314"/>
                  </a:cubicBezTo>
                  <a:close/>
                  <a:moveTo>
                    <a:pt x="47" y="319"/>
                  </a:moveTo>
                  <a:cubicBezTo>
                    <a:pt x="47" y="318"/>
                    <a:pt x="50" y="323"/>
                    <a:pt x="49" y="323"/>
                  </a:cubicBezTo>
                  <a:cubicBezTo>
                    <a:pt x="47" y="320"/>
                    <a:pt x="48" y="321"/>
                    <a:pt x="47" y="319"/>
                  </a:cubicBezTo>
                  <a:close/>
                  <a:moveTo>
                    <a:pt x="64" y="297"/>
                  </a:moveTo>
                  <a:cubicBezTo>
                    <a:pt x="63" y="296"/>
                    <a:pt x="63" y="295"/>
                    <a:pt x="62" y="294"/>
                  </a:cubicBezTo>
                  <a:cubicBezTo>
                    <a:pt x="62" y="294"/>
                    <a:pt x="63" y="295"/>
                    <a:pt x="63" y="296"/>
                  </a:cubicBezTo>
                  <a:cubicBezTo>
                    <a:pt x="64" y="297"/>
                    <a:pt x="64" y="296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4" y="297"/>
                    <a:pt x="64" y="297"/>
                    <a:pt x="64" y="297"/>
                  </a:cubicBezTo>
                  <a:close/>
                  <a:moveTo>
                    <a:pt x="49" y="321"/>
                  </a:moveTo>
                  <a:cubicBezTo>
                    <a:pt x="49" y="320"/>
                    <a:pt x="50" y="324"/>
                    <a:pt x="51" y="325"/>
                  </a:cubicBezTo>
                  <a:cubicBezTo>
                    <a:pt x="51" y="326"/>
                    <a:pt x="50" y="325"/>
                    <a:pt x="50" y="325"/>
                  </a:cubicBezTo>
                  <a:cubicBezTo>
                    <a:pt x="49" y="323"/>
                    <a:pt x="50" y="324"/>
                    <a:pt x="49" y="321"/>
                  </a:cubicBezTo>
                  <a:close/>
                  <a:moveTo>
                    <a:pt x="61" y="317"/>
                  </a:moveTo>
                  <a:cubicBezTo>
                    <a:pt x="61" y="316"/>
                    <a:pt x="59" y="313"/>
                    <a:pt x="59" y="312"/>
                  </a:cubicBezTo>
                  <a:cubicBezTo>
                    <a:pt x="59" y="312"/>
                    <a:pt x="61" y="315"/>
                    <a:pt x="61" y="316"/>
                  </a:cubicBezTo>
                  <a:cubicBezTo>
                    <a:pt x="61" y="316"/>
                    <a:pt x="62" y="318"/>
                    <a:pt x="62" y="318"/>
                  </a:cubicBezTo>
                  <a:cubicBezTo>
                    <a:pt x="63" y="319"/>
                    <a:pt x="64" y="320"/>
                    <a:pt x="65" y="322"/>
                  </a:cubicBezTo>
                  <a:cubicBezTo>
                    <a:pt x="65" y="323"/>
                    <a:pt x="63" y="319"/>
                    <a:pt x="64" y="322"/>
                  </a:cubicBezTo>
                  <a:cubicBezTo>
                    <a:pt x="64" y="322"/>
                    <a:pt x="63" y="321"/>
                    <a:pt x="62" y="319"/>
                  </a:cubicBezTo>
                  <a:cubicBezTo>
                    <a:pt x="62" y="319"/>
                    <a:pt x="63" y="320"/>
                    <a:pt x="63" y="319"/>
                  </a:cubicBezTo>
                  <a:cubicBezTo>
                    <a:pt x="61" y="317"/>
                    <a:pt x="61" y="317"/>
                    <a:pt x="59" y="314"/>
                  </a:cubicBezTo>
                  <a:cubicBezTo>
                    <a:pt x="61" y="317"/>
                    <a:pt x="60" y="314"/>
                    <a:pt x="61" y="317"/>
                  </a:cubicBezTo>
                  <a:close/>
                  <a:moveTo>
                    <a:pt x="55" y="333"/>
                  </a:moveTo>
                  <a:cubicBezTo>
                    <a:pt x="55" y="332"/>
                    <a:pt x="55" y="333"/>
                    <a:pt x="56" y="334"/>
                  </a:cubicBezTo>
                  <a:cubicBezTo>
                    <a:pt x="56" y="335"/>
                    <a:pt x="57" y="337"/>
                    <a:pt x="58" y="338"/>
                  </a:cubicBezTo>
                  <a:cubicBezTo>
                    <a:pt x="58" y="338"/>
                    <a:pt x="56" y="335"/>
                    <a:pt x="55" y="333"/>
                  </a:cubicBezTo>
                  <a:close/>
                  <a:moveTo>
                    <a:pt x="65" y="323"/>
                  </a:moveTo>
                  <a:cubicBezTo>
                    <a:pt x="65" y="324"/>
                    <a:pt x="65" y="324"/>
                    <a:pt x="66" y="324"/>
                  </a:cubicBezTo>
                  <a:cubicBezTo>
                    <a:pt x="67" y="326"/>
                    <a:pt x="67" y="326"/>
                    <a:pt x="67" y="327"/>
                  </a:cubicBezTo>
                  <a:cubicBezTo>
                    <a:pt x="67" y="328"/>
                    <a:pt x="65" y="323"/>
                    <a:pt x="66" y="326"/>
                  </a:cubicBezTo>
                  <a:cubicBezTo>
                    <a:pt x="66" y="326"/>
                    <a:pt x="65" y="324"/>
                    <a:pt x="65" y="323"/>
                  </a:cubicBezTo>
                  <a:close/>
                  <a:moveTo>
                    <a:pt x="68" y="329"/>
                  </a:moveTo>
                  <a:cubicBezTo>
                    <a:pt x="68" y="329"/>
                    <a:pt x="70" y="332"/>
                    <a:pt x="70" y="331"/>
                  </a:cubicBezTo>
                  <a:cubicBezTo>
                    <a:pt x="70" y="332"/>
                    <a:pt x="69" y="331"/>
                    <a:pt x="71" y="334"/>
                  </a:cubicBezTo>
                  <a:cubicBezTo>
                    <a:pt x="70" y="331"/>
                    <a:pt x="72" y="334"/>
                    <a:pt x="72" y="335"/>
                  </a:cubicBezTo>
                  <a:cubicBezTo>
                    <a:pt x="71" y="334"/>
                    <a:pt x="69" y="331"/>
                    <a:pt x="68" y="329"/>
                  </a:cubicBezTo>
                  <a:close/>
                  <a:moveTo>
                    <a:pt x="71" y="335"/>
                  </a:moveTo>
                  <a:cubicBezTo>
                    <a:pt x="71" y="335"/>
                    <a:pt x="70" y="333"/>
                    <a:pt x="69" y="332"/>
                  </a:cubicBezTo>
                  <a:cubicBezTo>
                    <a:pt x="69" y="331"/>
                    <a:pt x="69" y="331"/>
                    <a:pt x="69" y="331"/>
                  </a:cubicBezTo>
                  <a:cubicBezTo>
                    <a:pt x="70" y="332"/>
                    <a:pt x="70" y="333"/>
                    <a:pt x="71" y="333"/>
                  </a:cubicBezTo>
                  <a:cubicBezTo>
                    <a:pt x="70" y="333"/>
                    <a:pt x="70" y="333"/>
                    <a:pt x="71" y="335"/>
                  </a:cubicBezTo>
                  <a:close/>
                  <a:moveTo>
                    <a:pt x="63" y="347"/>
                  </a:moveTo>
                  <a:cubicBezTo>
                    <a:pt x="63" y="346"/>
                    <a:pt x="65" y="350"/>
                    <a:pt x="66" y="351"/>
                  </a:cubicBezTo>
                  <a:cubicBezTo>
                    <a:pt x="66" y="352"/>
                    <a:pt x="64" y="349"/>
                    <a:pt x="63" y="347"/>
                  </a:cubicBezTo>
                  <a:close/>
                  <a:moveTo>
                    <a:pt x="77" y="322"/>
                  </a:moveTo>
                  <a:cubicBezTo>
                    <a:pt x="77" y="321"/>
                    <a:pt x="78" y="322"/>
                    <a:pt x="78" y="322"/>
                  </a:cubicBezTo>
                  <a:cubicBezTo>
                    <a:pt x="79" y="324"/>
                    <a:pt x="82" y="327"/>
                    <a:pt x="82" y="328"/>
                  </a:cubicBezTo>
                  <a:cubicBezTo>
                    <a:pt x="78" y="322"/>
                    <a:pt x="79" y="324"/>
                    <a:pt x="77" y="322"/>
                  </a:cubicBezTo>
                  <a:close/>
                  <a:moveTo>
                    <a:pt x="74" y="332"/>
                  </a:moveTo>
                  <a:cubicBezTo>
                    <a:pt x="74" y="333"/>
                    <a:pt x="75" y="333"/>
                    <a:pt x="74" y="332"/>
                  </a:cubicBezTo>
                  <a:cubicBezTo>
                    <a:pt x="76" y="335"/>
                    <a:pt x="75" y="334"/>
                    <a:pt x="76" y="336"/>
                  </a:cubicBezTo>
                  <a:cubicBezTo>
                    <a:pt x="76" y="336"/>
                    <a:pt x="76" y="335"/>
                    <a:pt x="74" y="332"/>
                  </a:cubicBezTo>
                  <a:close/>
                  <a:moveTo>
                    <a:pt x="75" y="340"/>
                  </a:moveTo>
                  <a:cubicBezTo>
                    <a:pt x="75" y="339"/>
                    <a:pt x="77" y="343"/>
                    <a:pt x="77" y="343"/>
                  </a:cubicBezTo>
                  <a:cubicBezTo>
                    <a:pt x="79" y="345"/>
                    <a:pt x="77" y="343"/>
                    <a:pt x="78" y="345"/>
                  </a:cubicBezTo>
                  <a:cubicBezTo>
                    <a:pt x="79" y="346"/>
                    <a:pt x="81" y="349"/>
                    <a:pt x="82" y="351"/>
                  </a:cubicBezTo>
                  <a:cubicBezTo>
                    <a:pt x="79" y="347"/>
                    <a:pt x="77" y="344"/>
                    <a:pt x="75" y="340"/>
                  </a:cubicBezTo>
                  <a:close/>
                  <a:moveTo>
                    <a:pt x="77" y="342"/>
                  </a:moveTo>
                  <a:cubicBezTo>
                    <a:pt x="79" y="345"/>
                    <a:pt x="81" y="349"/>
                    <a:pt x="83" y="351"/>
                  </a:cubicBezTo>
                  <a:cubicBezTo>
                    <a:pt x="82" y="350"/>
                    <a:pt x="79" y="345"/>
                    <a:pt x="77" y="342"/>
                  </a:cubicBezTo>
                  <a:close/>
                  <a:moveTo>
                    <a:pt x="84" y="331"/>
                  </a:moveTo>
                  <a:cubicBezTo>
                    <a:pt x="85" y="332"/>
                    <a:pt x="84" y="332"/>
                    <a:pt x="85" y="334"/>
                  </a:cubicBezTo>
                  <a:cubicBezTo>
                    <a:pt x="84" y="333"/>
                    <a:pt x="82" y="329"/>
                    <a:pt x="84" y="331"/>
                  </a:cubicBezTo>
                  <a:close/>
                  <a:moveTo>
                    <a:pt x="85" y="345"/>
                  </a:moveTo>
                  <a:cubicBezTo>
                    <a:pt x="88" y="349"/>
                    <a:pt x="86" y="347"/>
                    <a:pt x="89" y="351"/>
                  </a:cubicBezTo>
                  <a:cubicBezTo>
                    <a:pt x="87" y="347"/>
                    <a:pt x="85" y="344"/>
                    <a:pt x="85" y="345"/>
                  </a:cubicBezTo>
                  <a:close/>
                  <a:moveTo>
                    <a:pt x="84" y="354"/>
                  </a:moveTo>
                  <a:cubicBezTo>
                    <a:pt x="85" y="354"/>
                    <a:pt x="85" y="355"/>
                    <a:pt x="86" y="357"/>
                  </a:cubicBezTo>
                  <a:cubicBezTo>
                    <a:pt x="87" y="358"/>
                    <a:pt x="88" y="359"/>
                    <a:pt x="89" y="360"/>
                  </a:cubicBezTo>
                  <a:cubicBezTo>
                    <a:pt x="88" y="360"/>
                    <a:pt x="91" y="364"/>
                    <a:pt x="94" y="367"/>
                  </a:cubicBezTo>
                  <a:cubicBezTo>
                    <a:pt x="94" y="367"/>
                    <a:pt x="94" y="367"/>
                    <a:pt x="94" y="367"/>
                  </a:cubicBezTo>
                  <a:cubicBezTo>
                    <a:pt x="92" y="365"/>
                    <a:pt x="92" y="365"/>
                    <a:pt x="91" y="364"/>
                  </a:cubicBezTo>
                  <a:cubicBezTo>
                    <a:pt x="91" y="364"/>
                    <a:pt x="89" y="361"/>
                    <a:pt x="88" y="360"/>
                  </a:cubicBezTo>
                  <a:cubicBezTo>
                    <a:pt x="88" y="360"/>
                    <a:pt x="86" y="357"/>
                    <a:pt x="86" y="357"/>
                  </a:cubicBezTo>
                  <a:cubicBezTo>
                    <a:pt x="85" y="356"/>
                    <a:pt x="85" y="355"/>
                    <a:pt x="84" y="354"/>
                  </a:cubicBezTo>
                  <a:close/>
                  <a:moveTo>
                    <a:pt x="88" y="354"/>
                  </a:moveTo>
                  <a:cubicBezTo>
                    <a:pt x="89" y="355"/>
                    <a:pt x="89" y="355"/>
                    <a:pt x="90" y="356"/>
                  </a:cubicBezTo>
                  <a:cubicBezTo>
                    <a:pt x="90" y="357"/>
                    <a:pt x="87" y="354"/>
                    <a:pt x="88" y="354"/>
                  </a:cubicBezTo>
                  <a:close/>
                  <a:moveTo>
                    <a:pt x="92" y="357"/>
                  </a:moveTo>
                  <a:cubicBezTo>
                    <a:pt x="92" y="357"/>
                    <a:pt x="95" y="361"/>
                    <a:pt x="97" y="364"/>
                  </a:cubicBezTo>
                  <a:cubicBezTo>
                    <a:pt x="96" y="362"/>
                    <a:pt x="94" y="360"/>
                    <a:pt x="92" y="357"/>
                  </a:cubicBezTo>
                  <a:close/>
                  <a:moveTo>
                    <a:pt x="92" y="359"/>
                  </a:moveTo>
                  <a:cubicBezTo>
                    <a:pt x="91" y="358"/>
                    <a:pt x="94" y="361"/>
                    <a:pt x="95" y="362"/>
                  </a:cubicBezTo>
                  <a:cubicBezTo>
                    <a:pt x="95" y="363"/>
                    <a:pt x="93" y="361"/>
                    <a:pt x="92" y="359"/>
                  </a:cubicBezTo>
                  <a:close/>
                  <a:moveTo>
                    <a:pt x="97" y="371"/>
                  </a:moveTo>
                  <a:cubicBezTo>
                    <a:pt x="98" y="371"/>
                    <a:pt x="98" y="372"/>
                    <a:pt x="98" y="372"/>
                  </a:cubicBezTo>
                  <a:cubicBezTo>
                    <a:pt x="100" y="375"/>
                    <a:pt x="96" y="371"/>
                    <a:pt x="97" y="371"/>
                  </a:cubicBezTo>
                  <a:close/>
                  <a:moveTo>
                    <a:pt x="99" y="369"/>
                  </a:moveTo>
                  <a:cubicBezTo>
                    <a:pt x="100" y="370"/>
                    <a:pt x="101" y="372"/>
                    <a:pt x="101" y="373"/>
                  </a:cubicBezTo>
                  <a:cubicBezTo>
                    <a:pt x="100" y="371"/>
                    <a:pt x="100" y="371"/>
                    <a:pt x="99" y="369"/>
                  </a:cubicBezTo>
                  <a:close/>
                  <a:moveTo>
                    <a:pt x="100" y="366"/>
                  </a:moveTo>
                  <a:cubicBezTo>
                    <a:pt x="102" y="368"/>
                    <a:pt x="105" y="371"/>
                    <a:pt x="108" y="374"/>
                  </a:cubicBezTo>
                  <a:cubicBezTo>
                    <a:pt x="107" y="374"/>
                    <a:pt x="104" y="370"/>
                    <a:pt x="104" y="371"/>
                  </a:cubicBezTo>
                  <a:cubicBezTo>
                    <a:pt x="103" y="370"/>
                    <a:pt x="101" y="368"/>
                    <a:pt x="100" y="366"/>
                  </a:cubicBezTo>
                  <a:close/>
                  <a:moveTo>
                    <a:pt x="105" y="373"/>
                  </a:moveTo>
                  <a:cubicBezTo>
                    <a:pt x="107" y="374"/>
                    <a:pt x="110" y="377"/>
                    <a:pt x="110" y="378"/>
                  </a:cubicBezTo>
                  <a:cubicBezTo>
                    <a:pt x="108" y="375"/>
                    <a:pt x="108" y="375"/>
                    <a:pt x="105" y="373"/>
                  </a:cubicBezTo>
                  <a:close/>
                  <a:moveTo>
                    <a:pt x="111" y="383"/>
                  </a:moveTo>
                  <a:cubicBezTo>
                    <a:pt x="112" y="385"/>
                    <a:pt x="113" y="385"/>
                    <a:pt x="115" y="387"/>
                  </a:cubicBezTo>
                  <a:cubicBezTo>
                    <a:pt x="115" y="388"/>
                    <a:pt x="114" y="387"/>
                    <a:pt x="113" y="386"/>
                  </a:cubicBezTo>
                  <a:cubicBezTo>
                    <a:pt x="111" y="384"/>
                    <a:pt x="111" y="384"/>
                    <a:pt x="111" y="384"/>
                  </a:cubicBezTo>
                  <a:cubicBezTo>
                    <a:pt x="110" y="383"/>
                    <a:pt x="110" y="383"/>
                    <a:pt x="111" y="383"/>
                  </a:cubicBezTo>
                  <a:close/>
                  <a:moveTo>
                    <a:pt x="107" y="396"/>
                  </a:moveTo>
                  <a:cubicBezTo>
                    <a:pt x="106" y="395"/>
                    <a:pt x="109" y="398"/>
                    <a:pt x="108" y="397"/>
                  </a:cubicBezTo>
                  <a:cubicBezTo>
                    <a:pt x="110" y="399"/>
                    <a:pt x="109" y="398"/>
                    <a:pt x="107" y="396"/>
                  </a:cubicBezTo>
                  <a:close/>
                  <a:moveTo>
                    <a:pt x="110" y="399"/>
                  </a:moveTo>
                  <a:cubicBezTo>
                    <a:pt x="114" y="403"/>
                    <a:pt x="112" y="402"/>
                    <a:pt x="117" y="406"/>
                  </a:cubicBezTo>
                  <a:cubicBezTo>
                    <a:pt x="117" y="406"/>
                    <a:pt x="118" y="407"/>
                    <a:pt x="118" y="407"/>
                  </a:cubicBezTo>
                  <a:cubicBezTo>
                    <a:pt x="116" y="405"/>
                    <a:pt x="115" y="404"/>
                    <a:pt x="113" y="403"/>
                  </a:cubicBezTo>
                  <a:cubicBezTo>
                    <a:pt x="112" y="402"/>
                    <a:pt x="111" y="400"/>
                    <a:pt x="109" y="399"/>
                  </a:cubicBezTo>
                  <a:cubicBezTo>
                    <a:pt x="110" y="399"/>
                    <a:pt x="110" y="399"/>
                    <a:pt x="112" y="401"/>
                  </a:cubicBezTo>
                  <a:cubicBezTo>
                    <a:pt x="112" y="401"/>
                    <a:pt x="111" y="400"/>
                    <a:pt x="110" y="399"/>
                  </a:cubicBezTo>
                  <a:close/>
                  <a:moveTo>
                    <a:pt x="117" y="390"/>
                  </a:moveTo>
                  <a:cubicBezTo>
                    <a:pt x="117" y="389"/>
                    <a:pt x="117" y="389"/>
                    <a:pt x="117" y="389"/>
                  </a:cubicBezTo>
                  <a:cubicBezTo>
                    <a:pt x="118" y="390"/>
                    <a:pt x="119" y="391"/>
                    <a:pt x="119" y="392"/>
                  </a:cubicBezTo>
                  <a:cubicBezTo>
                    <a:pt x="119" y="392"/>
                    <a:pt x="117" y="390"/>
                    <a:pt x="117" y="390"/>
                  </a:cubicBezTo>
                  <a:close/>
                  <a:moveTo>
                    <a:pt x="116" y="393"/>
                  </a:moveTo>
                  <a:cubicBezTo>
                    <a:pt x="116" y="392"/>
                    <a:pt x="118" y="395"/>
                    <a:pt x="118" y="395"/>
                  </a:cubicBezTo>
                  <a:cubicBezTo>
                    <a:pt x="120" y="396"/>
                    <a:pt x="117" y="394"/>
                    <a:pt x="119" y="395"/>
                  </a:cubicBezTo>
                  <a:cubicBezTo>
                    <a:pt x="120" y="396"/>
                    <a:pt x="120" y="397"/>
                    <a:pt x="120" y="397"/>
                  </a:cubicBezTo>
                  <a:cubicBezTo>
                    <a:pt x="119" y="396"/>
                    <a:pt x="118" y="395"/>
                    <a:pt x="116" y="393"/>
                  </a:cubicBezTo>
                  <a:close/>
                  <a:moveTo>
                    <a:pt x="121" y="398"/>
                  </a:moveTo>
                  <a:cubicBezTo>
                    <a:pt x="120" y="396"/>
                    <a:pt x="123" y="399"/>
                    <a:pt x="123" y="400"/>
                  </a:cubicBezTo>
                  <a:cubicBezTo>
                    <a:pt x="123" y="400"/>
                    <a:pt x="123" y="400"/>
                    <a:pt x="122" y="399"/>
                  </a:cubicBezTo>
                  <a:cubicBezTo>
                    <a:pt x="123" y="400"/>
                    <a:pt x="124" y="401"/>
                    <a:pt x="124" y="401"/>
                  </a:cubicBezTo>
                  <a:cubicBezTo>
                    <a:pt x="124" y="401"/>
                    <a:pt x="124" y="401"/>
                    <a:pt x="124" y="400"/>
                  </a:cubicBezTo>
                  <a:cubicBezTo>
                    <a:pt x="124" y="400"/>
                    <a:pt x="129" y="406"/>
                    <a:pt x="126" y="403"/>
                  </a:cubicBezTo>
                  <a:cubicBezTo>
                    <a:pt x="126" y="403"/>
                    <a:pt x="129" y="406"/>
                    <a:pt x="128" y="405"/>
                  </a:cubicBezTo>
                  <a:cubicBezTo>
                    <a:pt x="129" y="405"/>
                    <a:pt x="129" y="406"/>
                    <a:pt x="130" y="406"/>
                  </a:cubicBezTo>
                  <a:cubicBezTo>
                    <a:pt x="130" y="407"/>
                    <a:pt x="129" y="406"/>
                    <a:pt x="129" y="406"/>
                  </a:cubicBezTo>
                  <a:cubicBezTo>
                    <a:pt x="126" y="403"/>
                    <a:pt x="124" y="401"/>
                    <a:pt x="121" y="398"/>
                  </a:cubicBezTo>
                  <a:cubicBezTo>
                    <a:pt x="121" y="398"/>
                    <a:pt x="123" y="399"/>
                    <a:pt x="121" y="398"/>
                  </a:cubicBezTo>
                  <a:close/>
                  <a:moveTo>
                    <a:pt x="120" y="418"/>
                  </a:moveTo>
                  <a:cubicBezTo>
                    <a:pt x="120" y="419"/>
                    <a:pt x="120" y="419"/>
                    <a:pt x="120" y="419"/>
                  </a:cubicBezTo>
                  <a:cubicBezTo>
                    <a:pt x="117" y="417"/>
                    <a:pt x="117" y="416"/>
                    <a:pt x="120" y="418"/>
                  </a:cubicBezTo>
                  <a:close/>
                  <a:moveTo>
                    <a:pt x="120" y="419"/>
                  </a:moveTo>
                  <a:cubicBezTo>
                    <a:pt x="121" y="421"/>
                    <a:pt x="122" y="421"/>
                    <a:pt x="124" y="423"/>
                  </a:cubicBezTo>
                  <a:cubicBezTo>
                    <a:pt x="123" y="423"/>
                    <a:pt x="125" y="423"/>
                    <a:pt x="124" y="424"/>
                  </a:cubicBezTo>
                  <a:cubicBezTo>
                    <a:pt x="122" y="422"/>
                    <a:pt x="120" y="420"/>
                    <a:pt x="120" y="419"/>
                  </a:cubicBezTo>
                  <a:close/>
                  <a:moveTo>
                    <a:pt x="127" y="405"/>
                  </a:moveTo>
                  <a:cubicBezTo>
                    <a:pt x="127" y="405"/>
                    <a:pt x="128" y="405"/>
                    <a:pt x="128" y="405"/>
                  </a:cubicBezTo>
                  <a:cubicBezTo>
                    <a:pt x="129" y="407"/>
                    <a:pt x="129" y="407"/>
                    <a:pt x="130" y="408"/>
                  </a:cubicBezTo>
                  <a:cubicBezTo>
                    <a:pt x="130" y="408"/>
                    <a:pt x="128" y="406"/>
                    <a:pt x="127" y="405"/>
                  </a:cubicBezTo>
                  <a:close/>
                  <a:moveTo>
                    <a:pt x="141" y="417"/>
                  </a:moveTo>
                  <a:cubicBezTo>
                    <a:pt x="142" y="417"/>
                    <a:pt x="145" y="420"/>
                    <a:pt x="144" y="420"/>
                  </a:cubicBezTo>
                  <a:cubicBezTo>
                    <a:pt x="142" y="418"/>
                    <a:pt x="142" y="418"/>
                    <a:pt x="141" y="417"/>
                  </a:cubicBezTo>
                  <a:close/>
                  <a:moveTo>
                    <a:pt x="146" y="423"/>
                  </a:moveTo>
                  <a:cubicBezTo>
                    <a:pt x="148" y="424"/>
                    <a:pt x="150" y="426"/>
                    <a:pt x="150" y="427"/>
                  </a:cubicBezTo>
                  <a:cubicBezTo>
                    <a:pt x="148" y="424"/>
                    <a:pt x="146" y="423"/>
                    <a:pt x="146" y="423"/>
                  </a:cubicBezTo>
                  <a:close/>
                  <a:moveTo>
                    <a:pt x="152" y="427"/>
                  </a:moveTo>
                  <a:cubicBezTo>
                    <a:pt x="153" y="428"/>
                    <a:pt x="153" y="428"/>
                    <a:pt x="155" y="430"/>
                  </a:cubicBezTo>
                  <a:cubicBezTo>
                    <a:pt x="154" y="429"/>
                    <a:pt x="153" y="429"/>
                    <a:pt x="152" y="428"/>
                  </a:cubicBezTo>
                  <a:cubicBezTo>
                    <a:pt x="151" y="427"/>
                    <a:pt x="152" y="428"/>
                    <a:pt x="152" y="427"/>
                  </a:cubicBezTo>
                  <a:close/>
                  <a:moveTo>
                    <a:pt x="154" y="455"/>
                  </a:moveTo>
                  <a:cubicBezTo>
                    <a:pt x="155" y="456"/>
                    <a:pt x="156" y="456"/>
                    <a:pt x="156" y="456"/>
                  </a:cubicBezTo>
                  <a:cubicBezTo>
                    <a:pt x="158" y="458"/>
                    <a:pt x="157" y="457"/>
                    <a:pt x="159" y="459"/>
                  </a:cubicBezTo>
                  <a:cubicBezTo>
                    <a:pt x="158" y="459"/>
                    <a:pt x="154" y="456"/>
                    <a:pt x="154" y="455"/>
                  </a:cubicBezTo>
                  <a:close/>
                  <a:moveTo>
                    <a:pt x="163" y="434"/>
                  </a:moveTo>
                  <a:cubicBezTo>
                    <a:pt x="164" y="434"/>
                    <a:pt x="167" y="437"/>
                    <a:pt x="166" y="437"/>
                  </a:cubicBezTo>
                  <a:cubicBezTo>
                    <a:pt x="165" y="436"/>
                    <a:pt x="166" y="436"/>
                    <a:pt x="163" y="434"/>
                  </a:cubicBezTo>
                  <a:close/>
                  <a:moveTo>
                    <a:pt x="164" y="437"/>
                  </a:moveTo>
                  <a:cubicBezTo>
                    <a:pt x="166" y="438"/>
                    <a:pt x="167" y="439"/>
                    <a:pt x="169" y="440"/>
                  </a:cubicBezTo>
                  <a:cubicBezTo>
                    <a:pt x="169" y="441"/>
                    <a:pt x="166" y="438"/>
                    <a:pt x="167" y="439"/>
                  </a:cubicBezTo>
                  <a:cubicBezTo>
                    <a:pt x="166" y="439"/>
                    <a:pt x="164" y="437"/>
                    <a:pt x="164" y="437"/>
                  </a:cubicBezTo>
                  <a:close/>
                  <a:moveTo>
                    <a:pt x="169" y="466"/>
                  </a:moveTo>
                  <a:cubicBezTo>
                    <a:pt x="169" y="466"/>
                    <a:pt x="173" y="469"/>
                    <a:pt x="173" y="469"/>
                  </a:cubicBezTo>
                  <a:cubicBezTo>
                    <a:pt x="171" y="468"/>
                    <a:pt x="171" y="467"/>
                    <a:pt x="169" y="466"/>
                  </a:cubicBezTo>
                  <a:close/>
                  <a:moveTo>
                    <a:pt x="169" y="442"/>
                  </a:moveTo>
                  <a:cubicBezTo>
                    <a:pt x="170" y="442"/>
                    <a:pt x="170" y="442"/>
                    <a:pt x="170" y="442"/>
                  </a:cubicBezTo>
                  <a:cubicBezTo>
                    <a:pt x="173" y="444"/>
                    <a:pt x="172" y="444"/>
                    <a:pt x="169" y="442"/>
                  </a:cubicBezTo>
                  <a:close/>
                  <a:moveTo>
                    <a:pt x="170" y="444"/>
                  </a:moveTo>
                  <a:cubicBezTo>
                    <a:pt x="171" y="444"/>
                    <a:pt x="173" y="445"/>
                    <a:pt x="174" y="446"/>
                  </a:cubicBezTo>
                  <a:cubicBezTo>
                    <a:pt x="174" y="446"/>
                    <a:pt x="171" y="444"/>
                    <a:pt x="170" y="444"/>
                  </a:cubicBezTo>
                  <a:close/>
                  <a:moveTo>
                    <a:pt x="175" y="451"/>
                  </a:moveTo>
                  <a:cubicBezTo>
                    <a:pt x="177" y="452"/>
                    <a:pt x="181" y="454"/>
                    <a:pt x="180" y="455"/>
                  </a:cubicBezTo>
                  <a:cubicBezTo>
                    <a:pt x="179" y="453"/>
                    <a:pt x="175" y="452"/>
                    <a:pt x="175" y="451"/>
                  </a:cubicBezTo>
                  <a:close/>
                  <a:moveTo>
                    <a:pt x="176" y="470"/>
                  </a:moveTo>
                  <a:cubicBezTo>
                    <a:pt x="178" y="471"/>
                    <a:pt x="181" y="473"/>
                    <a:pt x="181" y="473"/>
                  </a:cubicBezTo>
                  <a:cubicBezTo>
                    <a:pt x="178" y="471"/>
                    <a:pt x="176" y="470"/>
                    <a:pt x="176" y="470"/>
                  </a:cubicBezTo>
                  <a:close/>
                  <a:moveTo>
                    <a:pt x="178" y="447"/>
                  </a:moveTo>
                  <a:cubicBezTo>
                    <a:pt x="181" y="449"/>
                    <a:pt x="180" y="449"/>
                    <a:pt x="181" y="450"/>
                  </a:cubicBezTo>
                  <a:cubicBezTo>
                    <a:pt x="181" y="450"/>
                    <a:pt x="179" y="449"/>
                    <a:pt x="178" y="448"/>
                  </a:cubicBezTo>
                  <a:cubicBezTo>
                    <a:pt x="177" y="447"/>
                    <a:pt x="178" y="448"/>
                    <a:pt x="178" y="447"/>
                  </a:cubicBezTo>
                  <a:close/>
                  <a:moveTo>
                    <a:pt x="183" y="451"/>
                  </a:moveTo>
                  <a:cubicBezTo>
                    <a:pt x="184" y="451"/>
                    <a:pt x="187" y="453"/>
                    <a:pt x="189" y="454"/>
                  </a:cubicBezTo>
                  <a:cubicBezTo>
                    <a:pt x="188" y="454"/>
                    <a:pt x="185" y="452"/>
                    <a:pt x="183" y="451"/>
                  </a:cubicBezTo>
                  <a:close/>
                  <a:moveTo>
                    <a:pt x="186" y="458"/>
                  </a:moveTo>
                  <a:cubicBezTo>
                    <a:pt x="185" y="457"/>
                    <a:pt x="185" y="457"/>
                    <a:pt x="188" y="459"/>
                  </a:cubicBezTo>
                  <a:cubicBezTo>
                    <a:pt x="187" y="459"/>
                    <a:pt x="187" y="459"/>
                    <a:pt x="186" y="458"/>
                  </a:cubicBezTo>
                  <a:close/>
                  <a:moveTo>
                    <a:pt x="185" y="455"/>
                  </a:moveTo>
                  <a:cubicBezTo>
                    <a:pt x="186" y="455"/>
                    <a:pt x="189" y="457"/>
                    <a:pt x="190" y="458"/>
                  </a:cubicBezTo>
                  <a:cubicBezTo>
                    <a:pt x="189" y="457"/>
                    <a:pt x="189" y="458"/>
                    <a:pt x="187" y="456"/>
                  </a:cubicBezTo>
                  <a:cubicBezTo>
                    <a:pt x="188" y="457"/>
                    <a:pt x="187" y="456"/>
                    <a:pt x="185" y="455"/>
                  </a:cubicBezTo>
                  <a:close/>
                  <a:moveTo>
                    <a:pt x="202" y="465"/>
                  </a:moveTo>
                  <a:cubicBezTo>
                    <a:pt x="201" y="465"/>
                    <a:pt x="200" y="465"/>
                    <a:pt x="199" y="464"/>
                  </a:cubicBezTo>
                  <a:cubicBezTo>
                    <a:pt x="199" y="464"/>
                    <a:pt x="201" y="465"/>
                    <a:pt x="202" y="465"/>
                  </a:cubicBezTo>
                  <a:cubicBezTo>
                    <a:pt x="203" y="466"/>
                    <a:pt x="200" y="464"/>
                    <a:pt x="202" y="465"/>
                  </a:cubicBezTo>
                  <a:close/>
                  <a:moveTo>
                    <a:pt x="216" y="491"/>
                  </a:moveTo>
                  <a:cubicBezTo>
                    <a:pt x="216" y="491"/>
                    <a:pt x="217" y="492"/>
                    <a:pt x="219" y="493"/>
                  </a:cubicBezTo>
                  <a:cubicBezTo>
                    <a:pt x="221" y="494"/>
                    <a:pt x="216" y="492"/>
                    <a:pt x="216" y="491"/>
                  </a:cubicBezTo>
                  <a:close/>
                  <a:moveTo>
                    <a:pt x="229" y="478"/>
                  </a:moveTo>
                  <a:cubicBezTo>
                    <a:pt x="229" y="478"/>
                    <a:pt x="230" y="479"/>
                    <a:pt x="231" y="479"/>
                  </a:cubicBezTo>
                  <a:cubicBezTo>
                    <a:pt x="233" y="480"/>
                    <a:pt x="234" y="480"/>
                    <a:pt x="233" y="480"/>
                  </a:cubicBezTo>
                  <a:cubicBezTo>
                    <a:pt x="231" y="479"/>
                    <a:pt x="231" y="479"/>
                    <a:pt x="229" y="478"/>
                  </a:cubicBezTo>
                  <a:close/>
                  <a:moveTo>
                    <a:pt x="233" y="491"/>
                  </a:moveTo>
                  <a:cubicBezTo>
                    <a:pt x="233" y="491"/>
                    <a:pt x="234" y="491"/>
                    <a:pt x="234" y="491"/>
                  </a:cubicBezTo>
                  <a:cubicBezTo>
                    <a:pt x="235" y="492"/>
                    <a:pt x="237" y="492"/>
                    <a:pt x="239" y="493"/>
                  </a:cubicBezTo>
                  <a:cubicBezTo>
                    <a:pt x="238" y="493"/>
                    <a:pt x="235" y="492"/>
                    <a:pt x="233" y="491"/>
                  </a:cubicBezTo>
                  <a:close/>
                  <a:moveTo>
                    <a:pt x="269" y="504"/>
                  </a:moveTo>
                  <a:cubicBezTo>
                    <a:pt x="269" y="504"/>
                    <a:pt x="270" y="504"/>
                    <a:pt x="272" y="504"/>
                  </a:cubicBezTo>
                  <a:cubicBezTo>
                    <a:pt x="272" y="505"/>
                    <a:pt x="272" y="505"/>
                    <a:pt x="272" y="505"/>
                  </a:cubicBezTo>
                  <a:lnTo>
                    <a:pt x="269" y="504"/>
                  </a:lnTo>
                  <a:close/>
                  <a:moveTo>
                    <a:pt x="285" y="518"/>
                  </a:moveTo>
                  <a:cubicBezTo>
                    <a:pt x="287" y="519"/>
                    <a:pt x="289" y="519"/>
                    <a:pt x="291" y="520"/>
                  </a:cubicBezTo>
                  <a:cubicBezTo>
                    <a:pt x="293" y="520"/>
                    <a:pt x="295" y="521"/>
                    <a:pt x="297" y="521"/>
                  </a:cubicBezTo>
                  <a:cubicBezTo>
                    <a:pt x="297" y="522"/>
                    <a:pt x="293" y="521"/>
                    <a:pt x="292" y="520"/>
                  </a:cubicBezTo>
                  <a:cubicBezTo>
                    <a:pt x="292" y="521"/>
                    <a:pt x="293" y="521"/>
                    <a:pt x="295" y="521"/>
                  </a:cubicBezTo>
                  <a:cubicBezTo>
                    <a:pt x="291" y="521"/>
                    <a:pt x="286" y="519"/>
                    <a:pt x="285" y="518"/>
                  </a:cubicBezTo>
                  <a:close/>
                  <a:moveTo>
                    <a:pt x="347" y="531"/>
                  </a:moveTo>
                  <a:cubicBezTo>
                    <a:pt x="346" y="531"/>
                    <a:pt x="348" y="531"/>
                    <a:pt x="350" y="531"/>
                  </a:cubicBezTo>
                  <a:cubicBezTo>
                    <a:pt x="351" y="531"/>
                    <a:pt x="348" y="531"/>
                    <a:pt x="347" y="531"/>
                  </a:cubicBezTo>
                  <a:close/>
                  <a:moveTo>
                    <a:pt x="448" y="504"/>
                  </a:moveTo>
                  <a:cubicBezTo>
                    <a:pt x="448" y="504"/>
                    <a:pt x="447" y="505"/>
                    <a:pt x="447" y="505"/>
                  </a:cubicBezTo>
                  <a:cubicBezTo>
                    <a:pt x="445" y="505"/>
                    <a:pt x="445" y="505"/>
                    <a:pt x="448" y="504"/>
                  </a:cubicBezTo>
                  <a:close/>
                  <a:moveTo>
                    <a:pt x="477" y="521"/>
                  </a:moveTo>
                  <a:cubicBezTo>
                    <a:pt x="476" y="521"/>
                    <a:pt x="482" y="519"/>
                    <a:pt x="482" y="519"/>
                  </a:cubicBezTo>
                  <a:cubicBezTo>
                    <a:pt x="479" y="520"/>
                    <a:pt x="480" y="520"/>
                    <a:pt x="477" y="521"/>
                  </a:cubicBezTo>
                  <a:close/>
                  <a:moveTo>
                    <a:pt x="493" y="521"/>
                  </a:moveTo>
                  <a:cubicBezTo>
                    <a:pt x="494" y="520"/>
                    <a:pt x="493" y="520"/>
                    <a:pt x="496" y="519"/>
                  </a:cubicBezTo>
                  <a:cubicBezTo>
                    <a:pt x="497" y="519"/>
                    <a:pt x="496" y="520"/>
                    <a:pt x="493" y="521"/>
                  </a:cubicBezTo>
                  <a:close/>
                  <a:moveTo>
                    <a:pt x="572" y="483"/>
                  </a:moveTo>
                  <a:cubicBezTo>
                    <a:pt x="571" y="483"/>
                    <a:pt x="575" y="481"/>
                    <a:pt x="576" y="480"/>
                  </a:cubicBezTo>
                  <a:cubicBezTo>
                    <a:pt x="577" y="480"/>
                    <a:pt x="574" y="481"/>
                    <a:pt x="572" y="483"/>
                  </a:cubicBezTo>
                  <a:close/>
                  <a:moveTo>
                    <a:pt x="555" y="425"/>
                  </a:moveTo>
                  <a:cubicBezTo>
                    <a:pt x="552" y="427"/>
                    <a:pt x="549" y="428"/>
                    <a:pt x="548" y="429"/>
                  </a:cubicBezTo>
                  <a:cubicBezTo>
                    <a:pt x="544" y="431"/>
                    <a:pt x="551" y="427"/>
                    <a:pt x="553" y="425"/>
                  </a:cubicBezTo>
                  <a:cubicBezTo>
                    <a:pt x="552" y="426"/>
                    <a:pt x="553" y="426"/>
                    <a:pt x="554" y="425"/>
                  </a:cubicBezTo>
                  <a:cubicBezTo>
                    <a:pt x="555" y="425"/>
                    <a:pt x="554" y="425"/>
                    <a:pt x="555" y="425"/>
                  </a:cubicBezTo>
                  <a:close/>
                  <a:moveTo>
                    <a:pt x="607" y="451"/>
                  </a:moveTo>
                  <a:cubicBezTo>
                    <a:pt x="605" y="453"/>
                    <a:pt x="609" y="449"/>
                    <a:pt x="610" y="448"/>
                  </a:cubicBezTo>
                  <a:cubicBezTo>
                    <a:pt x="612" y="447"/>
                    <a:pt x="608" y="451"/>
                    <a:pt x="607" y="451"/>
                  </a:cubicBezTo>
                  <a:close/>
                  <a:moveTo>
                    <a:pt x="613" y="446"/>
                  </a:moveTo>
                  <a:cubicBezTo>
                    <a:pt x="613" y="446"/>
                    <a:pt x="611" y="448"/>
                    <a:pt x="611" y="447"/>
                  </a:cubicBezTo>
                  <a:cubicBezTo>
                    <a:pt x="615" y="444"/>
                    <a:pt x="618" y="442"/>
                    <a:pt x="620" y="439"/>
                  </a:cubicBezTo>
                  <a:cubicBezTo>
                    <a:pt x="623" y="437"/>
                    <a:pt x="625" y="435"/>
                    <a:pt x="628" y="432"/>
                  </a:cubicBezTo>
                  <a:cubicBezTo>
                    <a:pt x="625" y="434"/>
                    <a:pt x="630" y="430"/>
                    <a:pt x="627" y="432"/>
                  </a:cubicBezTo>
                  <a:cubicBezTo>
                    <a:pt x="626" y="433"/>
                    <a:pt x="625" y="434"/>
                    <a:pt x="624" y="435"/>
                  </a:cubicBezTo>
                  <a:cubicBezTo>
                    <a:pt x="622" y="437"/>
                    <a:pt x="624" y="435"/>
                    <a:pt x="620" y="438"/>
                  </a:cubicBezTo>
                  <a:cubicBezTo>
                    <a:pt x="620" y="438"/>
                    <a:pt x="621" y="436"/>
                    <a:pt x="622" y="436"/>
                  </a:cubicBezTo>
                  <a:cubicBezTo>
                    <a:pt x="624" y="434"/>
                    <a:pt x="621" y="437"/>
                    <a:pt x="624" y="434"/>
                  </a:cubicBezTo>
                  <a:cubicBezTo>
                    <a:pt x="624" y="434"/>
                    <a:pt x="623" y="436"/>
                    <a:pt x="624" y="435"/>
                  </a:cubicBezTo>
                  <a:cubicBezTo>
                    <a:pt x="624" y="434"/>
                    <a:pt x="627" y="432"/>
                    <a:pt x="629" y="430"/>
                  </a:cubicBezTo>
                  <a:cubicBezTo>
                    <a:pt x="628" y="431"/>
                    <a:pt x="632" y="428"/>
                    <a:pt x="630" y="429"/>
                  </a:cubicBezTo>
                  <a:cubicBezTo>
                    <a:pt x="630" y="430"/>
                    <a:pt x="632" y="427"/>
                    <a:pt x="633" y="426"/>
                  </a:cubicBezTo>
                  <a:cubicBezTo>
                    <a:pt x="634" y="426"/>
                    <a:pt x="633" y="427"/>
                    <a:pt x="633" y="427"/>
                  </a:cubicBezTo>
                  <a:cubicBezTo>
                    <a:pt x="632" y="428"/>
                    <a:pt x="631" y="430"/>
                    <a:pt x="630" y="431"/>
                  </a:cubicBezTo>
                  <a:cubicBezTo>
                    <a:pt x="630" y="430"/>
                    <a:pt x="632" y="428"/>
                    <a:pt x="633" y="428"/>
                  </a:cubicBezTo>
                  <a:cubicBezTo>
                    <a:pt x="632" y="429"/>
                    <a:pt x="630" y="431"/>
                    <a:pt x="627" y="433"/>
                  </a:cubicBezTo>
                  <a:cubicBezTo>
                    <a:pt x="629" y="432"/>
                    <a:pt x="630" y="432"/>
                    <a:pt x="633" y="428"/>
                  </a:cubicBezTo>
                  <a:cubicBezTo>
                    <a:pt x="634" y="428"/>
                    <a:pt x="632" y="430"/>
                    <a:pt x="631" y="431"/>
                  </a:cubicBezTo>
                  <a:cubicBezTo>
                    <a:pt x="631" y="431"/>
                    <a:pt x="632" y="430"/>
                    <a:pt x="631" y="431"/>
                  </a:cubicBezTo>
                  <a:cubicBezTo>
                    <a:pt x="633" y="429"/>
                    <a:pt x="634" y="428"/>
                    <a:pt x="636" y="426"/>
                  </a:cubicBezTo>
                  <a:cubicBezTo>
                    <a:pt x="636" y="427"/>
                    <a:pt x="633" y="430"/>
                    <a:pt x="635" y="428"/>
                  </a:cubicBezTo>
                  <a:cubicBezTo>
                    <a:pt x="633" y="430"/>
                    <a:pt x="633" y="430"/>
                    <a:pt x="632" y="430"/>
                  </a:cubicBezTo>
                  <a:cubicBezTo>
                    <a:pt x="631" y="431"/>
                    <a:pt x="632" y="431"/>
                    <a:pt x="632" y="431"/>
                  </a:cubicBezTo>
                  <a:cubicBezTo>
                    <a:pt x="630" y="432"/>
                    <a:pt x="630" y="432"/>
                    <a:pt x="631" y="432"/>
                  </a:cubicBezTo>
                  <a:cubicBezTo>
                    <a:pt x="630" y="433"/>
                    <a:pt x="629" y="434"/>
                    <a:pt x="628" y="435"/>
                  </a:cubicBezTo>
                  <a:cubicBezTo>
                    <a:pt x="627" y="435"/>
                    <a:pt x="628" y="434"/>
                    <a:pt x="628" y="434"/>
                  </a:cubicBezTo>
                  <a:cubicBezTo>
                    <a:pt x="625" y="437"/>
                    <a:pt x="621" y="441"/>
                    <a:pt x="616" y="445"/>
                  </a:cubicBezTo>
                  <a:cubicBezTo>
                    <a:pt x="616" y="445"/>
                    <a:pt x="618" y="443"/>
                    <a:pt x="618" y="444"/>
                  </a:cubicBezTo>
                  <a:cubicBezTo>
                    <a:pt x="616" y="446"/>
                    <a:pt x="616" y="445"/>
                    <a:pt x="613" y="447"/>
                  </a:cubicBezTo>
                  <a:cubicBezTo>
                    <a:pt x="614" y="446"/>
                    <a:pt x="611" y="449"/>
                    <a:pt x="609" y="450"/>
                  </a:cubicBezTo>
                  <a:cubicBezTo>
                    <a:pt x="609" y="450"/>
                    <a:pt x="610" y="449"/>
                    <a:pt x="613" y="446"/>
                  </a:cubicBezTo>
                  <a:close/>
                  <a:moveTo>
                    <a:pt x="616" y="441"/>
                  </a:moveTo>
                  <a:cubicBezTo>
                    <a:pt x="617" y="441"/>
                    <a:pt x="617" y="441"/>
                    <a:pt x="617" y="440"/>
                  </a:cubicBezTo>
                  <a:cubicBezTo>
                    <a:pt x="620" y="437"/>
                    <a:pt x="620" y="437"/>
                    <a:pt x="620" y="437"/>
                  </a:cubicBezTo>
                  <a:cubicBezTo>
                    <a:pt x="620" y="438"/>
                    <a:pt x="618" y="440"/>
                    <a:pt x="616" y="441"/>
                  </a:cubicBezTo>
                  <a:close/>
                  <a:moveTo>
                    <a:pt x="612" y="445"/>
                  </a:moveTo>
                  <a:cubicBezTo>
                    <a:pt x="613" y="444"/>
                    <a:pt x="614" y="443"/>
                    <a:pt x="615" y="442"/>
                  </a:cubicBezTo>
                  <a:cubicBezTo>
                    <a:pt x="616" y="442"/>
                    <a:pt x="616" y="442"/>
                    <a:pt x="616" y="442"/>
                  </a:cubicBezTo>
                  <a:cubicBezTo>
                    <a:pt x="614" y="443"/>
                    <a:pt x="614" y="443"/>
                    <a:pt x="612" y="445"/>
                  </a:cubicBezTo>
                  <a:close/>
                  <a:moveTo>
                    <a:pt x="625" y="444"/>
                  </a:moveTo>
                  <a:cubicBezTo>
                    <a:pt x="625" y="444"/>
                    <a:pt x="626" y="443"/>
                    <a:pt x="628" y="441"/>
                  </a:cubicBezTo>
                  <a:cubicBezTo>
                    <a:pt x="628" y="441"/>
                    <a:pt x="627" y="443"/>
                    <a:pt x="625" y="444"/>
                  </a:cubicBezTo>
                  <a:close/>
                  <a:moveTo>
                    <a:pt x="561" y="420"/>
                  </a:moveTo>
                  <a:cubicBezTo>
                    <a:pt x="565" y="417"/>
                    <a:pt x="569" y="414"/>
                    <a:pt x="572" y="412"/>
                  </a:cubicBezTo>
                  <a:cubicBezTo>
                    <a:pt x="571" y="414"/>
                    <a:pt x="564" y="419"/>
                    <a:pt x="561" y="420"/>
                  </a:cubicBezTo>
                  <a:close/>
                  <a:moveTo>
                    <a:pt x="622" y="440"/>
                  </a:moveTo>
                  <a:cubicBezTo>
                    <a:pt x="623" y="439"/>
                    <a:pt x="625" y="438"/>
                    <a:pt x="627" y="436"/>
                  </a:cubicBezTo>
                  <a:cubicBezTo>
                    <a:pt x="627" y="436"/>
                    <a:pt x="626" y="437"/>
                    <a:pt x="627" y="437"/>
                  </a:cubicBezTo>
                  <a:cubicBezTo>
                    <a:pt x="625" y="438"/>
                    <a:pt x="625" y="437"/>
                    <a:pt x="622" y="440"/>
                  </a:cubicBezTo>
                  <a:close/>
                  <a:moveTo>
                    <a:pt x="629" y="435"/>
                  </a:moveTo>
                  <a:cubicBezTo>
                    <a:pt x="629" y="435"/>
                    <a:pt x="629" y="434"/>
                    <a:pt x="629" y="434"/>
                  </a:cubicBezTo>
                  <a:cubicBezTo>
                    <a:pt x="631" y="433"/>
                    <a:pt x="632" y="431"/>
                    <a:pt x="634" y="430"/>
                  </a:cubicBezTo>
                  <a:cubicBezTo>
                    <a:pt x="632" y="432"/>
                    <a:pt x="631" y="434"/>
                    <a:pt x="629" y="435"/>
                  </a:cubicBezTo>
                  <a:close/>
                  <a:moveTo>
                    <a:pt x="632" y="428"/>
                  </a:moveTo>
                  <a:cubicBezTo>
                    <a:pt x="631" y="428"/>
                    <a:pt x="633" y="426"/>
                    <a:pt x="633" y="426"/>
                  </a:cubicBezTo>
                  <a:cubicBezTo>
                    <a:pt x="634" y="425"/>
                    <a:pt x="633" y="426"/>
                    <a:pt x="634" y="426"/>
                  </a:cubicBezTo>
                  <a:cubicBezTo>
                    <a:pt x="633" y="426"/>
                    <a:pt x="633" y="427"/>
                    <a:pt x="632" y="428"/>
                  </a:cubicBezTo>
                  <a:close/>
                  <a:moveTo>
                    <a:pt x="577" y="407"/>
                  </a:moveTo>
                  <a:cubicBezTo>
                    <a:pt x="577" y="407"/>
                    <a:pt x="579" y="406"/>
                    <a:pt x="580" y="405"/>
                  </a:cubicBezTo>
                  <a:cubicBezTo>
                    <a:pt x="580" y="405"/>
                    <a:pt x="578" y="407"/>
                    <a:pt x="577" y="407"/>
                  </a:cubicBezTo>
                  <a:close/>
                  <a:moveTo>
                    <a:pt x="609" y="380"/>
                  </a:moveTo>
                  <a:cubicBezTo>
                    <a:pt x="611" y="378"/>
                    <a:pt x="616" y="374"/>
                    <a:pt x="619" y="370"/>
                  </a:cubicBezTo>
                  <a:cubicBezTo>
                    <a:pt x="618" y="371"/>
                    <a:pt x="612" y="377"/>
                    <a:pt x="609" y="380"/>
                  </a:cubicBezTo>
                  <a:close/>
                  <a:moveTo>
                    <a:pt x="680" y="372"/>
                  </a:moveTo>
                  <a:cubicBezTo>
                    <a:pt x="682" y="369"/>
                    <a:pt x="685" y="364"/>
                    <a:pt x="686" y="363"/>
                  </a:cubicBezTo>
                  <a:cubicBezTo>
                    <a:pt x="685" y="365"/>
                    <a:pt x="683" y="368"/>
                    <a:pt x="684" y="367"/>
                  </a:cubicBezTo>
                  <a:cubicBezTo>
                    <a:pt x="682" y="369"/>
                    <a:pt x="682" y="369"/>
                    <a:pt x="681" y="371"/>
                  </a:cubicBezTo>
                  <a:cubicBezTo>
                    <a:pt x="681" y="371"/>
                    <a:pt x="680" y="372"/>
                    <a:pt x="680" y="372"/>
                  </a:cubicBezTo>
                  <a:close/>
                  <a:moveTo>
                    <a:pt x="621" y="366"/>
                  </a:moveTo>
                  <a:cubicBezTo>
                    <a:pt x="620" y="366"/>
                    <a:pt x="623" y="363"/>
                    <a:pt x="624" y="362"/>
                  </a:cubicBezTo>
                  <a:cubicBezTo>
                    <a:pt x="624" y="362"/>
                    <a:pt x="622" y="364"/>
                    <a:pt x="621" y="366"/>
                  </a:cubicBezTo>
                  <a:close/>
                  <a:moveTo>
                    <a:pt x="681" y="369"/>
                  </a:moveTo>
                  <a:cubicBezTo>
                    <a:pt x="681" y="369"/>
                    <a:pt x="683" y="366"/>
                    <a:pt x="684" y="365"/>
                  </a:cubicBezTo>
                  <a:cubicBezTo>
                    <a:pt x="684" y="365"/>
                    <a:pt x="682" y="368"/>
                    <a:pt x="681" y="369"/>
                  </a:cubicBezTo>
                  <a:close/>
                  <a:moveTo>
                    <a:pt x="625" y="360"/>
                  </a:moveTo>
                  <a:cubicBezTo>
                    <a:pt x="626" y="360"/>
                    <a:pt x="626" y="359"/>
                    <a:pt x="627" y="358"/>
                  </a:cubicBezTo>
                  <a:cubicBezTo>
                    <a:pt x="628" y="358"/>
                    <a:pt x="625" y="361"/>
                    <a:pt x="625" y="360"/>
                  </a:cubicBezTo>
                  <a:close/>
                  <a:moveTo>
                    <a:pt x="640" y="339"/>
                  </a:moveTo>
                  <a:cubicBezTo>
                    <a:pt x="640" y="339"/>
                    <a:pt x="642" y="335"/>
                    <a:pt x="642" y="336"/>
                  </a:cubicBezTo>
                  <a:cubicBezTo>
                    <a:pt x="642" y="337"/>
                    <a:pt x="642" y="337"/>
                    <a:pt x="640" y="339"/>
                  </a:cubicBezTo>
                  <a:close/>
                  <a:moveTo>
                    <a:pt x="646" y="335"/>
                  </a:moveTo>
                  <a:cubicBezTo>
                    <a:pt x="647" y="332"/>
                    <a:pt x="649" y="328"/>
                    <a:pt x="651" y="325"/>
                  </a:cubicBezTo>
                  <a:cubicBezTo>
                    <a:pt x="652" y="324"/>
                    <a:pt x="653" y="322"/>
                    <a:pt x="653" y="321"/>
                  </a:cubicBezTo>
                  <a:cubicBezTo>
                    <a:pt x="654" y="319"/>
                    <a:pt x="655" y="318"/>
                    <a:pt x="655" y="317"/>
                  </a:cubicBezTo>
                  <a:cubicBezTo>
                    <a:pt x="656" y="315"/>
                    <a:pt x="656" y="317"/>
                    <a:pt x="656" y="315"/>
                  </a:cubicBezTo>
                  <a:cubicBezTo>
                    <a:pt x="656" y="316"/>
                    <a:pt x="656" y="317"/>
                    <a:pt x="656" y="318"/>
                  </a:cubicBezTo>
                  <a:cubicBezTo>
                    <a:pt x="654" y="321"/>
                    <a:pt x="653" y="324"/>
                    <a:pt x="651" y="327"/>
                  </a:cubicBezTo>
                  <a:cubicBezTo>
                    <a:pt x="650" y="329"/>
                    <a:pt x="650" y="329"/>
                    <a:pt x="648" y="332"/>
                  </a:cubicBezTo>
                  <a:cubicBezTo>
                    <a:pt x="648" y="332"/>
                    <a:pt x="649" y="330"/>
                    <a:pt x="650" y="328"/>
                  </a:cubicBezTo>
                  <a:cubicBezTo>
                    <a:pt x="649" y="329"/>
                    <a:pt x="647" y="333"/>
                    <a:pt x="646" y="335"/>
                  </a:cubicBezTo>
                  <a:close/>
                  <a:moveTo>
                    <a:pt x="646" y="329"/>
                  </a:moveTo>
                  <a:cubicBezTo>
                    <a:pt x="647" y="329"/>
                    <a:pt x="647" y="328"/>
                    <a:pt x="647" y="329"/>
                  </a:cubicBezTo>
                  <a:cubicBezTo>
                    <a:pt x="648" y="328"/>
                    <a:pt x="648" y="328"/>
                    <a:pt x="648" y="328"/>
                  </a:cubicBezTo>
                  <a:cubicBezTo>
                    <a:pt x="648" y="327"/>
                    <a:pt x="643" y="334"/>
                    <a:pt x="646" y="329"/>
                  </a:cubicBezTo>
                  <a:close/>
                  <a:moveTo>
                    <a:pt x="648" y="328"/>
                  </a:moveTo>
                  <a:cubicBezTo>
                    <a:pt x="648" y="327"/>
                    <a:pt x="649" y="326"/>
                    <a:pt x="650" y="324"/>
                  </a:cubicBezTo>
                  <a:cubicBezTo>
                    <a:pt x="650" y="324"/>
                    <a:pt x="649" y="327"/>
                    <a:pt x="648" y="328"/>
                  </a:cubicBezTo>
                  <a:close/>
                  <a:moveTo>
                    <a:pt x="660" y="326"/>
                  </a:moveTo>
                  <a:cubicBezTo>
                    <a:pt x="659" y="327"/>
                    <a:pt x="660" y="324"/>
                    <a:pt x="660" y="325"/>
                  </a:cubicBezTo>
                  <a:cubicBezTo>
                    <a:pt x="660" y="324"/>
                    <a:pt x="661" y="322"/>
                    <a:pt x="662" y="322"/>
                  </a:cubicBezTo>
                  <a:cubicBezTo>
                    <a:pt x="661" y="324"/>
                    <a:pt x="660" y="325"/>
                    <a:pt x="660" y="326"/>
                  </a:cubicBezTo>
                  <a:close/>
                  <a:moveTo>
                    <a:pt x="663" y="321"/>
                  </a:moveTo>
                  <a:cubicBezTo>
                    <a:pt x="663" y="321"/>
                    <a:pt x="664" y="319"/>
                    <a:pt x="663" y="321"/>
                  </a:cubicBezTo>
                  <a:cubicBezTo>
                    <a:pt x="665" y="315"/>
                    <a:pt x="666" y="317"/>
                    <a:pt x="666" y="317"/>
                  </a:cubicBezTo>
                  <a:cubicBezTo>
                    <a:pt x="666" y="317"/>
                    <a:pt x="666" y="317"/>
                    <a:pt x="666" y="317"/>
                  </a:cubicBezTo>
                  <a:cubicBezTo>
                    <a:pt x="666" y="317"/>
                    <a:pt x="666" y="317"/>
                    <a:pt x="666" y="317"/>
                  </a:cubicBezTo>
                  <a:cubicBezTo>
                    <a:pt x="665" y="319"/>
                    <a:pt x="664" y="320"/>
                    <a:pt x="663" y="321"/>
                  </a:cubicBezTo>
                  <a:close/>
                  <a:moveTo>
                    <a:pt x="653" y="321"/>
                  </a:moveTo>
                  <a:cubicBezTo>
                    <a:pt x="652" y="321"/>
                    <a:pt x="655" y="317"/>
                    <a:pt x="655" y="316"/>
                  </a:cubicBezTo>
                  <a:cubicBezTo>
                    <a:pt x="656" y="314"/>
                    <a:pt x="654" y="318"/>
                    <a:pt x="653" y="321"/>
                  </a:cubicBezTo>
                  <a:close/>
                  <a:moveTo>
                    <a:pt x="662" y="319"/>
                  </a:moveTo>
                  <a:cubicBezTo>
                    <a:pt x="661" y="319"/>
                    <a:pt x="664" y="314"/>
                    <a:pt x="664" y="315"/>
                  </a:cubicBezTo>
                  <a:cubicBezTo>
                    <a:pt x="663" y="318"/>
                    <a:pt x="663" y="317"/>
                    <a:pt x="662" y="319"/>
                  </a:cubicBezTo>
                  <a:close/>
                  <a:moveTo>
                    <a:pt x="659" y="309"/>
                  </a:moveTo>
                  <a:cubicBezTo>
                    <a:pt x="660" y="309"/>
                    <a:pt x="660" y="309"/>
                    <a:pt x="658" y="313"/>
                  </a:cubicBezTo>
                  <a:cubicBezTo>
                    <a:pt x="660" y="310"/>
                    <a:pt x="657" y="314"/>
                    <a:pt x="659" y="309"/>
                  </a:cubicBezTo>
                  <a:close/>
                  <a:moveTo>
                    <a:pt x="656" y="312"/>
                  </a:moveTo>
                  <a:cubicBezTo>
                    <a:pt x="656" y="311"/>
                    <a:pt x="658" y="307"/>
                    <a:pt x="658" y="306"/>
                  </a:cubicBezTo>
                  <a:cubicBezTo>
                    <a:pt x="659" y="306"/>
                    <a:pt x="656" y="311"/>
                    <a:pt x="655" y="313"/>
                  </a:cubicBezTo>
                  <a:cubicBezTo>
                    <a:pt x="655" y="313"/>
                    <a:pt x="657" y="310"/>
                    <a:pt x="656" y="312"/>
                  </a:cubicBezTo>
                  <a:close/>
                  <a:moveTo>
                    <a:pt x="661" y="310"/>
                  </a:moveTo>
                  <a:cubicBezTo>
                    <a:pt x="661" y="309"/>
                    <a:pt x="662" y="309"/>
                    <a:pt x="662" y="307"/>
                  </a:cubicBezTo>
                  <a:cubicBezTo>
                    <a:pt x="663" y="307"/>
                    <a:pt x="663" y="307"/>
                    <a:pt x="663" y="307"/>
                  </a:cubicBezTo>
                  <a:cubicBezTo>
                    <a:pt x="662" y="309"/>
                    <a:pt x="662" y="308"/>
                    <a:pt x="661" y="310"/>
                  </a:cubicBezTo>
                  <a:close/>
                  <a:moveTo>
                    <a:pt x="664" y="301"/>
                  </a:moveTo>
                  <a:cubicBezTo>
                    <a:pt x="663" y="302"/>
                    <a:pt x="665" y="299"/>
                    <a:pt x="665" y="298"/>
                  </a:cubicBezTo>
                  <a:cubicBezTo>
                    <a:pt x="665" y="299"/>
                    <a:pt x="665" y="299"/>
                    <a:pt x="665" y="301"/>
                  </a:cubicBezTo>
                  <a:cubicBezTo>
                    <a:pt x="663" y="304"/>
                    <a:pt x="662" y="305"/>
                    <a:pt x="661" y="307"/>
                  </a:cubicBezTo>
                  <a:cubicBezTo>
                    <a:pt x="662" y="305"/>
                    <a:pt x="662" y="304"/>
                    <a:pt x="664" y="301"/>
                  </a:cubicBezTo>
                  <a:cubicBezTo>
                    <a:pt x="664" y="301"/>
                    <a:pt x="664" y="300"/>
                    <a:pt x="664" y="301"/>
                  </a:cubicBezTo>
                  <a:close/>
                  <a:moveTo>
                    <a:pt x="662" y="303"/>
                  </a:moveTo>
                  <a:cubicBezTo>
                    <a:pt x="662" y="304"/>
                    <a:pt x="662" y="302"/>
                    <a:pt x="662" y="302"/>
                  </a:cubicBezTo>
                  <a:cubicBezTo>
                    <a:pt x="663" y="300"/>
                    <a:pt x="663" y="300"/>
                    <a:pt x="664" y="298"/>
                  </a:cubicBezTo>
                  <a:cubicBezTo>
                    <a:pt x="664" y="299"/>
                    <a:pt x="662" y="302"/>
                    <a:pt x="662" y="303"/>
                  </a:cubicBezTo>
                  <a:close/>
                  <a:moveTo>
                    <a:pt x="669" y="301"/>
                  </a:moveTo>
                  <a:cubicBezTo>
                    <a:pt x="668" y="303"/>
                    <a:pt x="669" y="301"/>
                    <a:pt x="668" y="302"/>
                  </a:cubicBezTo>
                  <a:cubicBezTo>
                    <a:pt x="669" y="300"/>
                    <a:pt x="669" y="300"/>
                    <a:pt x="670" y="298"/>
                  </a:cubicBezTo>
                  <a:cubicBezTo>
                    <a:pt x="670" y="298"/>
                    <a:pt x="669" y="301"/>
                    <a:pt x="669" y="301"/>
                  </a:cubicBezTo>
                  <a:close/>
                  <a:moveTo>
                    <a:pt x="664" y="298"/>
                  </a:moveTo>
                  <a:cubicBezTo>
                    <a:pt x="664" y="297"/>
                    <a:pt x="663" y="298"/>
                    <a:pt x="663" y="298"/>
                  </a:cubicBezTo>
                  <a:cubicBezTo>
                    <a:pt x="664" y="296"/>
                    <a:pt x="664" y="296"/>
                    <a:pt x="664" y="296"/>
                  </a:cubicBezTo>
                  <a:cubicBezTo>
                    <a:pt x="664" y="296"/>
                    <a:pt x="664" y="298"/>
                    <a:pt x="665" y="295"/>
                  </a:cubicBezTo>
                  <a:cubicBezTo>
                    <a:pt x="665" y="296"/>
                    <a:pt x="664" y="297"/>
                    <a:pt x="664" y="298"/>
                  </a:cubicBezTo>
                  <a:close/>
                  <a:moveTo>
                    <a:pt x="718" y="287"/>
                  </a:moveTo>
                  <a:cubicBezTo>
                    <a:pt x="718" y="287"/>
                    <a:pt x="720" y="283"/>
                    <a:pt x="720" y="280"/>
                  </a:cubicBezTo>
                  <a:cubicBezTo>
                    <a:pt x="720" y="282"/>
                    <a:pt x="719" y="286"/>
                    <a:pt x="718" y="287"/>
                  </a:cubicBezTo>
                  <a:close/>
                  <a:moveTo>
                    <a:pt x="729" y="267"/>
                  </a:moveTo>
                  <a:cubicBezTo>
                    <a:pt x="728" y="268"/>
                    <a:pt x="728" y="267"/>
                    <a:pt x="728" y="267"/>
                  </a:cubicBezTo>
                  <a:cubicBezTo>
                    <a:pt x="729" y="263"/>
                    <a:pt x="729" y="263"/>
                    <a:pt x="730" y="260"/>
                  </a:cubicBezTo>
                  <a:cubicBezTo>
                    <a:pt x="730" y="261"/>
                    <a:pt x="730" y="264"/>
                    <a:pt x="729" y="267"/>
                  </a:cubicBezTo>
                  <a:close/>
                  <a:moveTo>
                    <a:pt x="733" y="260"/>
                  </a:moveTo>
                  <a:cubicBezTo>
                    <a:pt x="732" y="260"/>
                    <a:pt x="733" y="257"/>
                    <a:pt x="734" y="254"/>
                  </a:cubicBezTo>
                  <a:cubicBezTo>
                    <a:pt x="734" y="254"/>
                    <a:pt x="733" y="257"/>
                    <a:pt x="733" y="260"/>
                  </a:cubicBezTo>
                  <a:close/>
                  <a:moveTo>
                    <a:pt x="726" y="261"/>
                  </a:moveTo>
                  <a:cubicBezTo>
                    <a:pt x="726" y="258"/>
                    <a:pt x="726" y="258"/>
                    <a:pt x="726" y="258"/>
                  </a:cubicBezTo>
                  <a:cubicBezTo>
                    <a:pt x="727" y="257"/>
                    <a:pt x="727" y="257"/>
                    <a:pt x="728" y="255"/>
                  </a:cubicBezTo>
                  <a:cubicBezTo>
                    <a:pt x="727" y="259"/>
                    <a:pt x="727" y="259"/>
                    <a:pt x="727" y="259"/>
                  </a:cubicBezTo>
                  <a:cubicBezTo>
                    <a:pt x="727" y="256"/>
                    <a:pt x="726" y="260"/>
                    <a:pt x="726" y="261"/>
                  </a:cubicBezTo>
                  <a:close/>
                  <a:moveTo>
                    <a:pt x="694" y="267"/>
                  </a:moveTo>
                  <a:cubicBezTo>
                    <a:pt x="695" y="265"/>
                    <a:pt x="695" y="264"/>
                    <a:pt x="696" y="261"/>
                  </a:cubicBezTo>
                  <a:cubicBezTo>
                    <a:pt x="696" y="260"/>
                    <a:pt x="696" y="260"/>
                    <a:pt x="697" y="259"/>
                  </a:cubicBezTo>
                  <a:cubicBezTo>
                    <a:pt x="697" y="258"/>
                    <a:pt x="696" y="259"/>
                    <a:pt x="696" y="260"/>
                  </a:cubicBezTo>
                  <a:cubicBezTo>
                    <a:pt x="696" y="261"/>
                    <a:pt x="696" y="260"/>
                    <a:pt x="696" y="260"/>
                  </a:cubicBezTo>
                  <a:cubicBezTo>
                    <a:pt x="696" y="261"/>
                    <a:pt x="696" y="262"/>
                    <a:pt x="695" y="263"/>
                  </a:cubicBezTo>
                  <a:cubicBezTo>
                    <a:pt x="695" y="264"/>
                    <a:pt x="696" y="261"/>
                    <a:pt x="695" y="262"/>
                  </a:cubicBezTo>
                  <a:cubicBezTo>
                    <a:pt x="695" y="263"/>
                    <a:pt x="694" y="265"/>
                    <a:pt x="694" y="266"/>
                  </a:cubicBezTo>
                  <a:cubicBezTo>
                    <a:pt x="694" y="266"/>
                    <a:pt x="695" y="260"/>
                    <a:pt x="695" y="261"/>
                  </a:cubicBezTo>
                  <a:cubicBezTo>
                    <a:pt x="695" y="259"/>
                    <a:pt x="696" y="258"/>
                    <a:pt x="696" y="257"/>
                  </a:cubicBezTo>
                  <a:cubicBezTo>
                    <a:pt x="696" y="256"/>
                    <a:pt x="695" y="258"/>
                    <a:pt x="695" y="260"/>
                  </a:cubicBezTo>
                  <a:cubicBezTo>
                    <a:pt x="695" y="260"/>
                    <a:pt x="695" y="260"/>
                    <a:pt x="695" y="260"/>
                  </a:cubicBezTo>
                  <a:cubicBezTo>
                    <a:pt x="695" y="257"/>
                    <a:pt x="696" y="256"/>
                    <a:pt x="696" y="254"/>
                  </a:cubicBezTo>
                  <a:cubicBezTo>
                    <a:pt x="697" y="253"/>
                    <a:pt x="697" y="251"/>
                    <a:pt x="696" y="254"/>
                  </a:cubicBezTo>
                  <a:cubicBezTo>
                    <a:pt x="697" y="250"/>
                    <a:pt x="698" y="245"/>
                    <a:pt x="699" y="242"/>
                  </a:cubicBezTo>
                  <a:cubicBezTo>
                    <a:pt x="700" y="240"/>
                    <a:pt x="698" y="244"/>
                    <a:pt x="699" y="242"/>
                  </a:cubicBezTo>
                  <a:cubicBezTo>
                    <a:pt x="699" y="240"/>
                    <a:pt x="700" y="239"/>
                    <a:pt x="700" y="239"/>
                  </a:cubicBezTo>
                  <a:cubicBezTo>
                    <a:pt x="699" y="244"/>
                    <a:pt x="698" y="247"/>
                    <a:pt x="697" y="252"/>
                  </a:cubicBezTo>
                  <a:cubicBezTo>
                    <a:pt x="697" y="251"/>
                    <a:pt x="698" y="248"/>
                    <a:pt x="699" y="245"/>
                  </a:cubicBezTo>
                  <a:cubicBezTo>
                    <a:pt x="699" y="247"/>
                    <a:pt x="699" y="245"/>
                    <a:pt x="700" y="243"/>
                  </a:cubicBezTo>
                  <a:cubicBezTo>
                    <a:pt x="700" y="244"/>
                    <a:pt x="699" y="248"/>
                    <a:pt x="698" y="252"/>
                  </a:cubicBezTo>
                  <a:cubicBezTo>
                    <a:pt x="699" y="250"/>
                    <a:pt x="700" y="245"/>
                    <a:pt x="701" y="241"/>
                  </a:cubicBezTo>
                  <a:cubicBezTo>
                    <a:pt x="701" y="240"/>
                    <a:pt x="700" y="243"/>
                    <a:pt x="701" y="242"/>
                  </a:cubicBezTo>
                  <a:cubicBezTo>
                    <a:pt x="701" y="240"/>
                    <a:pt x="701" y="240"/>
                    <a:pt x="702" y="237"/>
                  </a:cubicBezTo>
                  <a:cubicBezTo>
                    <a:pt x="702" y="237"/>
                    <a:pt x="702" y="238"/>
                    <a:pt x="702" y="240"/>
                  </a:cubicBezTo>
                  <a:cubicBezTo>
                    <a:pt x="701" y="241"/>
                    <a:pt x="701" y="243"/>
                    <a:pt x="701" y="244"/>
                  </a:cubicBezTo>
                  <a:cubicBezTo>
                    <a:pt x="701" y="243"/>
                    <a:pt x="701" y="242"/>
                    <a:pt x="700" y="244"/>
                  </a:cubicBezTo>
                  <a:cubicBezTo>
                    <a:pt x="700" y="247"/>
                    <a:pt x="699" y="250"/>
                    <a:pt x="698" y="254"/>
                  </a:cubicBezTo>
                  <a:cubicBezTo>
                    <a:pt x="699" y="251"/>
                    <a:pt x="699" y="249"/>
                    <a:pt x="700" y="245"/>
                  </a:cubicBezTo>
                  <a:cubicBezTo>
                    <a:pt x="700" y="246"/>
                    <a:pt x="701" y="244"/>
                    <a:pt x="701" y="242"/>
                  </a:cubicBezTo>
                  <a:cubicBezTo>
                    <a:pt x="702" y="242"/>
                    <a:pt x="702" y="243"/>
                    <a:pt x="701" y="245"/>
                  </a:cubicBezTo>
                  <a:cubicBezTo>
                    <a:pt x="701" y="245"/>
                    <a:pt x="701" y="245"/>
                    <a:pt x="701" y="244"/>
                  </a:cubicBezTo>
                  <a:cubicBezTo>
                    <a:pt x="699" y="252"/>
                    <a:pt x="699" y="256"/>
                    <a:pt x="697" y="259"/>
                  </a:cubicBezTo>
                  <a:cubicBezTo>
                    <a:pt x="697" y="259"/>
                    <a:pt x="697" y="259"/>
                    <a:pt x="697" y="259"/>
                  </a:cubicBezTo>
                  <a:cubicBezTo>
                    <a:pt x="696" y="262"/>
                    <a:pt x="696" y="263"/>
                    <a:pt x="695" y="265"/>
                  </a:cubicBezTo>
                  <a:cubicBezTo>
                    <a:pt x="695" y="263"/>
                    <a:pt x="694" y="267"/>
                    <a:pt x="694" y="267"/>
                  </a:cubicBezTo>
                  <a:close/>
                  <a:moveTo>
                    <a:pt x="693" y="262"/>
                  </a:moveTo>
                  <a:cubicBezTo>
                    <a:pt x="694" y="259"/>
                    <a:pt x="695" y="258"/>
                    <a:pt x="694" y="259"/>
                  </a:cubicBezTo>
                  <a:cubicBezTo>
                    <a:pt x="694" y="257"/>
                    <a:pt x="695" y="256"/>
                    <a:pt x="695" y="255"/>
                  </a:cubicBezTo>
                  <a:cubicBezTo>
                    <a:pt x="696" y="252"/>
                    <a:pt x="696" y="252"/>
                    <a:pt x="696" y="251"/>
                  </a:cubicBezTo>
                  <a:cubicBezTo>
                    <a:pt x="696" y="253"/>
                    <a:pt x="696" y="254"/>
                    <a:pt x="695" y="257"/>
                  </a:cubicBezTo>
                  <a:cubicBezTo>
                    <a:pt x="695" y="255"/>
                    <a:pt x="694" y="262"/>
                    <a:pt x="693" y="262"/>
                  </a:cubicBezTo>
                  <a:close/>
                  <a:moveTo>
                    <a:pt x="696" y="266"/>
                  </a:moveTo>
                  <a:cubicBezTo>
                    <a:pt x="696" y="265"/>
                    <a:pt x="697" y="262"/>
                    <a:pt x="697" y="261"/>
                  </a:cubicBezTo>
                  <a:cubicBezTo>
                    <a:pt x="698" y="261"/>
                    <a:pt x="697" y="264"/>
                    <a:pt x="696" y="266"/>
                  </a:cubicBezTo>
                  <a:close/>
                  <a:moveTo>
                    <a:pt x="695" y="253"/>
                  </a:moveTo>
                  <a:cubicBezTo>
                    <a:pt x="696" y="251"/>
                    <a:pt x="697" y="248"/>
                    <a:pt x="696" y="248"/>
                  </a:cubicBezTo>
                  <a:cubicBezTo>
                    <a:pt x="697" y="245"/>
                    <a:pt x="696" y="248"/>
                    <a:pt x="697" y="246"/>
                  </a:cubicBezTo>
                  <a:cubicBezTo>
                    <a:pt x="698" y="243"/>
                    <a:pt x="699" y="239"/>
                    <a:pt x="699" y="238"/>
                  </a:cubicBezTo>
                  <a:cubicBezTo>
                    <a:pt x="699" y="237"/>
                    <a:pt x="699" y="239"/>
                    <a:pt x="698" y="241"/>
                  </a:cubicBezTo>
                  <a:cubicBezTo>
                    <a:pt x="699" y="240"/>
                    <a:pt x="700" y="237"/>
                    <a:pt x="700" y="233"/>
                  </a:cubicBezTo>
                  <a:cubicBezTo>
                    <a:pt x="700" y="233"/>
                    <a:pt x="700" y="235"/>
                    <a:pt x="700" y="235"/>
                  </a:cubicBezTo>
                  <a:cubicBezTo>
                    <a:pt x="700" y="237"/>
                    <a:pt x="700" y="235"/>
                    <a:pt x="699" y="240"/>
                  </a:cubicBezTo>
                  <a:cubicBezTo>
                    <a:pt x="699" y="239"/>
                    <a:pt x="700" y="238"/>
                    <a:pt x="700" y="237"/>
                  </a:cubicBezTo>
                  <a:cubicBezTo>
                    <a:pt x="699" y="241"/>
                    <a:pt x="698" y="245"/>
                    <a:pt x="697" y="249"/>
                  </a:cubicBezTo>
                  <a:cubicBezTo>
                    <a:pt x="698" y="246"/>
                    <a:pt x="698" y="243"/>
                    <a:pt x="699" y="241"/>
                  </a:cubicBezTo>
                  <a:cubicBezTo>
                    <a:pt x="698" y="243"/>
                    <a:pt x="696" y="252"/>
                    <a:pt x="695" y="253"/>
                  </a:cubicBezTo>
                  <a:close/>
                  <a:moveTo>
                    <a:pt x="689" y="251"/>
                  </a:moveTo>
                  <a:cubicBezTo>
                    <a:pt x="689" y="251"/>
                    <a:pt x="690" y="246"/>
                    <a:pt x="690" y="247"/>
                  </a:cubicBezTo>
                  <a:cubicBezTo>
                    <a:pt x="690" y="249"/>
                    <a:pt x="689" y="250"/>
                    <a:pt x="689" y="251"/>
                  </a:cubicBezTo>
                  <a:close/>
                  <a:moveTo>
                    <a:pt x="729" y="235"/>
                  </a:moveTo>
                  <a:cubicBezTo>
                    <a:pt x="729" y="232"/>
                    <a:pt x="729" y="232"/>
                    <a:pt x="729" y="232"/>
                  </a:cubicBezTo>
                  <a:cubicBezTo>
                    <a:pt x="730" y="232"/>
                    <a:pt x="730" y="232"/>
                    <a:pt x="730" y="232"/>
                  </a:cubicBezTo>
                  <a:cubicBezTo>
                    <a:pt x="729" y="234"/>
                    <a:pt x="729" y="235"/>
                    <a:pt x="729" y="235"/>
                  </a:cubicBezTo>
                  <a:close/>
                  <a:moveTo>
                    <a:pt x="691" y="245"/>
                  </a:moveTo>
                  <a:cubicBezTo>
                    <a:pt x="692" y="244"/>
                    <a:pt x="692" y="244"/>
                    <a:pt x="692" y="243"/>
                  </a:cubicBezTo>
                  <a:cubicBezTo>
                    <a:pt x="692" y="243"/>
                    <a:pt x="692" y="245"/>
                    <a:pt x="691" y="246"/>
                  </a:cubicBezTo>
                  <a:cubicBezTo>
                    <a:pt x="692" y="245"/>
                    <a:pt x="691" y="246"/>
                    <a:pt x="692" y="244"/>
                  </a:cubicBezTo>
                  <a:cubicBezTo>
                    <a:pt x="692" y="243"/>
                    <a:pt x="692" y="244"/>
                    <a:pt x="691" y="245"/>
                  </a:cubicBezTo>
                  <a:close/>
                  <a:moveTo>
                    <a:pt x="700" y="239"/>
                  </a:moveTo>
                  <a:cubicBezTo>
                    <a:pt x="700" y="238"/>
                    <a:pt x="700" y="237"/>
                    <a:pt x="700" y="236"/>
                  </a:cubicBezTo>
                  <a:cubicBezTo>
                    <a:pt x="701" y="236"/>
                    <a:pt x="701" y="236"/>
                    <a:pt x="701" y="236"/>
                  </a:cubicBezTo>
                  <a:cubicBezTo>
                    <a:pt x="700" y="238"/>
                    <a:pt x="700" y="239"/>
                    <a:pt x="700" y="239"/>
                  </a:cubicBezTo>
                  <a:close/>
                  <a:moveTo>
                    <a:pt x="692" y="241"/>
                  </a:moveTo>
                  <a:cubicBezTo>
                    <a:pt x="692" y="241"/>
                    <a:pt x="692" y="239"/>
                    <a:pt x="693" y="238"/>
                  </a:cubicBezTo>
                  <a:cubicBezTo>
                    <a:pt x="693" y="237"/>
                    <a:pt x="693" y="236"/>
                    <a:pt x="693" y="237"/>
                  </a:cubicBezTo>
                  <a:cubicBezTo>
                    <a:pt x="693" y="239"/>
                    <a:pt x="692" y="240"/>
                    <a:pt x="692" y="241"/>
                  </a:cubicBezTo>
                  <a:close/>
                  <a:moveTo>
                    <a:pt x="705" y="231"/>
                  </a:moveTo>
                  <a:cubicBezTo>
                    <a:pt x="704" y="231"/>
                    <a:pt x="704" y="231"/>
                    <a:pt x="704" y="231"/>
                  </a:cubicBezTo>
                  <a:cubicBezTo>
                    <a:pt x="704" y="230"/>
                    <a:pt x="704" y="229"/>
                    <a:pt x="704" y="229"/>
                  </a:cubicBezTo>
                  <a:cubicBezTo>
                    <a:pt x="705" y="227"/>
                    <a:pt x="705" y="229"/>
                    <a:pt x="705" y="231"/>
                  </a:cubicBezTo>
                  <a:close/>
                  <a:moveTo>
                    <a:pt x="699" y="228"/>
                  </a:moveTo>
                  <a:cubicBezTo>
                    <a:pt x="699" y="228"/>
                    <a:pt x="700" y="224"/>
                    <a:pt x="700" y="224"/>
                  </a:cubicBezTo>
                  <a:cubicBezTo>
                    <a:pt x="700" y="226"/>
                    <a:pt x="699" y="227"/>
                    <a:pt x="699" y="228"/>
                  </a:cubicBezTo>
                  <a:close/>
                  <a:moveTo>
                    <a:pt x="700" y="222"/>
                  </a:moveTo>
                  <a:cubicBezTo>
                    <a:pt x="700" y="220"/>
                    <a:pt x="700" y="219"/>
                    <a:pt x="701" y="218"/>
                  </a:cubicBezTo>
                  <a:cubicBezTo>
                    <a:pt x="701" y="217"/>
                    <a:pt x="700" y="220"/>
                    <a:pt x="701" y="220"/>
                  </a:cubicBezTo>
                  <a:cubicBezTo>
                    <a:pt x="700" y="221"/>
                    <a:pt x="700" y="222"/>
                    <a:pt x="700" y="222"/>
                  </a:cubicBezTo>
                  <a:close/>
                  <a:moveTo>
                    <a:pt x="724" y="169"/>
                  </a:moveTo>
                  <a:cubicBezTo>
                    <a:pt x="724" y="167"/>
                    <a:pt x="724" y="173"/>
                    <a:pt x="724" y="172"/>
                  </a:cubicBezTo>
                  <a:cubicBezTo>
                    <a:pt x="724" y="169"/>
                    <a:pt x="724" y="166"/>
                    <a:pt x="724" y="162"/>
                  </a:cubicBezTo>
                  <a:cubicBezTo>
                    <a:pt x="724" y="159"/>
                    <a:pt x="723" y="156"/>
                    <a:pt x="723" y="153"/>
                  </a:cubicBezTo>
                  <a:cubicBezTo>
                    <a:pt x="724" y="153"/>
                    <a:pt x="724" y="152"/>
                    <a:pt x="724" y="149"/>
                  </a:cubicBezTo>
                  <a:cubicBezTo>
                    <a:pt x="724" y="150"/>
                    <a:pt x="724" y="149"/>
                    <a:pt x="725" y="149"/>
                  </a:cubicBezTo>
                  <a:cubicBezTo>
                    <a:pt x="725" y="151"/>
                    <a:pt x="724" y="152"/>
                    <a:pt x="724" y="154"/>
                  </a:cubicBezTo>
                  <a:cubicBezTo>
                    <a:pt x="725" y="157"/>
                    <a:pt x="725" y="161"/>
                    <a:pt x="725" y="163"/>
                  </a:cubicBezTo>
                  <a:cubicBezTo>
                    <a:pt x="725" y="165"/>
                    <a:pt x="725" y="166"/>
                    <a:pt x="725" y="166"/>
                  </a:cubicBezTo>
                  <a:cubicBezTo>
                    <a:pt x="725" y="169"/>
                    <a:pt x="725" y="171"/>
                    <a:pt x="724" y="172"/>
                  </a:cubicBezTo>
                  <a:cubicBezTo>
                    <a:pt x="724" y="171"/>
                    <a:pt x="724" y="169"/>
                    <a:pt x="724" y="169"/>
                  </a:cubicBezTo>
                  <a:close/>
                  <a:moveTo>
                    <a:pt x="725" y="171"/>
                  </a:moveTo>
                  <a:cubicBezTo>
                    <a:pt x="725" y="174"/>
                    <a:pt x="725" y="169"/>
                    <a:pt x="726" y="168"/>
                  </a:cubicBezTo>
                  <a:cubicBezTo>
                    <a:pt x="725" y="171"/>
                    <a:pt x="725" y="173"/>
                    <a:pt x="726" y="176"/>
                  </a:cubicBezTo>
                  <a:cubicBezTo>
                    <a:pt x="726" y="179"/>
                    <a:pt x="725" y="182"/>
                    <a:pt x="725" y="185"/>
                  </a:cubicBezTo>
                  <a:cubicBezTo>
                    <a:pt x="725" y="190"/>
                    <a:pt x="725" y="195"/>
                    <a:pt x="724" y="197"/>
                  </a:cubicBezTo>
                  <a:cubicBezTo>
                    <a:pt x="724" y="200"/>
                    <a:pt x="724" y="201"/>
                    <a:pt x="723" y="203"/>
                  </a:cubicBezTo>
                  <a:cubicBezTo>
                    <a:pt x="723" y="206"/>
                    <a:pt x="724" y="202"/>
                    <a:pt x="724" y="203"/>
                  </a:cubicBezTo>
                  <a:cubicBezTo>
                    <a:pt x="723" y="206"/>
                    <a:pt x="723" y="209"/>
                    <a:pt x="723" y="210"/>
                  </a:cubicBezTo>
                  <a:cubicBezTo>
                    <a:pt x="723" y="201"/>
                    <a:pt x="724" y="199"/>
                    <a:pt x="724" y="193"/>
                  </a:cubicBezTo>
                  <a:cubicBezTo>
                    <a:pt x="724" y="193"/>
                    <a:pt x="724" y="194"/>
                    <a:pt x="724" y="195"/>
                  </a:cubicBezTo>
                  <a:cubicBezTo>
                    <a:pt x="723" y="190"/>
                    <a:pt x="724" y="186"/>
                    <a:pt x="724" y="176"/>
                  </a:cubicBezTo>
                  <a:cubicBezTo>
                    <a:pt x="724" y="175"/>
                    <a:pt x="725" y="174"/>
                    <a:pt x="725" y="174"/>
                  </a:cubicBezTo>
                  <a:cubicBezTo>
                    <a:pt x="725" y="173"/>
                    <a:pt x="725" y="173"/>
                    <a:pt x="725" y="171"/>
                  </a:cubicBezTo>
                  <a:close/>
                  <a:moveTo>
                    <a:pt x="731" y="184"/>
                  </a:moveTo>
                  <a:cubicBezTo>
                    <a:pt x="731" y="185"/>
                    <a:pt x="731" y="181"/>
                    <a:pt x="731" y="181"/>
                  </a:cubicBezTo>
                  <a:lnTo>
                    <a:pt x="731" y="184"/>
                  </a:lnTo>
                  <a:close/>
                  <a:moveTo>
                    <a:pt x="709" y="197"/>
                  </a:moveTo>
                  <a:cubicBezTo>
                    <a:pt x="708" y="197"/>
                    <a:pt x="709" y="191"/>
                    <a:pt x="709" y="197"/>
                  </a:cubicBezTo>
                  <a:close/>
                  <a:moveTo>
                    <a:pt x="709" y="196"/>
                  </a:moveTo>
                  <a:cubicBezTo>
                    <a:pt x="709" y="196"/>
                    <a:pt x="709" y="192"/>
                    <a:pt x="709" y="192"/>
                  </a:cubicBezTo>
                  <a:cubicBezTo>
                    <a:pt x="709" y="194"/>
                    <a:pt x="709" y="194"/>
                    <a:pt x="709" y="196"/>
                  </a:cubicBezTo>
                  <a:close/>
                  <a:moveTo>
                    <a:pt x="732" y="181"/>
                  </a:moveTo>
                  <a:cubicBezTo>
                    <a:pt x="732" y="177"/>
                    <a:pt x="732" y="177"/>
                    <a:pt x="732" y="175"/>
                  </a:cubicBezTo>
                  <a:cubicBezTo>
                    <a:pt x="732" y="176"/>
                    <a:pt x="732" y="177"/>
                    <a:pt x="732" y="180"/>
                  </a:cubicBezTo>
                  <a:cubicBezTo>
                    <a:pt x="732" y="180"/>
                    <a:pt x="732" y="181"/>
                    <a:pt x="732" y="181"/>
                  </a:cubicBezTo>
                  <a:close/>
                  <a:moveTo>
                    <a:pt x="731" y="162"/>
                  </a:moveTo>
                  <a:cubicBezTo>
                    <a:pt x="731" y="161"/>
                    <a:pt x="731" y="159"/>
                    <a:pt x="731" y="157"/>
                  </a:cubicBezTo>
                  <a:cubicBezTo>
                    <a:pt x="730" y="158"/>
                    <a:pt x="731" y="160"/>
                    <a:pt x="731" y="160"/>
                  </a:cubicBezTo>
                  <a:cubicBezTo>
                    <a:pt x="730" y="161"/>
                    <a:pt x="730" y="157"/>
                    <a:pt x="730" y="155"/>
                  </a:cubicBezTo>
                  <a:cubicBezTo>
                    <a:pt x="731" y="155"/>
                    <a:pt x="730" y="150"/>
                    <a:pt x="731" y="150"/>
                  </a:cubicBezTo>
                  <a:cubicBezTo>
                    <a:pt x="731" y="153"/>
                    <a:pt x="731" y="157"/>
                    <a:pt x="731" y="157"/>
                  </a:cubicBezTo>
                  <a:cubicBezTo>
                    <a:pt x="731" y="159"/>
                    <a:pt x="731" y="160"/>
                    <a:pt x="731" y="162"/>
                  </a:cubicBezTo>
                  <a:close/>
                  <a:moveTo>
                    <a:pt x="710" y="166"/>
                  </a:moveTo>
                  <a:cubicBezTo>
                    <a:pt x="710" y="166"/>
                    <a:pt x="710" y="162"/>
                    <a:pt x="710" y="162"/>
                  </a:cubicBezTo>
                  <a:cubicBezTo>
                    <a:pt x="710" y="164"/>
                    <a:pt x="710" y="165"/>
                    <a:pt x="710" y="166"/>
                  </a:cubicBezTo>
                  <a:close/>
                  <a:moveTo>
                    <a:pt x="712" y="155"/>
                  </a:moveTo>
                  <a:cubicBezTo>
                    <a:pt x="712" y="157"/>
                    <a:pt x="712" y="160"/>
                    <a:pt x="712" y="160"/>
                  </a:cubicBezTo>
                  <a:cubicBezTo>
                    <a:pt x="712" y="157"/>
                    <a:pt x="711" y="155"/>
                    <a:pt x="712" y="155"/>
                  </a:cubicBezTo>
                  <a:close/>
                  <a:moveTo>
                    <a:pt x="711" y="150"/>
                  </a:moveTo>
                  <a:cubicBezTo>
                    <a:pt x="711" y="149"/>
                    <a:pt x="711" y="147"/>
                    <a:pt x="711" y="149"/>
                  </a:cubicBezTo>
                  <a:cubicBezTo>
                    <a:pt x="711" y="146"/>
                    <a:pt x="710" y="141"/>
                    <a:pt x="711" y="140"/>
                  </a:cubicBezTo>
                  <a:cubicBezTo>
                    <a:pt x="712" y="145"/>
                    <a:pt x="712" y="152"/>
                    <a:pt x="712" y="155"/>
                  </a:cubicBezTo>
                  <a:cubicBezTo>
                    <a:pt x="711" y="155"/>
                    <a:pt x="711" y="152"/>
                    <a:pt x="711" y="151"/>
                  </a:cubicBezTo>
                  <a:cubicBezTo>
                    <a:pt x="711" y="154"/>
                    <a:pt x="711" y="159"/>
                    <a:pt x="712" y="162"/>
                  </a:cubicBezTo>
                  <a:cubicBezTo>
                    <a:pt x="711" y="164"/>
                    <a:pt x="711" y="155"/>
                    <a:pt x="711" y="152"/>
                  </a:cubicBezTo>
                  <a:cubicBezTo>
                    <a:pt x="711" y="151"/>
                    <a:pt x="710" y="149"/>
                    <a:pt x="711" y="151"/>
                  </a:cubicBezTo>
                  <a:cubicBezTo>
                    <a:pt x="710" y="150"/>
                    <a:pt x="710" y="146"/>
                    <a:pt x="710" y="144"/>
                  </a:cubicBezTo>
                  <a:cubicBezTo>
                    <a:pt x="711" y="144"/>
                    <a:pt x="711" y="149"/>
                    <a:pt x="711" y="150"/>
                  </a:cubicBezTo>
                  <a:close/>
                  <a:moveTo>
                    <a:pt x="725" y="148"/>
                  </a:moveTo>
                  <a:cubicBezTo>
                    <a:pt x="725" y="148"/>
                    <a:pt x="725" y="145"/>
                    <a:pt x="724" y="143"/>
                  </a:cubicBezTo>
                  <a:cubicBezTo>
                    <a:pt x="724" y="143"/>
                    <a:pt x="725" y="146"/>
                    <a:pt x="725" y="147"/>
                  </a:cubicBezTo>
                  <a:cubicBezTo>
                    <a:pt x="724" y="146"/>
                    <a:pt x="724" y="145"/>
                    <a:pt x="724" y="142"/>
                  </a:cubicBezTo>
                  <a:cubicBezTo>
                    <a:pt x="724" y="138"/>
                    <a:pt x="724" y="141"/>
                    <a:pt x="724" y="136"/>
                  </a:cubicBezTo>
                  <a:cubicBezTo>
                    <a:pt x="725" y="140"/>
                    <a:pt x="725" y="138"/>
                    <a:pt x="725" y="142"/>
                  </a:cubicBezTo>
                  <a:cubicBezTo>
                    <a:pt x="725" y="141"/>
                    <a:pt x="725" y="140"/>
                    <a:pt x="725" y="142"/>
                  </a:cubicBezTo>
                  <a:cubicBezTo>
                    <a:pt x="725" y="145"/>
                    <a:pt x="725" y="146"/>
                    <a:pt x="725" y="148"/>
                  </a:cubicBezTo>
                  <a:close/>
                  <a:moveTo>
                    <a:pt x="710" y="140"/>
                  </a:moveTo>
                  <a:cubicBezTo>
                    <a:pt x="709" y="139"/>
                    <a:pt x="709" y="137"/>
                    <a:pt x="709" y="134"/>
                  </a:cubicBezTo>
                  <a:cubicBezTo>
                    <a:pt x="710" y="136"/>
                    <a:pt x="710" y="138"/>
                    <a:pt x="710" y="140"/>
                  </a:cubicBezTo>
                  <a:close/>
                  <a:moveTo>
                    <a:pt x="52" y="278"/>
                  </a:moveTo>
                  <a:cubicBezTo>
                    <a:pt x="54" y="283"/>
                    <a:pt x="55" y="284"/>
                    <a:pt x="56" y="286"/>
                  </a:cubicBezTo>
                  <a:cubicBezTo>
                    <a:pt x="55" y="286"/>
                    <a:pt x="55" y="284"/>
                    <a:pt x="55" y="285"/>
                  </a:cubicBezTo>
                  <a:cubicBezTo>
                    <a:pt x="54" y="283"/>
                    <a:pt x="53" y="281"/>
                    <a:pt x="52" y="278"/>
                  </a:cubicBezTo>
                  <a:close/>
                  <a:moveTo>
                    <a:pt x="61" y="300"/>
                  </a:moveTo>
                  <a:cubicBezTo>
                    <a:pt x="60" y="299"/>
                    <a:pt x="59" y="297"/>
                    <a:pt x="59" y="298"/>
                  </a:cubicBezTo>
                  <a:cubicBezTo>
                    <a:pt x="57" y="295"/>
                    <a:pt x="57" y="294"/>
                    <a:pt x="56" y="292"/>
                  </a:cubicBezTo>
                  <a:cubicBezTo>
                    <a:pt x="57" y="292"/>
                    <a:pt x="57" y="293"/>
                    <a:pt x="58" y="295"/>
                  </a:cubicBezTo>
                  <a:cubicBezTo>
                    <a:pt x="59" y="297"/>
                    <a:pt x="60" y="299"/>
                    <a:pt x="61" y="300"/>
                  </a:cubicBezTo>
                  <a:close/>
                  <a:moveTo>
                    <a:pt x="58" y="295"/>
                  </a:moveTo>
                  <a:cubicBezTo>
                    <a:pt x="57" y="291"/>
                    <a:pt x="59" y="296"/>
                    <a:pt x="60" y="298"/>
                  </a:cubicBezTo>
                  <a:cubicBezTo>
                    <a:pt x="59" y="297"/>
                    <a:pt x="59" y="297"/>
                    <a:pt x="58" y="295"/>
                  </a:cubicBezTo>
                  <a:cubicBezTo>
                    <a:pt x="58" y="294"/>
                    <a:pt x="57" y="292"/>
                    <a:pt x="56" y="290"/>
                  </a:cubicBezTo>
                  <a:cubicBezTo>
                    <a:pt x="57" y="291"/>
                    <a:pt x="57" y="293"/>
                    <a:pt x="58" y="2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buFont typeface="Arial" panose="020B0604020202020204" pitchFamily="34" charset="0"/>
                <a:buNone/>
                <a:defRPr/>
              </a:pPr>
              <a:endParaRPr lang="zh-CN" altLang="en-US" noProof="1"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>
          <a:xfrm>
            <a:off x="1401363" y="2351715"/>
            <a:ext cx="1691806" cy="64961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>
              <a:buFontTx/>
              <a:buNone/>
              <a:defRPr sz="2000" b="1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914400" indent="0">
              <a:buFontTx/>
              <a:buNone/>
              <a:defRPr sz="2000" b="1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371600" indent="0">
              <a:buFontTx/>
              <a:buNone/>
              <a:defRPr sz="2000" b="1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1828800" indent="0">
              <a:buFontTx/>
              <a:buNone/>
              <a:defRPr sz="2000" b="1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>
          <a:xfrm>
            <a:off x="1058779" y="4057800"/>
            <a:ext cx="2334026" cy="1893821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1828800" indent="0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>
          <a:xfrm>
            <a:off x="3994819" y="2350291"/>
            <a:ext cx="1691806" cy="64961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rgbClr val="98CC77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>
              <a:buFontTx/>
              <a:buNone/>
              <a:defRPr sz="2000" b="1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914400" indent="0">
              <a:buFontTx/>
              <a:buNone/>
              <a:defRPr sz="2000" b="1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371600" indent="0">
              <a:buFontTx/>
              <a:buNone/>
              <a:defRPr sz="2000" b="1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1828800" indent="0">
              <a:buFontTx/>
              <a:buNone/>
              <a:defRPr sz="2000" b="1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17"/>
          </p:nvPr>
        </p:nvSpPr>
        <p:spPr>
          <a:xfrm>
            <a:off x="6522529" y="2357131"/>
            <a:ext cx="1691806" cy="64961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>
              <a:buFontTx/>
              <a:buNone/>
              <a:defRPr sz="20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914400" indent="0">
              <a:buFontTx/>
              <a:buNone/>
              <a:defRPr sz="20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371600" indent="0">
              <a:buFontTx/>
              <a:buNone/>
              <a:defRPr sz="20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1828800" indent="0">
              <a:buFontTx/>
              <a:buNone/>
              <a:defRPr sz="20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18"/>
          </p:nvPr>
        </p:nvSpPr>
        <p:spPr>
          <a:xfrm>
            <a:off x="3673709" y="4055576"/>
            <a:ext cx="2334026" cy="1893821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7" name="Text Placeholder 39"/>
          <p:cNvSpPr>
            <a:spLocks noGrp="1"/>
          </p:cNvSpPr>
          <p:nvPr>
            <p:ph type="body" sz="quarter" idx="19"/>
          </p:nvPr>
        </p:nvSpPr>
        <p:spPr>
          <a:xfrm>
            <a:off x="6288639" y="4069257"/>
            <a:ext cx="2334026" cy="1893821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8" name="Text Placeholder 39"/>
          <p:cNvSpPr>
            <a:spLocks noGrp="1"/>
          </p:cNvSpPr>
          <p:nvPr>
            <p:ph type="body" sz="quarter" idx="20"/>
          </p:nvPr>
        </p:nvSpPr>
        <p:spPr>
          <a:xfrm>
            <a:off x="9128594" y="2360259"/>
            <a:ext cx="1691806" cy="64961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>
              <a:buFontTx/>
              <a:buNone/>
              <a:defRPr sz="2000" b="1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914400" indent="0">
              <a:buFontTx/>
              <a:buNone/>
              <a:defRPr sz="2000" b="1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371600" indent="0">
              <a:buFontTx/>
              <a:buNone/>
              <a:defRPr sz="2000" b="1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1828800" indent="0">
              <a:buFontTx/>
              <a:buNone/>
              <a:defRPr sz="2000" b="1">
                <a:solidFill>
                  <a:schemeClr val="accent4"/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9" name="Text Placeholder 39"/>
          <p:cNvSpPr>
            <a:spLocks noGrp="1"/>
          </p:cNvSpPr>
          <p:nvPr>
            <p:ph type="body" sz="quarter" idx="21"/>
          </p:nvPr>
        </p:nvSpPr>
        <p:spPr>
          <a:xfrm>
            <a:off x="8911829" y="4055576"/>
            <a:ext cx="2334026" cy="1893821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>
              <a:defRPr sz="14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440" y="31115"/>
            <a:ext cx="10515600" cy="12801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8" name="日期占位符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" name="页脚占位符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" name="灯片编号占位符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04895-508E-4FFD-97E4-F93BB12F4C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"/>
          <p:cNvSpPr/>
          <p:nvPr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4" name="等腰三角形 3"/>
          <p:cNvSpPr/>
          <p:nvPr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440" y="31115"/>
            <a:ext cx="10515600" cy="12801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90538" y="4618038"/>
            <a:ext cx="1187450" cy="10588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6565" fontAlgn="auto"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7" name="矩形 2"/>
          <p:cNvSpPr/>
          <p:nvPr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1251284" y="1892969"/>
            <a:ext cx="4876800" cy="3304674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xfrm>
            <a:off x="7475538" y="1892300"/>
            <a:ext cx="3128962" cy="787400"/>
          </a:xfrm>
        </p:spPr>
        <p:txBody>
          <a:bodyPr/>
          <a:lstStyle>
            <a:lvl1pPr marL="0" indent="0" algn="ctr">
              <a:buNone/>
              <a:defRPr baseline="0">
                <a:ea typeface="黑体" panose="02010609060101010101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6994525" y="2790825"/>
            <a:ext cx="4359275" cy="26955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440" y="31115"/>
            <a:ext cx="10515600" cy="12801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1E31C-7196-4150-B48A-A205B2B76E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62600" y="5038724"/>
            <a:ext cx="6553200" cy="1053581"/>
          </a:xfrm>
          <a:noFill/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62600" y="6164370"/>
            <a:ext cx="6553200" cy="504000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0C0B74-A019-4836-B5B5-59DC98D9D11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3E9ABB-008D-4A49-98AB-65CBC48B6E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>
            <a:spLocks noChangeArrowheads="1"/>
          </p:cNvSpPr>
          <p:nvPr/>
        </p:nvSpPr>
        <p:spPr bwMode="auto">
          <a:xfrm>
            <a:off x="0" y="3879850"/>
            <a:ext cx="4992688" cy="2978150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 useBgFill="1">
        <p:nvSpPr>
          <p:cNvPr id="3" name="任意多边形 3"/>
          <p:cNvSpPr/>
          <p:nvPr/>
        </p:nvSpPr>
        <p:spPr>
          <a:xfrm>
            <a:off x="-20638" y="3860800"/>
            <a:ext cx="5375276" cy="2854325"/>
          </a:xfrm>
          <a:custGeom>
            <a:avLst/>
            <a:gdLst>
              <a:gd name="connsiteX0" fmla="*/ 10160 w 5374640"/>
              <a:gd name="connsiteY0" fmla="*/ 2072640 h 2854960"/>
              <a:gd name="connsiteX1" fmla="*/ 5232400 w 5374640"/>
              <a:gd name="connsiteY1" fmla="*/ 0 h 2854960"/>
              <a:gd name="connsiteX2" fmla="*/ 5374640 w 5374640"/>
              <a:gd name="connsiteY2" fmla="*/ 0 h 2854960"/>
              <a:gd name="connsiteX3" fmla="*/ 0 w 5374640"/>
              <a:gd name="connsiteY3" fmla="*/ 2854960 h 2854960"/>
              <a:gd name="connsiteX4" fmla="*/ 10160 w 5374640"/>
              <a:gd name="connsiteY4" fmla="*/ 2072640 h 285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4640" h="2854960">
                <a:moveTo>
                  <a:pt x="10160" y="2072640"/>
                </a:moveTo>
                <a:lnTo>
                  <a:pt x="5232400" y="0"/>
                </a:lnTo>
                <a:lnTo>
                  <a:pt x="5374640" y="0"/>
                </a:lnTo>
                <a:lnTo>
                  <a:pt x="0" y="2854960"/>
                </a:lnTo>
                <a:lnTo>
                  <a:pt x="10160" y="20726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2830513" y="4400550"/>
            <a:ext cx="9361487" cy="245745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5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A5BFE5-A7A0-4B07-A018-6B31485494F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B538CB-043C-43E7-AC85-92288B6402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"/>
          <p:cNvSpPr/>
          <p:nvPr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440" y="31115"/>
            <a:ext cx="10515600" cy="12801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/>
          <p:cNvSpPr/>
          <p:nvPr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440" y="31115"/>
            <a:ext cx="10515600" cy="12801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24" y="4707467"/>
            <a:ext cx="5153025" cy="1251543"/>
          </a:xfrm>
        </p:spPr>
        <p:txBody>
          <a:bodyPr anchor="b">
            <a:normAutofit/>
          </a:bodyPr>
          <a:lstStyle>
            <a:lvl1pPr algn="r">
              <a:defRPr sz="6600" b="1">
                <a:solidFill>
                  <a:schemeClr val="tx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6524624" y="6049963"/>
            <a:ext cx="5153025" cy="792820"/>
          </a:xfrm>
        </p:spPr>
        <p:txBody>
          <a:bodyPr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A45CD9-59AE-47D5-A754-1A2E716032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/>
          <p:cNvSpPr/>
          <p:nvPr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7" name="等腰三角形 6"/>
          <p:cNvSpPr/>
          <p:nvPr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3743082" y="1450387"/>
            <a:ext cx="4697895" cy="78581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200" b="1">
                <a:solidFill>
                  <a:schemeClr val="accent4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>
              <a:buFontTx/>
              <a:buNone/>
              <a:defRPr sz="3200" b="1">
                <a:solidFill>
                  <a:schemeClr val="accent4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914400" indent="0">
              <a:buFontTx/>
              <a:buNone/>
              <a:defRPr sz="3200" b="1">
                <a:solidFill>
                  <a:schemeClr val="accent4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371600" indent="0">
              <a:buFontTx/>
              <a:buNone/>
              <a:defRPr sz="3200" b="1">
                <a:solidFill>
                  <a:schemeClr val="accent4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4pPr>
            <a:lvl5pPr marL="1828800" indent="0">
              <a:buFontTx/>
              <a:buNone/>
              <a:defRPr sz="3200" b="1">
                <a:solidFill>
                  <a:schemeClr val="accent4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/>
          </p:nvPr>
        </p:nvSpPr>
        <p:spPr>
          <a:xfrm>
            <a:off x="1977887" y="2465388"/>
            <a:ext cx="8110330" cy="148044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400" baseline="0">
                <a:solidFill>
                  <a:schemeClr val="bg1">
                    <a:lumMod val="50000"/>
                  </a:schemeClr>
                </a:solidFill>
                <a:ea typeface="黑体" panose="02010609060101010101" charset="-122"/>
              </a:defRPr>
            </a:lvl1pPr>
            <a:lvl2pPr>
              <a:defRPr sz="1400" baseline="0">
                <a:solidFill>
                  <a:schemeClr val="bg1">
                    <a:lumMod val="50000"/>
                  </a:schemeClr>
                </a:solidFill>
                <a:ea typeface="黑体" panose="02010609060101010101" charset="-122"/>
              </a:defRPr>
            </a:lvl2pPr>
            <a:lvl3pPr>
              <a:defRPr sz="1400" baseline="0">
                <a:solidFill>
                  <a:schemeClr val="bg1">
                    <a:lumMod val="50000"/>
                  </a:schemeClr>
                </a:solidFill>
                <a:ea typeface="黑体" panose="02010609060101010101" charset="-122"/>
              </a:defRPr>
            </a:lvl3pPr>
            <a:lvl4pPr>
              <a:defRPr sz="1400" baseline="0">
                <a:solidFill>
                  <a:schemeClr val="bg1">
                    <a:lumMod val="50000"/>
                  </a:schemeClr>
                </a:solidFill>
                <a:ea typeface="黑体" panose="02010609060101010101" charset="-122"/>
              </a:defRPr>
            </a:lvl4pPr>
            <a:lvl5pPr>
              <a:defRPr sz="1400" baseline="0">
                <a:solidFill>
                  <a:schemeClr val="bg1">
                    <a:lumMod val="50000"/>
                  </a:schemeClr>
                </a:solidFill>
                <a:ea typeface="黑体" panose="02010609060101010101" charset="-122"/>
              </a:defRPr>
            </a:lvl5pPr>
          </a:lstStyle>
          <a:p>
            <a:pPr lvl="0"/>
            <a:r>
              <a:rPr lang="zh-CN" altLang="en-US" noProof="1" smtClean="0">
                <a:sym typeface="+mn-lt"/>
              </a:rPr>
              <a:t>单击此处编辑母版文本样式</a:t>
            </a:r>
            <a:endParaRPr lang="zh-CN" altLang="en-US" noProof="1" smtClean="0">
              <a:sym typeface="+mn-lt"/>
            </a:endParaRPr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1977887" y="4175023"/>
            <a:ext cx="8110330" cy="148044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400" baseline="0">
                <a:solidFill>
                  <a:schemeClr val="bg1">
                    <a:lumMod val="50000"/>
                  </a:schemeClr>
                </a:solidFill>
                <a:ea typeface="黑体" panose="02010609060101010101" charset="-122"/>
              </a:defRPr>
            </a:lvl1pPr>
            <a:lvl2pPr>
              <a:defRPr sz="1400" baseline="0">
                <a:solidFill>
                  <a:schemeClr val="bg1">
                    <a:lumMod val="50000"/>
                  </a:schemeClr>
                </a:solidFill>
                <a:ea typeface="黑体" panose="02010609060101010101" charset="-122"/>
              </a:defRPr>
            </a:lvl2pPr>
            <a:lvl3pPr>
              <a:defRPr sz="1400" baseline="0">
                <a:solidFill>
                  <a:schemeClr val="bg1">
                    <a:lumMod val="50000"/>
                  </a:schemeClr>
                </a:solidFill>
                <a:ea typeface="黑体" panose="02010609060101010101" charset="-122"/>
              </a:defRPr>
            </a:lvl3pPr>
            <a:lvl4pPr>
              <a:defRPr sz="1400" baseline="0">
                <a:solidFill>
                  <a:schemeClr val="bg1">
                    <a:lumMod val="50000"/>
                  </a:schemeClr>
                </a:solidFill>
                <a:ea typeface="黑体" panose="02010609060101010101" charset="-122"/>
              </a:defRPr>
            </a:lvl4pPr>
            <a:lvl5pPr>
              <a:defRPr sz="1400" baseline="0">
                <a:solidFill>
                  <a:schemeClr val="bg1">
                    <a:lumMod val="50000"/>
                  </a:schemeClr>
                </a:solidFill>
                <a:ea typeface="黑体" panose="02010609060101010101" charset="-122"/>
              </a:defRPr>
            </a:lvl5pPr>
          </a:lstStyle>
          <a:p>
            <a:pPr lvl="0"/>
            <a:r>
              <a:rPr lang="zh-CN" altLang="en-US" noProof="1" smtClean="0">
                <a:sym typeface="+mn-lt"/>
              </a:rPr>
              <a:t>单击此处编辑母版文本样式</a:t>
            </a:r>
            <a:endParaRPr lang="zh-CN" altLang="en-US" noProof="1" smtClean="0"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6440" y="31115"/>
            <a:ext cx="10515600" cy="12801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ea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4A3BB-3EAB-4184-B3BC-721B95B19E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31.xml"/><Relationship Id="rId22" Type="http://schemas.openxmlformats.org/officeDocument/2006/relationships/tags" Target="../tags/tag30.xml"/><Relationship Id="rId21" Type="http://schemas.openxmlformats.org/officeDocument/2006/relationships/tags" Target="../tags/tag29.xml"/><Relationship Id="rId20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8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6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7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 typeface="Arial" panose="020B0604020202020204" pitchFamily="34" charset="0"/>
              <a:buNone/>
              <a:defRPr sz="12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 typeface="Arial" panose="020B0604020202020204" pitchFamily="34" charset="0"/>
              <a:buNone/>
              <a:defRPr sz="120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pic>
        <p:nvPicPr>
          <p:cNvPr id="1032" name="图片 11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2" b="13748"/>
          <a:stretch>
            <a:fillRect/>
          </a:stretch>
        </p:blipFill>
        <p:spPr bwMode="auto">
          <a:xfrm>
            <a:off x="0" y="0"/>
            <a:ext cx="12192000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等腰三角形 8"/>
          <p:cNvSpPr/>
          <p:nvPr>
            <p:custDataLst>
              <p:tags r:id="rId21"/>
            </p:custDataLst>
          </p:nvPr>
        </p:nvSpPr>
        <p:spPr>
          <a:xfrm rot="5400000" flipV="1">
            <a:off x="4187031" y="-1146968"/>
            <a:ext cx="3817937" cy="12192000"/>
          </a:xfrm>
          <a:prstGeom prst="triangle">
            <a:avLst/>
          </a:prstGeom>
          <a:solidFill>
            <a:srgbClr val="354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10" name="直角三角形 9"/>
          <p:cNvSpPr/>
          <p:nvPr>
            <p:custDataLst>
              <p:tags r:id="rId22"/>
            </p:custDataLst>
          </p:nvPr>
        </p:nvSpPr>
        <p:spPr>
          <a:xfrm>
            <a:off x="0" y="3621088"/>
            <a:ext cx="12192000" cy="32369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11" name="直角三角形 10"/>
          <p:cNvSpPr/>
          <p:nvPr>
            <p:custDataLst>
              <p:tags r:id="rId23"/>
            </p:custDataLst>
          </p:nvPr>
        </p:nvSpPr>
        <p:spPr>
          <a:xfrm flipH="1">
            <a:off x="0" y="3040063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2400" noProof="1">
              <a:cs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ID" val="custom0_1*i*1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ID" val="custom0_7*i*6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m1-1"/>
  <p:tag name="KSO_WM_UNIT_TYPE" val="i"/>
  <p:tag name="KSO_WM_UNIT_INDEX" val="6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7*i*5"/>
  <p:tag name="KSO_WM_TEMPLATE_CATEGORY" val="custom"/>
  <p:tag name="KSO_WM_TEMPLATE_INDEX" val="0"/>
  <p:tag name="KSO_WM_UNIT_INDEX" val="5"/>
  <p:tag name="KSO_WM_UNIT_HIGHLIGHT" val="0"/>
  <p:tag name="KSO_WM_UNIT_COMPATIBLE" val="0"/>
  <p:tag name="KSO_WM_UNIT_LAYERLEVEL" val="1"/>
  <p:tag name="KSO_WM_DIAGRAM_GROUP_CODE" val="m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ID" val="custom0_7*i*6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m1-1"/>
  <p:tag name="KSO_WM_UNIT_TYPE" val="i"/>
  <p:tag name="KSO_WM_UNIT_INDEX" val="6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7*i*5"/>
  <p:tag name="KSO_WM_TEMPLATE_CATEGORY" val="custom"/>
  <p:tag name="KSO_WM_TEMPLATE_INDEX" val="0"/>
  <p:tag name="KSO_WM_UNIT_INDEX" val="5"/>
  <p:tag name="KSO_WM_UNIT_HIGHLIGHT" val="0"/>
  <p:tag name="KSO_WM_UNIT_COMPATIBLE" val="0"/>
  <p:tag name="KSO_WM_UNIT_LAYERLEVEL" val="1"/>
  <p:tag name="KSO_WM_DIAGRAM_GROUP_CODE" val="m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custom0_7*i*6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m1-1"/>
  <p:tag name="KSO_WM_UNIT_TYPE" val="i"/>
  <p:tag name="KSO_WM_UNIT_INDEX" val="6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7*i*5"/>
  <p:tag name="KSO_WM_TEMPLATE_CATEGORY" val="custom"/>
  <p:tag name="KSO_WM_TEMPLATE_INDEX" val="0"/>
  <p:tag name="KSO_WM_UNIT_INDEX" val="5"/>
  <p:tag name="KSO_WM_UNIT_HIGHLIGHT" val="0"/>
  <p:tag name="KSO_WM_UNIT_COMPATIBLE" val="0"/>
  <p:tag name="KSO_WM_UNIT_LAYERLEVEL" val="1"/>
  <p:tag name="KSO_WM_DIAGRAM_GROUP_CODE" val="m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ID" val="custom0_7*i*6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m1-1"/>
  <p:tag name="KSO_WM_UNIT_TYPE" val="i"/>
  <p:tag name="KSO_WM_UNIT_INDEX" val="6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7*i*5"/>
  <p:tag name="KSO_WM_TEMPLATE_CATEGORY" val="custom"/>
  <p:tag name="KSO_WM_TEMPLATE_INDEX" val="0"/>
  <p:tag name="KSO_WM_UNIT_INDEX" val="5"/>
  <p:tag name="KSO_WM_UNIT_HIGHLIGHT" val="0"/>
  <p:tag name="KSO_WM_UNIT_COMPATIBLE" val="0"/>
  <p:tag name="KSO_WM_UNIT_LAYERLEVEL" val="1"/>
  <p:tag name="KSO_WM_DIAGRAM_GROUP_CODE" val="m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ID" val="custom0_7*i*6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m1-1"/>
  <p:tag name="KSO_WM_UNIT_TYPE" val="i"/>
  <p:tag name="KSO_WM_UNIT_INDEX" val="6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7*i*5"/>
  <p:tag name="KSO_WM_TEMPLATE_CATEGORY" val="custom"/>
  <p:tag name="KSO_WM_TEMPLATE_INDEX" val="0"/>
  <p:tag name="KSO_WM_UNIT_INDEX" val="5"/>
  <p:tag name="KSO_WM_UNIT_HIGHLIGHT" val="0"/>
  <p:tag name="KSO_WM_UNIT_COMPATIBLE" val="0"/>
  <p:tag name="KSO_WM_UNIT_LAYERLEVEL" val="1"/>
  <p:tag name="KSO_WM_DIAGRAM_GROUP_CODE" val="m1-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ID" val="custom0_1*i*3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ID" val="custom0_7*i*6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m1-1"/>
  <p:tag name="KSO_WM_UNIT_TYPE" val="i"/>
  <p:tag name="KSO_WM_UNIT_INDEX" val="6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7*i*5"/>
  <p:tag name="KSO_WM_TEMPLATE_CATEGORY" val="custom"/>
  <p:tag name="KSO_WM_TEMPLATE_INDEX" val="0"/>
  <p:tag name="KSO_WM_UNIT_INDEX" val="5"/>
  <p:tag name="KSO_WM_UNIT_HIGHLIGHT" val="0"/>
  <p:tag name="KSO_WM_UNIT_COMPATIBLE" val="0"/>
  <p:tag name="KSO_WM_UNIT_LAYERLEVEL" val="1"/>
  <p:tag name="KSO_WM_DIAGRAM_GROUP_CODE" val="m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ID" val="custom0_7*i*6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m1-1"/>
  <p:tag name="KSO_WM_UNIT_TYPE" val="i"/>
  <p:tag name="KSO_WM_UNIT_INDEX" val="6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7*i*5"/>
  <p:tag name="KSO_WM_TEMPLATE_CATEGORY" val="custom"/>
  <p:tag name="KSO_WM_TEMPLATE_INDEX" val="0"/>
  <p:tag name="KSO_WM_UNIT_INDEX" val="5"/>
  <p:tag name="KSO_WM_UNIT_HIGHLIGHT" val="0"/>
  <p:tag name="KSO_WM_UNIT_COMPATIBLE" val="0"/>
  <p:tag name="KSO_WM_UNIT_LAYERLEVEL" val="1"/>
  <p:tag name="KSO_WM_DIAGRAM_GROUP_CODE" val="m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ID" val="custom0_7*i*6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m1-1"/>
  <p:tag name="KSO_WM_UNIT_TYPE" val="i"/>
  <p:tag name="KSO_WM_UNIT_INDEX" val="6"/>
</p:tagLst>
</file>

<file path=ppt/tags/tag25.xml><?xml version="1.0" encoding="utf-8"?>
<p:tagLst xmlns:p="http://schemas.openxmlformats.org/presentationml/2006/main">
  <p:tag name="KSO_WM_TAG_VERSION" val="1.0"/>
  <p:tag name="KSO_WM_TEMPLATE_CATEGORY" val="custom"/>
  <p:tag name="KSO_WM_TEMPLATE_INDEX" val="0"/>
</p:tagLst>
</file>

<file path=ppt/tags/tag26.xml><?xml version="1.0" encoding="utf-8"?>
<p:tagLst xmlns:p="http://schemas.openxmlformats.org/presentationml/2006/main">
  <p:tag name="KSO_WM_TAG_VERSION" val="1.0"/>
  <p:tag name="KSO_WM_TEMPLATE_CATEGORY" val="custom"/>
  <p:tag name="KSO_WM_TEMPLATE_INDEX" val="0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7_1"/>
  <p:tag name="KSO_WM_TEMPLATE_CATEGORY" val="custom"/>
  <p:tag name="KSO_WM_TEMPLATE_INDEX" val="0"/>
  <p:tag name="KSO_WM_TEMPLATE_SUBCATEGORY" val="combine"/>
  <p:tag name="KSO_WM_TEMPLATE_THUMBS_INDEX" val="1、7、11、14、18、19、22、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ID" val="custom0_1*i*1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ID" val="custom0_1*i*3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ID" val="custom0_1*i*4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ID" val="custom0_1*i*4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ID" val="custom0_1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ID" val="custom0_1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7*i*5"/>
  <p:tag name="KSO_WM_TEMPLATE_CATEGORY" val="custom"/>
  <p:tag name="KSO_WM_TEMPLATE_INDEX" val="0"/>
  <p:tag name="KSO_WM_UNIT_INDEX" val="5"/>
  <p:tag name="KSO_WM_UNIT_HIGHLIGHT" val="0"/>
  <p:tag name="KSO_WM_UNIT_COMPATIBLE" val="0"/>
  <p:tag name="KSO_WM_UNIT_LAYERLEVEL" val="1"/>
  <p:tag name="KSO_WM_DIAGRAM_GROUP_CODE" val="m1-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ID" val="custom0_7*i*6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m1-1"/>
  <p:tag name="KSO_WM_UNIT_TYPE" val="i"/>
  <p:tag name="KSO_WM_UNIT_INDEX" val="6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7*i*5"/>
  <p:tag name="KSO_WM_TEMPLATE_CATEGORY" val="custom"/>
  <p:tag name="KSO_WM_TEMPLATE_INDEX" val="0"/>
  <p:tag name="KSO_WM_UNIT_INDEX" val="5"/>
  <p:tag name="KSO_WM_UNIT_HIGHLIGHT" val="0"/>
  <p:tag name="KSO_WM_UNIT_COMPATIBLE" val="0"/>
  <p:tag name="KSO_WM_UNIT_LAYERLEVEL" val="1"/>
  <p:tag name="KSO_WM_DIAGRAM_GROUP_CODE" val="m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ID" val="custom0_7*i*6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m1-1"/>
  <p:tag name="KSO_WM_UNIT_TYPE" val="i"/>
  <p:tag name="KSO_WM_UNIT_INDEX" val="6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7*i*5"/>
  <p:tag name="KSO_WM_TEMPLATE_CATEGORY" val="custom"/>
  <p:tag name="KSO_WM_TEMPLATE_INDEX" val="0"/>
  <p:tag name="KSO_WM_UNIT_INDEX" val="5"/>
  <p:tag name="KSO_WM_UNIT_HIGHLIGHT" val="0"/>
  <p:tag name="KSO_WM_UNIT_COMPATIBLE" val="0"/>
  <p:tag name="KSO_WM_UNIT_LAYERLEVEL" val="1"/>
  <p:tag name="KSO_WM_DIAGRAM_GROUP_CODE" val="m1-1"/>
</p:tagLst>
</file>

<file path=ppt/theme/theme1.xml><?xml version="1.0" encoding="utf-8"?>
<a:theme xmlns:a="http://schemas.openxmlformats.org/drawingml/2006/main" name="green for general">
  <a:themeElements>
    <a:clrScheme name="自定义 103">
      <a:dk1>
        <a:srgbClr val="466424"/>
      </a:dk1>
      <a:lt1>
        <a:srgbClr val="FFFFFF"/>
      </a:lt1>
      <a:dk2>
        <a:srgbClr val="7A9858"/>
      </a:dk2>
      <a:lt2>
        <a:srgbClr val="FFFFFF"/>
      </a:lt2>
      <a:accent1>
        <a:srgbClr val="3B561D"/>
      </a:accent1>
      <a:accent2>
        <a:srgbClr val="98CC77"/>
      </a:accent2>
      <a:accent3>
        <a:srgbClr val="779989"/>
      </a:accent3>
      <a:accent4>
        <a:srgbClr val="3B561D"/>
      </a:accent4>
      <a:accent5>
        <a:srgbClr val="466424"/>
      </a:accent5>
      <a:accent6>
        <a:srgbClr val="BED7CB"/>
      </a:accent6>
      <a:hlink>
        <a:srgbClr val="98CC77"/>
      </a:hlink>
      <a:folHlink>
        <a:srgbClr val="AABBCB"/>
      </a:folHlink>
    </a:clrScheme>
    <a:fontScheme name="dzihkq4p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Black</vt:lpstr>
      <vt:lpstr>黑体</vt:lpstr>
      <vt:lpstr>Arial Unicode MS</vt:lpstr>
      <vt:lpstr>green for general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测试人员</dc:creator>
  <cp:lastModifiedBy>测试人员</cp:lastModifiedBy>
  <cp:revision>4</cp:revision>
  <dcterms:created xsi:type="dcterms:W3CDTF">2019-09-19T02:01:00Z</dcterms:created>
  <dcterms:modified xsi:type="dcterms:W3CDTF">2021-01-15T09:29:11Z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2052-11.8.2.8950</vt:lpwstr>
  </property>
</Properties>
</file>