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2"/>
  </p:notesMasterIdLst>
  <p:sldIdLst>
    <p:sldId id="256" r:id="rId2"/>
    <p:sldId id="257" r:id="rId3"/>
    <p:sldId id="258" r:id="rId4"/>
    <p:sldId id="263" r:id="rId5"/>
    <p:sldId id="264" r:id="rId6"/>
    <p:sldId id="259" r:id="rId7"/>
    <p:sldId id="265" r:id="rId8"/>
    <p:sldId id="261" r:id="rId9"/>
    <p:sldId id="262" r:id="rId10"/>
    <p:sldId id="260"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784A8-E3E5-4E68-8237-DBEDD8A6C1DD}" v="1242" vWet="1243" dt="2024-01-25T19:18:44.889"/>
    <p1510:client id="{318A9B6D-0FEE-4B7D-834D-E02F9AE98523}" v="2629" dt="2024-01-25T19:22:22.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Ezenwenyi" userId="8bd0ffb7f75b6700" providerId="Windows Live" clId="Web-{407E1FBB-C244-4DF9-B9F2-5CEE96326EF3}"/>
    <pc:docChg chg="modSld">
      <pc:chgData name="Christopher Ezenwenyi" userId="8bd0ffb7f75b6700" providerId="Windows Live" clId="Web-{407E1FBB-C244-4DF9-B9F2-5CEE96326EF3}" dt="2024-01-24T19:15:14.269" v="36" actId="20577"/>
      <pc:docMkLst>
        <pc:docMk/>
      </pc:docMkLst>
      <pc:sldChg chg="modSp">
        <pc:chgData name="Christopher Ezenwenyi" userId="8bd0ffb7f75b6700" providerId="Windows Live" clId="Web-{407E1FBB-C244-4DF9-B9F2-5CEE96326EF3}" dt="2024-01-24T19:05:00.895" v="3"/>
        <pc:sldMkLst>
          <pc:docMk/>
          <pc:sldMk cId="0" sldId="256"/>
        </pc:sldMkLst>
        <pc:spChg chg="mod">
          <ac:chgData name="Christopher Ezenwenyi" userId="8bd0ffb7f75b6700" providerId="Windows Live" clId="Web-{407E1FBB-C244-4DF9-B9F2-5CEE96326EF3}" dt="2024-01-24T19:05:00.895" v="3"/>
          <ac:spMkLst>
            <pc:docMk/>
            <pc:sldMk cId="0" sldId="256"/>
            <ac:spMk id="54" creationId="{00000000-0000-0000-0000-000000000000}"/>
          </ac:spMkLst>
        </pc:spChg>
      </pc:sldChg>
      <pc:sldChg chg="modSp modNotes">
        <pc:chgData name="Christopher Ezenwenyi" userId="8bd0ffb7f75b6700" providerId="Windows Live" clId="Web-{407E1FBB-C244-4DF9-B9F2-5CEE96326EF3}" dt="2024-01-24T19:05:15.911" v="4" actId="20577"/>
        <pc:sldMkLst>
          <pc:docMk/>
          <pc:sldMk cId="0" sldId="257"/>
        </pc:sldMkLst>
        <pc:spChg chg="mod">
          <ac:chgData name="Christopher Ezenwenyi" userId="8bd0ffb7f75b6700" providerId="Windows Live" clId="Web-{407E1FBB-C244-4DF9-B9F2-5CEE96326EF3}" dt="2024-01-24T19:05:15.911" v="4" actId="20577"/>
          <ac:spMkLst>
            <pc:docMk/>
            <pc:sldMk cId="0" sldId="257"/>
            <ac:spMk id="2" creationId="{005E2394-96EF-5C47-6C5A-44FFD5768892}"/>
          </ac:spMkLst>
        </pc:spChg>
      </pc:sldChg>
      <pc:sldChg chg="modSp">
        <pc:chgData name="Christopher Ezenwenyi" userId="8bd0ffb7f75b6700" providerId="Windows Live" clId="Web-{407E1FBB-C244-4DF9-B9F2-5CEE96326EF3}" dt="2024-01-24T19:05:00.895" v="3"/>
        <pc:sldMkLst>
          <pc:docMk/>
          <pc:sldMk cId="0" sldId="258"/>
        </pc:sldMkLst>
        <pc:spChg chg="mod">
          <ac:chgData name="Christopher Ezenwenyi" userId="8bd0ffb7f75b6700" providerId="Windows Live" clId="Web-{407E1FBB-C244-4DF9-B9F2-5CEE96326EF3}" dt="2024-01-24T19:05:00.895" v="3"/>
          <ac:spMkLst>
            <pc:docMk/>
            <pc:sldMk cId="0" sldId="258"/>
            <ac:spMk id="66" creationId="{00000000-0000-0000-0000-000000000000}"/>
          </ac:spMkLst>
        </pc:spChg>
      </pc:sldChg>
      <pc:sldChg chg="modSp">
        <pc:chgData name="Christopher Ezenwenyi" userId="8bd0ffb7f75b6700" providerId="Windows Live" clId="Web-{407E1FBB-C244-4DF9-B9F2-5CEE96326EF3}" dt="2024-01-24T19:15:14.269" v="36" actId="20577"/>
        <pc:sldMkLst>
          <pc:docMk/>
          <pc:sldMk cId="0" sldId="259"/>
        </pc:sldMkLst>
        <pc:spChg chg="mod">
          <ac:chgData name="Christopher Ezenwenyi" userId="8bd0ffb7f75b6700" providerId="Windows Live" clId="Web-{407E1FBB-C244-4DF9-B9F2-5CEE96326EF3}" dt="2024-01-24T19:15:14.269" v="36" actId="20577"/>
          <ac:spMkLst>
            <pc:docMk/>
            <pc:sldMk cId="0" sldId="259"/>
            <ac:spMk id="72" creationId="{00000000-0000-0000-0000-000000000000}"/>
          </ac:spMkLst>
        </pc:spChg>
      </pc:sldChg>
      <pc:sldChg chg="modSp">
        <pc:chgData name="Christopher Ezenwenyi" userId="8bd0ffb7f75b6700" providerId="Windows Live" clId="Web-{407E1FBB-C244-4DF9-B9F2-5CEE96326EF3}" dt="2024-01-24T19:05:00.895" v="3"/>
        <pc:sldMkLst>
          <pc:docMk/>
          <pc:sldMk cId="0" sldId="262"/>
        </pc:sldMkLst>
        <pc:spChg chg="mod">
          <ac:chgData name="Christopher Ezenwenyi" userId="8bd0ffb7f75b6700" providerId="Windows Live" clId="Web-{407E1FBB-C244-4DF9-B9F2-5CEE96326EF3}" dt="2024-01-24T19:05:00.895" v="3"/>
          <ac:spMkLst>
            <pc:docMk/>
            <pc:sldMk cId="0" sldId="262"/>
            <ac:spMk id="89" creationId="{00000000-0000-0000-0000-000000000000}"/>
          </ac:spMkLst>
        </pc:spChg>
      </pc:sldChg>
      <pc:sldChg chg="modSp">
        <pc:chgData name="Christopher Ezenwenyi" userId="8bd0ffb7f75b6700" providerId="Windows Live" clId="Web-{407E1FBB-C244-4DF9-B9F2-5CEE96326EF3}" dt="2024-01-24T19:05:00.895" v="3"/>
        <pc:sldMkLst>
          <pc:docMk/>
          <pc:sldMk cId="2875896120" sldId="263"/>
        </pc:sldMkLst>
        <pc:spChg chg="mod">
          <ac:chgData name="Christopher Ezenwenyi" userId="8bd0ffb7f75b6700" providerId="Windows Live" clId="Web-{407E1FBB-C244-4DF9-B9F2-5CEE96326EF3}" dt="2024-01-24T19:05:00.895" v="3"/>
          <ac:spMkLst>
            <pc:docMk/>
            <pc:sldMk cId="2875896120" sldId="263"/>
            <ac:spMk id="3" creationId="{9E463876-C41B-0E35-8E91-6C8D9BC6DDE6}"/>
          </ac:spMkLst>
        </pc:spChg>
      </pc:sldChg>
    </pc:docChg>
  </pc:docChgLst>
  <pc:docChgLst>
    <pc:chgData name="Christopher Ezenwenyi" userId="8bd0ffb7f75b6700" providerId="Windows Live" clId="Web-{9FD4ED7D-0C49-4DAE-B996-CF7190254D5C}"/>
    <pc:docChg chg="modSld">
      <pc:chgData name="Christopher Ezenwenyi" userId="8bd0ffb7f75b6700" providerId="Windows Live" clId="Web-{9FD4ED7D-0C49-4DAE-B996-CF7190254D5C}" dt="2024-01-24T18:52:20.597" v="1" actId="20577"/>
      <pc:docMkLst>
        <pc:docMk/>
      </pc:docMkLst>
      <pc:sldChg chg="modSp">
        <pc:chgData name="Christopher Ezenwenyi" userId="8bd0ffb7f75b6700" providerId="Windows Live" clId="Web-{9FD4ED7D-0C49-4DAE-B996-CF7190254D5C}" dt="2024-01-24T18:52:20.597" v="1" actId="20577"/>
        <pc:sldMkLst>
          <pc:docMk/>
          <pc:sldMk cId="0" sldId="258"/>
        </pc:sldMkLst>
        <pc:spChg chg="mod">
          <ac:chgData name="Christopher Ezenwenyi" userId="8bd0ffb7f75b6700" providerId="Windows Live" clId="Web-{9FD4ED7D-0C49-4DAE-B996-CF7190254D5C}" dt="2024-01-24T18:52:20.597" v="1" actId="20577"/>
          <ac:spMkLst>
            <pc:docMk/>
            <pc:sldMk cId="0" sldId="258"/>
            <ac:spMk id="66" creationId="{00000000-0000-0000-0000-000000000000}"/>
          </ac:spMkLst>
        </pc:spChg>
      </pc:sldChg>
    </pc:docChg>
  </pc:docChgLst>
  <pc:docChgLst>
    <pc:chgData name="Sophie Ebsworth" userId="c08c041104a4d36f" providerId="LiveId" clId="{318A9B6D-0FEE-4B7D-834D-E02F9AE98523}"/>
    <pc:docChg chg="undo custSel addSld delSld modSld sldOrd">
      <pc:chgData name="Sophie Ebsworth" userId="c08c041104a4d36f" providerId="LiveId" clId="{318A9B6D-0FEE-4B7D-834D-E02F9AE98523}" dt="2024-01-25T19:22:22.413" v="2632" actId="20577"/>
      <pc:docMkLst>
        <pc:docMk/>
      </pc:docMkLst>
      <pc:sldChg chg="addSp modSp mod modNotesTx">
        <pc:chgData name="Sophie Ebsworth" userId="c08c041104a4d36f" providerId="LiveId" clId="{318A9B6D-0FEE-4B7D-834D-E02F9AE98523}" dt="2024-01-24T19:19:27.992" v="386" actId="20577"/>
        <pc:sldMkLst>
          <pc:docMk/>
          <pc:sldMk cId="0" sldId="256"/>
        </pc:sldMkLst>
        <pc:spChg chg="mod">
          <ac:chgData name="Sophie Ebsworth" userId="c08c041104a4d36f" providerId="LiveId" clId="{318A9B6D-0FEE-4B7D-834D-E02F9AE98523}" dt="2024-01-24T18:48:32.048" v="66" actId="207"/>
          <ac:spMkLst>
            <pc:docMk/>
            <pc:sldMk cId="0" sldId="256"/>
            <ac:spMk id="3" creationId="{27CDC2F5-581C-0E2D-FFC7-622BA7E8E616}"/>
          </ac:spMkLst>
        </pc:spChg>
        <pc:picChg chg="add mod ord">
          <ac:chgData name="Sophie Ebsworth" userId="c08c041104a4d36f" providerId="LiveId" clId="{318A9B6D-0FEE-4B7D-834D-E02F9AE98523}" dt="2024-01-24T18:53:04.171" v="112" actId="29295"/>
          <ac:picMkLst>
            <pc:docMk/>
            <pc:sldMk cId="0" sldId="256"/>
            <ac:picMk id="4" creationId="{7A7F6B12-6B6A-4DE5-46DB-E7077E5A30D0}"/>
          </ac:picMkLst>
        </pc:picChg>
      </pc:sldChg>
      <pc:sldChg chg="addSp modSp mod modNotesTx">
        <pc:chgData name="Sophie Ebsworth" userId="c08c041104a4d36f" providerId="LiveId" clId="{318A9B6D-0FEE-4B7D-834D-E02F9AE98523}" dt="2024-01-24T19:13:44.652" v="328" actId="20577"/>
        <pc:sldMkLst>
          <pc:docMk/>
          <pc:sldMk cId="0" sldId="257"/>
        </pc:sldMkLst>
        <pc:spChg chg="mod">
          <ac:chgData name="Sophie Ebsworth" userId="c08c041104a4d36f" providerId="LiveId" clId="{318A9B6D-0FEE-4B7D-834D-E02F9AE98523}" dt="2024-01-24T18:41:13.356" v="6" actId="20577"/>
          <ac:spMkLst>
            <pc:docMk/>
            <pc:sldMk cId="0" sldId="257"/>
            <ac:spMk id="2" creationId="{005E2394-96EF-5C47-6C5A-44FFD5768892}"/>
          </ac:spMkLst>
        </pc:spChg>
        <pc:spChg chg="mod">
          <ac:chgData name="Sophie Ebsworth" userId="c08c041104a4d36f" providerId="LiveId" clId="{318A9B6D-0FEE-4B7D-834D-E02F9AE98523}" dt="2024-01-24T18:52:37.770" v="111" actId="1036"/>
          <ac:spMkLst>
            <pc:docMk/>
            <pc:sldMk cId="0" sldId="257"/>
            <ac:spMk id="60" creationId="{00000000-0000-0000-0000-000000000000}"/>
          </ac:spMkLst>
        </pc:spChg>
        <pc:picChg chg="add mod ord">
          <ac:chgData name="Sophie Ebsworth" userId="c08c041104a4d36f" providerId="LiveId" clId="{318A9B6D-0FEE-4B7D-834D-E02F9AE98523}" dt="2024-01-24T18:53:22.138" v="113" actId="29295"/>
          <ac:picMkLst>
            <pc:docMk/>
            <pc:sldMk cId="0" sldId="257"/>
            <ac:picMk id="3" creationId="{32499DEA-658B-C4BD-5E36-079463D0FE59}"/>
          </ac:picMkLst>
        </pc:picChg>
      </pc:sldChg>
      <pc:sldChg chg="addSp modSp add del mod modNotesTx">
        <pc:chgData name="Sophie Ebsworth" userId="c08c041104a4d36f" providerId="LiveId" clId="{318A9B6D-0FEE-4B7D-834D-E02F9AE98523}" dt="2024-01-25T19:22:22.413" v="2632" actId="20577"/>
        <pc:sldMkLst>
          <pc:docMk/>
          <pc:sldMk cId="0" sldId="258"/>
        </pc:sldMkLst>
        <pc:spChg chg="mod">
          <ac:chgData name="Sophie Ebsworth" userId="c08c041104a4d36f" providerId="LiveId" clId="{318A9B6D-0FEE-4B7D-834D-E02F9AE98523}" dt="2024-01-24T18:53:40.585" v="115" actId="255"/>
          <ac:spMkLst>
            <pc:docMk/>
            <pc:sldMk cId="0" sldId="258"/>
            <ac:spMk id="65" creationId="{00000000-0000-0000-0000-000000000000}"/>
          </ac:spMkLst>
        </pc:spChg>
        <pc:spChg chg="mod">
          <ac:chgData name="Sophie Ebsworth" userId="c08c041104a4d36f" providerId="LiveId" clId="{318A9B6D-0FEE-4B7D-834D-E02F9AE98523}" dt="2024-01-25T19:16:31.429" v="2514" actId="21"/>
          <ac:spMkLst>
            <pc:docMk/>
            <pc:sldMk cId="0" sldId="258"/>
            <ac:spMk id="66" creationId="{00000000-0000-0000-0000-000000000000}"/>
          </ac:spMkLst>
        </pc:spChg>
        <pc:picChg chg="add mod ord">
          <ac:chgData name="Sophie Ebsworth" userId="c08c041104a4d36f" providerId="LiveId" clId="{318A9B6D-0FEE-4B7D-834D-E02F9AE98523}" dt="2024-01-24T18:53:52.946" v="116" actId="29295"/>
          <ac:picMkLst>
            <pc:docMk/>
            <pc:sldMk cId="0" sldId="258"/>
            <ac:picMk id="2" creationId="{EDDB294F-39FF-01E0-8368-5D3EBF49697A}"/>
          </ac:picMkLst>
        </pc:picChg>
      </pc:sldChg>
      <pc:sldChg chg="addSp modSp mod modNotesTx">
        <pc:chgData name="Sophie Ebsworth" userId="c08c041104a4d36f" providerId="LiveId" clId="{318A9B6D-0FEE-4B7D-834D-E02F9AE98523}" dt="2024-01-24T21:07:02.190" v="1679" actId="20577"/>
        <pc:sldMkLst>
          <pc:docMk/>
          <pc:sldMk cId="0" sldId="259"/>
        </pc:sldMkLst>
        <pc:spChg chg="mod">
          <ac:chgData name="Sophie Ebsworth" userId="c08c041104a4d36f" providerId="LiveId" clId="{318A9B6D-0FEE-4B7D-834D-E02F9AE98523}" dt="2024-01-24T18:57:03.488" v="188" actId="1076"/>
          <ac:spMkLst>
            <pc:docMk/>
            <pc:sldMk cId="0" sldId="259"/>
            <ac:spMk id="71" creationId="{00000000-0000-0000-0000-000000000000}"/>
          </ac:spMkLst>
        </pc:spChg>
        <pc:spChg chg="mod">
          <ac:chgData name="Sophie Ebsworth" userId="c08c041104a4d36f" providerId="LiveId" clId="{318A9B6D-0FEE-4B7D-834D-E02F9AE98523}" dt="2024-01-24T19:04:49.985" v="266" actId="1076"/>
          <ac:spMkLst>
            <pc:docMk/>
            <pc:sldMk cId="0" sldId="259"/>
            <ac:spMk id="72" creationId="{00000000-0000-0000-0000-000000000000}"/>
          </ac:spMkLst>
        </pc:spChg>
        <pc:picChg chg="add mod ord">
          <ac:chgData name="Sophie Ebsworth" userId="c08c041104a4d36f" providerId="LiveId" clId="{318A9B6D-0FEE-4B7D-834D-E02F9AE98523}" dt="2024-01-24T18:59:35.904" v="234" actId="29295"/>
          <ac:picMkLst>
            <pc:docMk/>
            <pc:sldMk cId="0" sldId="259"/>
            <ac:picMk id="2" creationId="{F90FD7F3-B171-9827-A9D6-F62E593CC68F}"/>
          </ac:picMkLst>
        </pc:picChg>
      </pc:sldChg>
      <pc:sldChg chg="addSp modSp mod ord modNotesTx">
        <pc:chgData name="Sophie Ebsworth" userId="c08c041104a4d36f" providerId="LiveId" clId="{318A9B6D-0FEE-4B7D-834D-E02F9AE98523}" dt="2024-01-25T18:49:23.968" v="2390"/>
        <pc:sldMkLst>
          <pc:docMk/>
          <pc:sldMk cId="0" sldId="260"/>
        </pc:sldMkLst>
        <pc:picChg chg="add mod ord">
          <ac:chgData name="Sophie Ebsworth" userId="c08c041104a4d36f" providerId="LiveId" clId="{318A9B6D-0FEE-4B7D-834D-E02F9AE98523}" dt="2024-01-24T18:59:53.523" v="238" actId="167"/>
          <ac:picMkLst>
            <pc:docMk/>
            <pc:sldMk cId="0" sldId="260"/>
            <ac:picMk id="2" creationId="{AA88CA9F-5D03-8812-1E3C-162BF03BB0E8}"/>
          </ac:picMkLst>
        </pc:picChg>
      </pc:sldChg>
      <pc:sldChg chg="addSp modSp mod modNotesTx">
        <pc:chgData name="Sophie Ebsworth" userId="c08c041104a4d36f" providerId="LiveId" clId="{318A9B6D-0FEE-4B7D-834D-E02F9AE98523}" dt="2024-01-24T19:10:45.790" v="288" actId="20577"/>
        <pc:sldMkLst>
          <pc:docMk/>
          <pc:sldMk cId="0" sldId="261"/>
        </pc:sldMkLst>
        <pc:spChg chg="mod">
          <ac:chgData name="Sophie Ebsworth" userId="c08c041104a4d36f" providerId="LiveId" clId="{318A9B6D-0FEE-4B7D-834D-E02F9AE98523}" dt="2024-01-24T19:00:07.001" v="241" actId="20577"/>
          <ac:spMkLst>
            <pc:docMk/>
            <pc:sldMk cId="0" sldId="261"/>
            <ac:spMk id="82" creationId="{00000000-0000-0000-0000-000000000000}"/>
          </ac:spMkLst>
        </pc:spChg>
        <pc:spChg chg="mod">
          <ac:chgData name="Sophie Ebsworth" userId="c08c041104a4d36f" providerId="LiveId" clId="{318A9B6D-0FEE-4B7D-834D-E02F9AE98523}" dt="2024-01-24T18:59:17.809" v="232" actId="404"/>
          <ac:spMkLst>
            <pc:docMk/>
            <pc:sldMk cId="0" sldId="261"/>
            <ac:spMk id="83" creationId="{00000000-0000-0000-0000-000000000000}"/>
          </ac:spMkLst>
        </pc:spChg>
        <pc:picChg chg="add mod ord">
          <ac:chgData name="Sophie Ebsworth" userId="c08c041104a4d36f" providerId="LiveId" clId="{318A9B6D-0FEE-4B7D-834D-E02F9AE98523}" dt="2024-01-24T18:59:59.500" v="239" actId="29295"/>
          <ac:picMkLst>
            <pc:docMk/>
            <pc:sldMk cId="0" sldId="261"/>
            <ac:picMk id="2" creationId="{03B9CD40-690C-F35E-6D81-D1F5A5EB0F9A}"/>
          </ac:picMkLst>
        </pc:picChg>
      </pc:sldChg>
      <pc:sldChg chg="addSp modSp mod modNotesTx">
        <pc:chgData name="Sophie Ebsworth" userId="c08c041104a4d36f" providerId="LiveId" clId="{318A9B6D-0FEE-4B7D-834D-E02F9AE98523}" dt="2024-01-24T19:19:33.311" v="393" actId="20577"/>
        <pc:sldMkLst>
          <pc:docMk/>
          <pc:sldMk cId="0" sldId="262"/>
        </pc:sldMkLst>
        <pc:spChg chg="mod">
          <ac:chgData name="Sophie Ebsworth" userId="c08c041104a4d36f" providerId="LiveId" clId="{318A9B6D-0FEE-4B7D-834D-E02F9AE98523}" dt="2024-01-24T19:00:53.911" v="243" actId="255"/>
          <ac:spMkLst>
            <pc:docMk/>
            <pc:sldMk cId="0" sldId="262"/>
            <ac:spMk id="88" creationId="{00000000-0000-0000-0000-000000000000}"/>
          </ac:spMkLst>
        </pc:spChg>
        <pc:spChg chg="mod">
          <ac:chgData name="Sophie Ebsworth" userId="c08c041104a4d36f" providerId="LiveId" clId="{318A9B6D-0FEE-4B7D-834D-E02F9AE98523}" dt="2024-01-24T19:00:59.754" v="245" actId="207"/>
          <ac:spMkLst>
            <pc:docMk/>
            <pc:sldMk cId="0" sldId="262"/>
            <ac:spMk id="89" creationId="{00000000-0000-0000-0000-000000000000}"/>
          </ac:spMkLst>
        </pc:spChg>
        <pc:picChg chg="add mod ord">
          <ac:chgData name="Sophie Ebsworth" userId="c08c041104a4d36f" providerId="LiveId" clId="{318A9B6D-0FEE-4B7D-834D-E02F9AE98523}" dt="2024-01-24T19:01:33.289" v="246" actId="29295"/>
          <ac:picMkLst>
            <pc:docMk/>
            <pc:sldMk cId="0" sldId="262"/>
            <ac:picMk id="2" creationId="{F93B1E95-0D10-AD86-26D1-8AF33D6924D8}"/>
          </ac:picMkLst>
        </pc:picChg>
      </pc:sldChg>
      <pc:sldChg chg="addSp modSp mod modNotesTx">
        <pc:chgData name="Sophie Ebsworth" userId="c08c041104a4d36f" providerId="LiveId" clId="{318A9B6D-0FEE-4B7D-834D-E02F9AE98523}" dt="2024-01-24T19:18:42.150" v="371" actId="20577"/>
        <pc:sldMkLst>
          <pc:docMk/>
          <pc:sldMk cId="2875896120" sldId="263"/>
        </pc:sldMkLst>
        <pc:spChg chg="mod">
          <ac:chgData name="Sophie Ebsworth" userId="c08c041104a4d36f" providerId="LiveId" clId="{318A9B6D-0FEE-4B7D-834D-E02F9AE98523}" dt="2024-01-24T18:54:09.821" v="120" actId="403"/>
          <ac:spMkLst>
            <pc:docMk/>
            <pc:sldMk cId="2875896120" sldId="263"/>
            <ac:spMk id="2" creationId="{35D0A45F-D907-2FE8-2AEE-AB02AD7BF597}"/>
          </ac:spMkLst>
        </pc:spChg>
        <pc:spChg chg="mod">
          <ac:chgData name="Sophie Ebsworth" userId="c08c041104a4d36f" providerId="LiveId" clId="{318A9B6D-0FEE-4B7D-834D-E02F9AE98523}" dt="2024-01-24T18:54:43.908" v="122" actId="12"/>
          <ac:spMkLst>
            <pc:docMk/>
            <pc:sldMk cId="2875896120" sldId="263"/>
            <ac:spMk id="3" creationId="{9E463876-C41B-0E35-8E91-6C8D9BC6DDE6}"/>
          </ac:spMkLst>
        </pc:spChg>
        <pc:picChg chg="add mod ord">
          <ac:chgData name="Sophie Ebsworth" userId="c08c041104a4d36f" providerId="LiveId" clId="{318A9B6D-0FEE-4B7D-834D-E02F9AE98523}" dt="2024-01-24T18:54:04.650" v="117" actId="29295"/>
          <ac:picMkLst>
            <pc:docMk/>
            <pc:sldMk cId="2875896120" sldId="263"/>
            <ac:picMk id="4" creationId="{1C13CB64-3568-7C24-2995-CAB0415F9823}"/>
          </ac:picMkLst>
        </pc:picChg>
      </pc:sldChg>
      <pc:sldChg chg="addSp modSp mod modNotesTx">
        <pc:chgData name="Sophie Ebsworth" userId="c08c041104a4d36f" providerId="LiveId" clId="{318A9B6D-0FEE-4B7D-834D-E02F9AE98523}" dt="2024-01-24T19:14:48.845" v="334" actId="5793"/>
        <pc:sldMkLst>
          <pc:docMk/>
          <pc:sldMk cId="213717909" sldId="264"/>
        </pc:sldMkLst>
        <pc:spChg chg="mod">
          <ac:chgData name="Sophie Ebsworth" userId="c08c041104a4d36f" providerId="LiveId" clId="{318A9B6D-0FEE-4B7D-834D-E02F9AE98523}" dt="2024-01-24T18:55:06.415" v="130" actId="255"/>
          <ac:spMkLst>
            <pc:docMk/>
            <pc:sldMk cId="213717909" sldId="264"/>
            <ac:spMk id="2" creationId="{10804586-63F7-5ECC-66B9-7A2D4A89E1F4}"/>
          </ac:spMkLst>
        </pc:spChg>
        <pc:spChg chg="mod">
          <ac:chgData name="Sophie Ebsworth" userId="c08c041104a4d36f" providerId="LiveId" clId="{318A9B6D-0FEE-4B7D-834D-E02F9AE98523}" dt="2024-01-24T18:54:55.004" v="125" actId="113"/>
          <ac:spMkLst>
            <pc:docMk/>
            <pc:sldMk cId="213717909" sldId="264"/>
            <ac:spMk id="3" creationId="{1DECF029-CFEF-A12E-CEA9-4843179B215D}"/>
          </ac:spMkLst>
        </pc:spChg>
        <pc:picChg chg="add mod ord">
          <ac:chgData name="Sophie Ebsworth" userId="c08c041104a4d36f" providerId="LiveId" clId="{318A9B6D-0FEE-4B7D-834D-E02F9AE98523}" dt="2024-01-24T18:59:31.154" v="233" actId="29295"/>
          <ac:picMkLst>
            <pc:docMk/>
            <pc:sldMk cId="213717909" sldId="264"/>
            <ac:picMk id="4" creationId="{7DE67F1B-3992-91E6-F358-628A47D65A4C}"/>
          </ac:picMkLst>
        </pc:picChg>
      </pc:sldChg>
      <pc:sldChg chg="addSp modSp mod modNotesTx">
        <pc:chgData name="Sophie Ebsworth" userId="c08c041104a4d36f" providerId="LiveId" clId="{318A9B6D-0FEE-4B7D-834D-E02F9AE98523}" dt="2024-01-25T19:17:56.381" v="2606" actId="20577"/>
        <pc:sldMkLst>
          <pc:docMk/>
          <pc:sldMk cId="1655386918" sldId="265"/>
        </pc:sldMkLst>
        <pc:spChg chg="mod">
          <ac:chgData name="Sophie Ebsworth" userId="c08c041104a4d36f" providerId="LiveId" clId="{318A9B6D-0FEE-4B7D-834D-E02F9AE98523}" dt="2024-01-24T20:38:56.228" v="474" actId="14100"/>
          <ac:spMkLst>
            <pc:docMk/>
            <pc:sldMk cId="1655386918" sldId="265"/>
            <ac:spMk id="2" creationId="{3A45FF63-F28B-233E-3DF9-B53FD7A71184}"/>
          </ac:spMkLst>
        </pc:spChg>
        <pc:spChg chg="add mod">
          <ac:chgData name="Sophie Ebsworth" userId="c08c041104a4d36f" providerId="LiveId" clId="{318A9B6D-0FEE-4B7D-834D-E02F9AE98523}" dt="2024-01-24T20:38:43.643" v="470" actId="1076"/>
          <ac:spMkLst>
            <pc:docMk/>
            <pc:sldMk cId="1655386918" sldId="265"/>
            <ac:spMk id="5" creationId="{8BB2D957-0480-4850-7130-37D3EF669BE8}"/>
          </ac:spMkLst>
        </pc:spChg>
        <pc:spChg chg="add mod">
          <ac:chgData name="Sophie Ebsworth" userId="c08c041104a4d36f" providerId="LiveId" clId="{318A9B6D-0FEE-4B7D-834D-E02F9AE98523}" dt="2024-01-24T20:38:49.773" v="472" actId="14100"/>
          <ac:spMkLst>
            <pc:docMk/>
            <pc:sldMk cId="1655386918" sldId="265"/>
            <ac:spMk id="6" creationId="{BA5E6980-5EE7-7776-9012-0E0D7D9FE870}"/>
          </ac:spMkLst>
        </pc:spChg>
        <pc:picChg chg="add mod ord">
          <ac:chgData name="Sophie Ebsworth" userId="c08c041104a4d36f" providerId="LiveId" clId="{318A9B6D-0FEE-4B7D-834D-E02F9AE98523}" dt="2024-01-24T20:38:45.668" v="471" actId="1076"/>
          <ac:picMkLst>
            <pc:docMk/>
            <pc:sldMk cId="1655386918" sldId="265"/>
            <ac:picMk id="3" creationId="{CFEBE613-2529-42F6-DAE3-DC20548835AC}"/>
          </ac:picMkLst>
        </pc:picChg>
      </pc:sldChg>
      <pc:sldChg chg="addSp modSp del mod modNotesTx">
        <pc:chgData name="Sophie Ebsworth" userId="c08c041104a4d36f" providerId="LiveId" clId="{318A9B6D-0FEE-4B7D-834D-E02F9AE98523}" dt="2024-01-24T20:39:05.611" v="475" actId="2696"/>
        <pc:sldMkLst>
          <pc:docMk/>
          <pc:sldMk cId="1672046998" sldId="266"/>
        </pc:sldMkLst>
        <pc:spChg chg="mod">
          <ac:chgData name="Sophie Ebsworth" userId="c08c041104a4d36f" providerId="LiveId" clId="{318A9B6D-0FEE-4B7D-834D-E02F9AE98523}" dt="2024-01-24T18:58:31.302" v="220" actId="6549"/>
          <ac:spMkLst>
            <pc:docMk/>
            <pc:sldMk cId="1672046998" sldId="266"/>
            <ac:spMk id="2" creationId="{FEC8769E-E25E-44A1-F35D-F7AFE249571E}"/>
          </ac:spMkLst>
        </pc:spChg>
        <pc:spChg chg="mod">
          <ac:chgData name="Sophie Ebsworth" userId="c08c041104a4d36f" providerId="LiveId" clId="{318A9B6D-0FEE-4B7D-834D-E02F9AE98523}" dt="2024-01-24T20:23:12.940" v="434" actId="20577"/>
          <ac:spMkLst>
            <pc:docMk/>
            <pc:sldMk cId="1672046998" sldId="266"/>
            <ac:spMk id="3" creationId="{E7AE2E4E-7D0F-1DC0-EFB6-324A72843663}"/>
          </ac:spMkLst>
        </pc:spChg>
        <pc:picChg chg="add mod ord">
          <ac:chgData name="Sophie Ebsworth" userId="c08c041104a4d36f" providerId="LiveId" clId="{318A9B6D-0FEE-4B7D-834D-E02F9AE98523}" dt="2024-01-24T18:59:46.255" v="236" actId="29295"/>
          <ac:picMkLst>
            <pc:docMk/>
            <pc:sldMk cId="1672046998" sldId="266"/>
            <ac:picMk id="4" creationId="{3ABF5659-A18A-2DF5-624D-FD77C5FD5E20}"/>
          </ac:picMkLst>
        </pc:picChg>
      </pc:sldChg>
    </pc:docChg>
  </pc:docChgLst>
  <pc:docChgLst>
    <pc:chgData clId="Web-{407E1FBB-C244-4DF9-B9F2-5CEE96326EF3}"/>
    <pc:docChg chg="modSld">
      <pc:chgData name="" userId="" providerId="" clId="Web-{407E1FBB-C244-4DF9-B9F2-5CEE96326EF3}" dt="2024-01-24T19:03:47.034" v="1" actId="20577"/>
      <pc:docMkLst>
        <pc:docMk/>
      </pc:docMkLst>
      <pc:sldChg chg="modSp">
        <pc:chgData name="" userId="" providerId="" clId="Web-{407E1FBB-C244-4DF9-B9F2-5CEE96326EF3}" dt="2024-01-24T19:03:47.034" v="1" actId="20577"/>
        <pc:sldMkLst>
          <pc:docMk/>
          <pc:sldMk cId="0" sldId="257"/>
        </pc:sldMkLst>
        <pc:spChg chg="mod">
          <ac:chgData name="" userId="" providerId="" clId="Web-{407E1FBB-C244-4DF9-B9F2-5CEE96326EF3}" dt="2024-01-24T19:03:47.034" v="1" actId="20577"/>
          <ac:spMkLst>
            <pc:docMk/>
            <pc:sldMk cId="0" sldId="257"/>
            <ac:spMk id="2" creationId="{005E2394-96EF-5C47-6C5A-44FFD5768892}"/>
          </ac:spMkLst>
        </pc:spChg>
      </pc:sldChg>
    </pc:docChg>
  </pc:docChgLst>
  <pc:docChgLst>
    <pc:chgData name="Christopher Ezenwenyi" userId="8bd0ffb7f75b6700" providerId="Windows Live" clId="Web-{CC9C2A88-7C42-42AC-B5E9-197F8682B8F0}"/>
    <pc:docChg chg="mod modSld">
      <pc:chgData name="Christopher Ezenwenyi" userId="8bd0ffb7f75b6700" providerId="Windows Live" clId="Web-{CC9C2A88-7C42-42AC-B5E9-197F8682B8F0}" dt="2024-01-24T18:51:32.961" v="8" actId="20577"/>
      <pc:docMkLst>
        <pc:docMk/>
      </pc:docMkLst>
      <pc:sldChg chg="addSp delSp modSp">
        <pc:chgData name="Christopher Ezenwenyi" userId="8bd0ffb7f75b6700" providerId="Windows Live" clId="Web-{CC9C2A88-7C42-42AC-B5E9-197F8682B8F0}" dt="2024-01-24T18:37:43.657" v="3"/>
        <pc:sldMkLst>
          <pc:docMk/>
          <pc:sldMk cId="0" sldId="256"/>
        </pc:sldMkLst>
        <pc:spChg chg="add del mod">
          <ac:chgData name="Christopher Ezenwenyi" userId="8bd0ffb7f75b6700" providerId="Windows Live" clId="Web-{CC9C2A88-7C42-42AC-B5E9-197F8682B8F0}" dt="2024-01-24T18:37:43.657" v="3"/>
          <ac:spMkLst>
            <pc:docMk/>
            <pc:sldMk cId="0" sldId="256"/>
            <ac:spMk id="2" creationId="{3AF4B2FD-31FF-9F1F-6EF8-E6BB407F1948}"/>
          </ac:spMkLst>
        </pc:spChg>
      </pc:sldChg>
      <pc:sldChg chg="modSp">
        <pc:chgData name="Christopher Ezenwenyi" userId="8bd0ffb7f75b6700" providerId="Windows Live" clId="Web-{CC9C2A88-7C42-42AC-B5E9-197F8682B8F0}" dt="2024-01-24T18:51:22.929" v="6" actId="20577"/>
        <pc:sldMkLst>
          <pc:docMk/>
          <pc:sldMk cId="0" sldId="257"/>
        </pc:sldMkLst>
        <pc:spChg chg="mod">
          <ac:chgData name="Christopher Ezenwenyi" userId="8bd0ffb7f75b6700" providerId="Windows Live" clId="Web-{CC9C2A88-7C42-42AC-B5E9-197F8682B8F0}" dt="2024-01-24T18:51:22.929" v="6" actId="20577"/>
          <ac:spMkLst>
            <pc:docMk/>
            <pc:sldMk cId="0" sldId="257"/>
            <ac:spMk id="2" creationId="{005E2394-96EF-5C47-6C5A-44FFD5768892}"/>
          </ac:spMkLst>
        </pc:spChg>
      </pc:sldChg>
      <pc:sldChg chg="modSp">
        <pc:chgData name="Christopher Ezenwenyi" userId="8bd0ffb7f75b6700" providerId="Windows Live" clId="Web-{CC9C2A88-7C42-42AC-B5E9-197F8682B8F0}" dt="2024-01-24T18:51:32.961" v="8" actId="20577"/>
        <pc:sldMkLst>
          <pc:docMk/>
          <pc:sldMk cId="0" sldId="258"/>
        </pc:sldMkLst>
        <pc:spChg chg="mod">
          <ac:chgData name="Christopher Ezenwenyi" userId="8bd0ffb7f75b6700" providerId="Windows Live" clId="Web-{CC9C2A88-7C42-42AC-B5E9-197F8682B8F0}" dt="2024-01-24T18:51:32.961" v="8" actId="20577"/>
          <ac:spMkLst>
            <pc:docMk/>
            <pc:sldMk cId="0" sldId="258"/>
            <ac:spMk id="66" creationId="{00000000-0000-0000-0000-000000000000}"/>
          </ac:spMkLst>
        </pc:spChg>
      </pc:sldChg>
      <pc:sldChg chg="modSp">
        <pc:chgData name="Christopher Ezenwenyi" userId="8bd0ffb7f75b6700" providerId="Windows Live" clId="Web-{CC9C2A88-7C42-42AC-B5E9-197F8682B8F0}" dt="2024-01-24T18:29:12.019" v="1" actId="20577"/>
        <pc:sldMkLst>
          <pc:docMk/>
          <pc:sldMk cId="1672046998" sldId="266"/>
        </pc:sldMkLst>
        <pc:spChg chg="mod">
          <ac:chgData name="Christopher Ezenwenyi" userId="8bd0ffb7f75b6700" providerId="Windows Live" clId="Web-{CC9C2A88-7C42-42AC-B5E9-197F8682B8F0}" dt="2024-01-24T18:29:12.019" v="1" actId="20577"/>
          <ac:spMkLst>
            <pc:docMk/>
            <pc:sldMk cId="1672046998" sldId="266"/>
            <ac:spMk id="3" creationId="{E7AE2E4E-7D0F-1DC0-EFB6-324A72843663}"/>
          </ac:spMkLst>
        </pc:spChg>
      </pc:sldChg>
    </pc:docChg>
  </pc:docChgLst>
  <pc:docChgLst>
    <pc:chgData name="Lucas ZHAO" userId="693cbffdb6b4065b" providerId="Windows Live" clId="Web-{107784A8-E3E5-4E68-8237-DBEDD8A6C1DD}"/>
    <pc:docChg chg="addSld modSld">
      <pc:chgData name="Lucas ZHAO" userId="693cbffdb6b4065b" providerId="Windows Live" clId="Web-{107784A8-E3E5-4E68-8237-DBEDD8A6C1DD}" dt="2024-01-25T19:17:28.758" v="1172" actId="20577"/>
      <pc:docMkLst>
        <pc:docMk/>
      </pc:docMkLst>
      <pc:sldChg chg="modSp">
        <pc:chgData name="Lucas ZHAO" userId="693cbffdb6b4065b" providerId="Windows Live" clId="Web-{107784A8-E3E5-4E68-8237-DBEDD8A6C1DD}" dt="2024-01-25T19:17:28.758" v="1172" actId="20577"/>
        <pc:sldMkLst>
          <pc:docMk/>
          <pc:sldMk cId="0" sldId="256"/>
        </pc:sldMkLst>
        <pc:spChg chg="mod">
          <ac:chgData name="Lucas ZHAO" userId="693cbffdb6b4065b" providerId="Windows Live" clId="Web-{107784A8-E3E5-4E68-8237-DBEDD8A6C1DD}" dt="2024-01-25T19:17:28.758" v="1172" actId="20577"/>
          <ac:spMkLst>
            <pc:docMk/>
            <pc:sldMk cId="0" sldId="256"/>
            <ac:spMk id="3" creationId="{27CDC2F5-581C-0E2D-FFC7-622BA7E8E616}"/>
          </ac:spMkLst>
        </pc:spChg>
        <pc:spChg chg="mod">
          <ac:chgData name="Lucas ZHAO" userId="693cbffdb6b4065b" providerId="Windows Live" clId="Web-{107784A8-E3E5-4E68-8237-DBEDD8A6C1DD}" dt="2024-01-25T19:17:22.945" v="1170" actId="1076"/>
          <ac:spMkLst>
            <pc:docMk/>
            <pc:sldMk cId="0" sldId="256"/>
            <ac:spMk id="54" creationId="{00000000-0000-0000-0000-000000000000}"/>
          </ac:spMkLst>
        </pc:spChg>
      </pc:sldChg>
      <pc:sldChg chg="addSp modSp">
        <pc:chgData name="Lucas ZHAO" userId="693cbffdb6b4065b" providerId="Windows Live" clId="Web-{107784A8-E3E5-4E68-8237-DBEDD8A6C1DD}" dt="2024-01-25T19:16:41.645" v="1166" actId="20577"/>
        <pc:sldMkLst>
          <pc:docMk/>
          <pc:sldMk cId="0" sldId="257"/>
        </pc:sldMkLst>
        <pc:spChg chg="add mod">
          <ac:chgData name="Lucas ZHAO" userId="693cbffdb6b4065b" providerId="Windows Live" clId="Web-{107784A8-E3E5-4E68-8237-DBEDD8A6C1DD}" dt="2024-01-25T19:16:41.645" v="1166" actId="20577"/>
          <ac:spMkLst>
            <pc:docMk/>
            <pc:sldMk cId="0" sldId="257"/>
            <ac:spMk id="2" creationId="{005E2394-96EF-5C47-6C5A-44FFD5768892}"/>
          </ac:spMkLst>
        </pc:spChg>
        <pc:spChg chg="mod">
          <ac:chgData name="Lucas ZHAO" userId="693cbffdb6b4065b" providerId="Windows Live" clId="Web-{107784A8-E3E5-4E68-8237-DBEDD8A6C1DD}" dt="2024-01-23T20:39:54.914" v="14" actId="14100"/>
          <ac:spMkLst>
            <pc:docMk/>
            <pc:sldMk cId="0" sldId="257"/>
            <ac:spMk id="60" creationId="{00000000-0000-0000-0000-000000000000}"/>
          </ac:spMkLst>
        </pc:spChg>
      </pc:sldChg>
      <pc:sldChg chg="modSp">
        <pc:chgData name="Lucas ZHAO" userId="693cbffdb6b4065b" providerId="Windows Live" clId="Web-{107784A8-E3E5-4E68-8237-DBEDD8A6C1DD}" dt="2024-01-25T19:15:27.499" v="1154" actId="20577"/>
        <pc:sldMkLst>
          <pc:docMk/>
          <pc:sldMk cId="0" sldId="258"/>
        </pc:sldMkLst>
        <pc:spChg chg="mod">
          <ac:chgData name="Lucas ZHAO" userId="693cbffdb6b4065b" providerId="Windows Live" clId="Web-{107784A8-E3E5-4E68-8237-DBEDD8A6C1DD}" dt="2024-01-23T20:55:41.677" v="154" actId="20577"/>
          <ac:spMkLst>
            <pc:docMk/>
            <pc:sldMk cId="0" sldId="258"/>
            <ac:spMk id="65" creationId="{00000000-0000-0000-0000-000000000000}"/>
          </ac:spMkLst>
        </pc:spChg>
        <pc:spChg chg="mod">
          <ac:chgData name="Lucas ZHAO" userId="693cbffdb6b4065b" providerId="Windows Live" clId="Web-{107784A8-E3E5-4E68-8237-DBEDD8A6C1DD}" dt="2024-01-25T19:15:27.499" v="1154" actId="20577"/>
          <ac:spMkLst>
            <pc:docMk/>
            <pc:sldMk cId="0" sldId="258"/>
            <ac:spMk id="66" creationId="{00000000-0000-0000-0000-000000000000}"/>
          </ac:spMkLst>
        </pc:spChg>
      </pc:sldChg>
      <pc:sldChg chg="modSp">
        <pc:chgData name="Lucas ZHAO" userId="693cbffdb6b4065b" providerId="Windows Live" clId="Web-{107784A8-E3E5-4E68-8237-DBEDD8A6C1DD}" dt="2024-01-23T21:02:22.782" v="546" actId="20577"/>
        <pc:sldMkLst>
          <pc:docMk/>
          <pc:sldMk cId="0" sldId="259"/>
        </pc:sldMkLst>
        <pc:spChg chg="mod">
          <ac:chgData name="Lucas ZHAO" userId="693cbffdb6b4065b" providerId="Windows Live" clId="Web-{107784A8-E3E5-4E68-8237-DBEDD8A6C1DD}" dt="2024-01-23T21:02:22.782" v="546" actId="20577"/>
          <ac:spMkLst>
            <pc:docMk/>
            <pc:sldMk cId="0" sldId="259"/>
            <ac:spMk id="72" creationId="{00000000-0000-0000-0000-000000000000}"/>
          </ac:spMkLst>
        </pc:spChg>
      </pc:sldChg>
      <pc:sldChg chg="modSp">
        <pc:chgData name="Lucas ZHAO" userId="693cbffdb6b4065b" providerId="Windows Live" clId="Web-{107784A8-E3E5-4E68-8237-DBEDD8A6C1DD}" dt="2024-01-23T21:21:24.788" v="983" actId="20577"/>
        <pc:sldMkLst>
          <pc:docMk/>
          <pc:sldMk cId="0" sldId="261"/>
        </pc:sldMkLst>
        <pc:spChg chg="mod">
          <ac:chgData name="Lucas ZHAO" userId="693cbffdb6b4065b" providerId="Windows Live" clId="Web-{107784A8-E3E5-4E68-8237-DBEDD8A6C1DD}" dt="2024-01-23T21:21:24.788" v="983" actId="20577"/>
          <ac:spMkLst>
            <pc:docMk/>
            <pc:sldMk cId="0" sldId="261"/>
            <ac:spMk id="83" creationId="{00000000-0000-0000-0000-000000000000}"/>
          </ac:spMkLst>
        </pc:spChg>
      </pc:sldChg>
      <pc:sldChg chg="modSp">
        <pc:chgData name="Lucas ZHAO" userId="693cbffdb6b4065b" providerId="Windows Live" clId="Web-{107784A8-E3E5-4E68-8237-DBEDD8A6C1DD}" dt="2024-01-25T19:16:05.142" v="1159" actId="20577"/>
        <pc:sldMkLst>
          <pc:docMk/>
          <pc:sldMk cId="0" sldId="262"/>
        </pc:sldMkLst>
        <pc:spChg chg="mod">
          <ac:chgData name="Lucas ZHAO" userId="693cbffdb6b4065b" providerId="Windows Live" clId="Web-{107784A8-E3E5-4E68-8237-DBEDD8A6C1DD}" dt="2024-01-25T19:16:05.142" v="1159" actId="20577"/>
          <ac:spMkLst>
            <pc:docMk/>
            <pc:sldMk cId="0" sldId="262"/>
            <ac:spMk id="89" creationId="{00000000-0000-0000-0000-000000000000}"/>
          </ac:spMkLst>
        </pc:spChg>
      </pc:sldChg>
      <pc:sldChg chg="modSp new">
        <pc:chgData name="Lucas ZHAO" userId="693cbffdb6b4065b" providerId="Windows Live" clId="Web-{107784A8-E3E5-4E68-8237-DBEDD8A6C1DD}" dt="2024-01-25T19:15:48.110" v="1157" actId="20577"/>
        <pc:sldMkLst>
          <pc:docMk/>
          <pc:sldMk cId="2875896120" sldId="263"/>
        </pc:sldMkLst>
        <pc:spChg chg="mod">
          <ac:chgData name="Lucas ZHAO" userId="693cbffdb6b4065b" providerId="Windows Live" clId="Web-{107784A8-E3E5-4E68-8237-DBEDD8A6C1DD}" dt="2024-01-23T20:48:12.474" v="82" actId="20577"/>
          <ac:spMkLst>
            <pc:docMk/>
            <pc:sldMk cId="2875896120" sldId="263"/>
            <ac:spMk id="2" creationId="{35D0A45F-D907-2FE8-2AEE-AB02AD7BF597}"/>
          </ac:spMkLst>
        </pc:spChg>
        <pc:spChg chg="mod">
          <ac:chgData name="Lucas ZHAO" userId="693cbffdb6b4065b" providerId="Windows Live" clId="Web-{107784A8-E3E5-4E68-8237-DBEDD8A6C1DD}" dt="2024-01-25T19:15:48.110" v="1157" actId="20577"/>
          <ac:spMkLst>
            <pc:docMk/>
            <pc:sldMk cId="2875896120" sldId="263"/>
            <ac:spMk id="3" creationId="{9E463876-C41B-0E35-8E91-6C8D9BC6DDE6}"/>
          </ac:spMkLst>
        </pc:spChg>
      </pc:sldChg>
      <pc:sldChg chg="modSp new">
        <pc:chgData name="Lucas ZHAO" userId="693cbffdb6b4065b" providerId="Windows Live" clId="Web-{107784A8-E3E5-4E68-8237-DBEDD8A6C1DD}" dt="2024-01-25T19:11:32.247" v="1136" actId="20577"/>
        <pc:sldMkLst>
          <pc:docMk/>
          <pc:sldMk cId="213717909" sldId="264"/>
        </pc:sldMkLst>
        <pc:spChg chg="mod">
          <ac:chgData name="Lucas ZHAO" userId="693cbffdb6b4065b" providerId="Windows Live" clId="Web-{107784A8-E3E5-4E68-8237-DBEDD8A6C1DD}" dt="2024-01-23T20:48:23.022" v="94" actId="20577"/>
          <ac:spMkLst>
            <pc:docMk/>
            <pc:sldMk cId="213717909" sldId="264"/>
            <ac:spMk id="2" creationId="{10804586-63F7-5ECC-66B9-7A2D4A89E1F4}"/>
          </ac:spMkLst>
        </pc:spChg>
        <pc:spChg chg="mod">
          <ac:chgData name="Lucas ZHAO" userId="693cbffdb6b4065b" providerId="Windows Live" clId="Web-{107784A8-E3E5-4E68-8237-DBEDD8A6C1DD}" dt="2024-01-25T19:11:32.247" v="1136" actId="20577"/>
          <ac:spMkLst>
            <pc:docMk/>
            <pc:sldMk cId="213717909" sldId="264"/>
            <ac:spMk id="3" creationId="{1DECF029-CFEF-A12E-CEA9-4843179B215D}"/>
          </ac:spMkLst>
        </pc:spChg>
      </pc:sldChg>
      <pc:sldChg chg="delSp modSp new">
        <pc:chgData name="Lucas ZHAO" userId="693cbffdb6b4065b" providerId="Windows Live" clId="Web-{107784A8-E3E5-4E68-8237-DBEDD8A6C1DD}" dt="2024-01-24T20:22:11.468" v="1113" actId="20577"/>
        <pc:sldMkLst>
          <pc:docMk/>
          <pc:sldMk cId="1655386918" sldId="265"/>
        </pc:sldMkLst>
        <pc:spChg chg="mod">
          <ac:chgData name="Lucas ZHAO" userId="693cbffdb6b4065b" providerId="Windows Live" clId="Web-{107784A8-E3E5-4E68-8237-DBEDD8A6C1DD}" dt="2024-01-24T20:22:11.468" v="1113" actId="20577"/>
          <ac:spMkLst>
            <pc:docMk/>
            <pc:sldMk cId="1655386918" sldId="265"/>
            <ac:spMk id="2" creationId="{3A45FF63-F28B-233E-3DF9-B53FD7A71184}"/>
          </ac:spMkLst>
        </pc:spChg>
        <pc:spChg chg="del">
          <ac:chgData name="Lucas ZHAO" userId="693cbffdb6b4065b" providerId="Windows Live" clId="Web-{107784A8-E3E5-4E68-8237-DBEDD8A6C1DD}" dt="2024-01-23T20:59:12.956" v="276"/>
          <ac:spMkLst>
            <pc:docMk/>
            <pc:sldMk cId="1655386918" sldId="265"/>
            <ac:spMk id="3" creationId="{BFEBDB7D-9D57-05B3-85A9-B089F0DD4F12}"/>
          </ac:spMkLst>
        </pc:spChg>
      </pc:sldChg>
      <pc:sldChg chg="modSp new">
        <pc:chgData name="Lucas ZHAO" userId="693cbffdb6b4065b" providerId="Windows Live" clId="Web-{107784A8-E3E5-4E68-8237-DBEDD8A6C1DD}" dt="2024-01-23T21:50:13.458" v="1108" actId="20577"/>
        <pc:sldMkLst>
          <pc:docMk/>
          <pc:sldMk cId="1672046998" sldId="266"/>
        </pc:sldMkLst>
        <pc:spChg chg="mod">
          <ac:chgData name="Lucas ZHAO" userId="693cbffdb6b4065b" providerId="Windows Live" clId="Web-{107784A8-E3E5-4E68-8237-DBEDD8A6C1DD}" dt="2024-01-23T21:04:17.226" v="550" actId="20577"/>
          <ac:spMkLst>
            <pc:docMk/>
            <pc:sldMk cId="1672046998" sldId="266"/>
            <ac:spMk id="2" creationId="{FEC8769E-E25E-44A1-F35D-F7AFE249571E}"/>
          </ac:spMkLst>
        </pc:spChg>
        <pc:spChg chg="mod">
          <ac:chgData name="Lucas ZHAO" userId="693cbffdb6b4065b" providerId="Windows Live" clId="Web-{107784A8-E3E5-4E68-8237-DBEDD8A6C1DD}" dt="2024-01-23T21:50:13.458" v="1108" actId="20577"/>
          <ac:spMkLst>
            <pc:docMk/>
            <pc:sldMk cId="1672046998" sldId="266"/>
            <ac:spMk id="3" creationId="{E7AE2E4E-7D0F-1DC0-EFB6-324A72843663}"/>
          </ac:spMkLst>
        </pc:spChg>
      </pc:sldChg>
    </pc:docChg>
  </pc:docChgLst>
  <pc:docChgLst>
    <pc:chgData name="Christopher Ezenwenyi" userId="8bd0ffb7f75b6700" providerId="Windows Live" clId="Web-{0D5BAB25-8F1D-4B48-AFBF-EE4D5316746D}"/>
    <pc:docChg chg="modSld">
      <pc:chgData name="Christopher Ezenwenyi" userId="8bd0ffb7f75b6700" providerId="Windows Live" clId="Web-{0D5BAB25-8F1D-4B48-AFBF-EE4D5316746D}" dt="2024-01-24T18:55:27.294" v="9" actId="20577"/>
      <pc:docMkLst>
        <pc:docMk/>
      </pc:docMkLst>
      <pc:sldChg chg="modSp">
        <pc:chgData name="Christopher Ezenwenyi" userId="8bd0ffb7f75b6700" providerId="Windows Live" clId="Web-{0D5BAB25-8F1D-4B48-AFBF-EE4D5316746D}" dt="2024-01-24T18:55:27.294" v="9" actId="20577"/>
        <pc:sldMkLst>
          <pc:docMk/>
          <pc:sldMk cId="0" sldId="258"/>
        </pc:sldMkLst>
        <pc:spChg chg="mod">
          <ac:chgData name="Christopher Ezenwenyi" userId="8bd0ffb7f75b6700" providerId="Windows Live" clId="Web-{0D5BAB25-8F1D-4B48-AFBF-EE4D5316746D}" dt="2024-01-24T18:55:27.294" v="9" actId="20577"/>
          <ac:spMkLst>
            <pc:docMk/>
            <pc:sldMk cId="0" sldId="258"/>
            <ac:spMk id="66" creationId="{00000000-0000-0000-0000-000000000000}"/>
          </ac:spMkLst>
        </pc:spChg>
      </pc:sldChg>
      <pc:sldChg chg="modSp">
        <pc:chgData name="Christopher Ezenwenyi" userId="8bd0ffb7f75b6700" providerId="Windows Live" clId="Web-{0D5BAB25-8F1D-4B48-AFBF-EE4D5316746D}" dt="2024-01-24T18:55:07.965" v="1" actId="20577"/>
        <pc:sldMkLst>
          <pc:docMk/>
          <pc:sldMk cId="2875896120" sldId="263"/>
        </pc:sldMkLst>
        <pc:spChg chg="mod">
          <ac:chgData name="Christopher Ezenwenyi" userId="8bd0ffb7f75b6700" providerId="Windows Live" clId="Web-{0D5BAB25-8F1D-4B48-AFBF-EE4D5316746D}" dt="2024-01-24T18:55:07.965" v="1" actId="20577"/>
          <ac:spMkLst>
            <pc:docMk/>
            <pc:sldMk cId="2875896120" sldId="263"/>
            <ac:spMk id="3" creationId="{9E463876-C41B-0E35-8E91-6C8D9BC6DD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Lucas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Sophie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Lucas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Sophie</a:t>
            </a:r>
          </a:p>
          <a:p>
            <a:pPr marL="0" lvl="0" indent="0" algn="l" rtl="0">
              <a:spcBef>
                <a:spcPts val="0"/>
              </a:spcBef>
              <a:spcAft>
                <a:spcPts val="0"/>
              </a:spcAft>
              <a:buNone/>
            </a:pPr>
            <a:r>
              <a:rPr lang="en-GB"/>
              <a:t>Our project consists of 2 APIs – TripAdvisor and Currency Exchange both from RapidAPI</a:t>
            </a:r>
          </a:p>
          <a:p>
            <a:pPr marL="0" lvl="0" indent="0" algn="l" rtl="0">
              <a:spcBef>
                <a:spcPts val="0"/>
              </a:spcBef>
              <a:spcAft>
                <a:spcPts val="0"/>
              </a:spcAft>
              <a:buNone/>
            </a:pPr>
            <a:r>
              <a:rPr lang="en-GB"/>
              <a:t>The way our app works is split into two searches.</a:t>
            </a:r>
          </a:p>
          <a:p>
            <a:pPr marL="0" lvl="0" indent="0" algn="l" rtl="0">
              <a:spcBef>
                <a:spcPts val="0"/>
              </a:spcBef>
              <a:spcAft>
                <a:spcPts val="0"/>
              </a:spcAft>
              <a:buNone/>
            </a:pPr>
            <a:r>
              <a:rPr lang="en-GB"/>
              <a:t>The first search is a currency exchange rate search where the user inputs the country codes.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a:t>The second search is a hotel search where the user inputs a city, </a:t>
            </a:r>
            <a:r>
              <a:rPr lang="en-GB" err="1"/>
              <a:t>checkin</a:t>
            </a:r>
            <a:r>
              <a:rPr lang="en-GB"/>
              <a:t> and checkout dates. 5 random hotels are displayed with the name, price and primary info.</a:t>
            </a:r>
          </a:p>
          <a:p>
            <a:pPr marL="0" lvl="0" indent="0" algn="l" rtl="0">
              <a:spcBef>
                <a:spcPts val="0"/>
              </a:spcBef>
              <a:spcAft>
                <a:spcPts val="0"/>
              </a:spcAft>
              <a:buNone/>
            </a:pPr>
            <a:r>
              <a:rPr lang="en-GB"/>
              <a:t>There is also a history search for both searches that uses local storage.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a:t>Christopher</a:t>
            </a:r>
          </a:p>
        </p:txBody>
      </p:sp>
    </p:spTree>
    <p:extLst>
      <p:ext uri="{BB962C8B-B14F-4D97-AF65-F5344CB8AC3E}">
        <p14:creationId xmlns:p14="http://schemas.microsoft.com/office/powerpoint/2010/main" val="3263038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a:t>Lucas</a:t>
            </a:r>
          </a:p>
        </p:txBody>
      </p:sp>
    </p:spTree>
    <p:extLst>
      <p:ext uri="{BB962C8B-B14F-4D97-AF65-F5344CB8AC3E}">
        <p14:creationId xmlns:p14="http://schemas.microsoft.com/office/powerpoint/2010/main" val="576664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Sophie</a:t>
            </a:r>
          </a:p>
          <a:p>
            <a:pPr marL="0" lvl="0" indent="0" algn="l" rtl="0">
              <a:spcBef>
                <a:spcPts val="0"/>
              </a:spcBef>
              <a:spcAft>
                <a:spcPts val="0"/>
              </a:spcAft>
              <a:buNone/>
            </a:pPr>
            <a:r>
              <a:rPr lang="en-GB"/>
              <a:t>The technologies used were….</a:t>
            </a:r>
          </a:p>
          <a:p>
            <a:pPr marL="0" lvl="0" indent="0" algn="l" rtl="0">
              <a:spcBef>
                <a:spcPts val="0"/>
              </a:spcBef>
              <a:spcAft>
                <a:spcPts val="0"/>
              </a:spcAft>
              <a:buNone/>
            </a:pPr>
            <a:endParaRPr lang="en-GB"/>
          </a:p>
          <a:p>
            <a:pPr marL="0" lvl="0" indent="0" algn="l" rtl="0">
              <a:spcBef>
                <a:spcPts val="0"/>
              </a:spcBef>
              <a:spcAft>
                <a:spcPts val="0"/>
              </a:spcAft>
              <a:buNone/>
            </a:pPr>
            <a:r>
              <a:rPr lang="en-GB"/>
              <a:t>The way we worked was by splitting up the code into roles. I worked on the </a:t>
            </a:r>
            <a:r>
              <a:rPr lang="en-GB" err="1"/>
              <a:t>javascript</a:t>
            </a:r>
            <a:r>
              <a:rPr lang="en-GB"/>
              <a:t> along with producing the wireframe, proposal, presentation slides and managing the team planning kanban board in </a:t>
            </a:r>
            <a:r>
              <a:rPr lang="en-GB" err="1"/>
              <a:t>Github</a:t>
            </a:r>
            <a:r>
              <a:rPr lang="en-GB"/>
              <a:t>.</a:t>
            </a:r>
          </a:p>
          <a:p>
            <a:pPr marL="0" lvl="0" indent="0" algn="l" rtl="0">
              <a:spcBef>
                <a:spcPts val="0"/>
              </a:spcBef>
              <a:spcAft>
                <a:spcPts val="0"/>
              </a:spcAft>
              <a:buNone/>
            </a:pPr>
            <a:r>
              <a:rPr lang="en-GB"/>
              <a:t>Lucas worked on CSS along with producing the Read Me file and Presentation Slides.</a:t>
            </a:r>
          </a:p>
          <a:p>
            <a:pPr marL="0" lvl="0" indent="0" algn="l" rtl="0">
              <a:spcBef>
                <a:spcPts val="0"/>
              </a:spcBef>
              <a:spcAft>
                <a:spcPts val="0"/>
              </a:spcAft>
              <a:buNone/>
            </a:pPr>
            <a:r>
              <a:rPr lang="en-GB"/>
              <a:t>Lucas and Christopher both worked on the HTML code.</a:t>
            </a:r>
          </a:p>
          <a:p>
            <a:pPr marL="0" lvl="0" indent="0" algn="l" rtl="0">
              <a:spcBef>
                <a:spcPts val="0"/>
              </a:spcBef>
              <a:spcAft>
                <a:spcPts val="0"/>
              </a:spcAft>
              <a:buNone/>
            </a:pPr>
            <a:endParaRPr lang="en-GB"/>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a:t>All of us</a:t>
            </a:r>
          </a:p>
          <a:p>
            <a:pPr marL="158750" indent="0">
              <a:buNone/>
            </a:pPr>
            <a:r>
              <a:rPr lang="en-GB"/>
              <a:t>Sophie: I had some challenges with the </a:t>
            </a:r>
            <a:r>
              <a:rPr lang="en-GB" err="1"/>
              <a:t>javascript</a:t>
            </a:r>
            <a:r>
              <a:rPr lang="en-GB"/>
              <a:t>, but I am happy to say I did overcome them. </a:t>
            </a:r>
          </a:p>
          <a:p>
            <a:pPr marL="158750" indent="0">
              <a:buNone/>
            </a:pPr>
            <a:r>
              <a:rPr lang="en-GB"/>
              <a:t>It took me a while to find 2 APIs that were free and worked successfully with plenty of calls, documentation was hard to understand but after </a:t>
            </a:r>
            <a:r>
              <a:rPr lang="en-GB" err="1"/>
              <a:t>alot</a:t>
            </a:r>
            <a:r>
              <a:rPr lang="en-GB"/>
              <a:t> of research I managed to find the 2 APIs and I successfully implemented them. </a:t>
            </a:r>
          </a:p>
          <a:p>
            <a:pPr marL="158750" indent="0">
              <a:buNone/>
            </a:pPr>
            <a:r>
              <a:rPr lang="en-GB"/>
              <a:t>I also struggled with using the local storage for the history search, however I did use our previous project (the weather dashboard) as reference to help me implement the solution. </a:t>
            </a:r>
          </a:p>
          <a:p>
            <a:pPr marL="158750" indent="0">
              <a:buNone/>
            </a:pPr>
            <a:endParaRPr lang="en-GB"/>
          </a:p>
        </p:txBody>
      </p:sp>
    </p:spTree>
    <p:extLst>
      <p:ext uri="{BB962C8B-B14F-4D97-AF65-F5344CB8AC3E}">
        <p14:creationId xmlns:p14="http://schemas.microsoft.com/office/powerpoint/2010/main" val="238026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Christopher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Lucas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zhaolucas.github.io/travelE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github.com/zhaolucas/travelEx" TargetMode="External"/><Relationship Id="rId4" Type="http://schemas.openxmlformats.org/officeDocument/2006/relationships/hyperlink" Target="https://zhaolucas.github.io/travelE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descr="A logo with a plane flying above the globe&#10;&#10;Description automatically generated">
            <a:extLst>
              <a:ext uri="{FF2B5EF4-FFF2-40B4-BE49-F238E27FC236}">
                <a16:creationId xmlns:a16="http://schemas.microsoft.com/office/drawing/2014/main" id="{7A7F6B12-6B6A-4DE5-46DB-E7077E5A30D0}"/>
              </a:ext>
            </a:extLst>
          </p:cNvPr>
          <p:cNvPicPr>
            <a:picLocks noChangeAspect="1"/>
          </p:cNvPicPr>
          <p:nvPr/>
        </p:nvPicPr>
        <p:blipFill>
          <a:blip r:embed="rId3">
            <a:alphaModFix amt="20000"/>
          </a:blip>
          <a:stretch>
            <a:fillRect/>
          </a:stretch>
        </p:blipFill>
        <p:spPr>
          <a:xfrm>
            <a:off x="0" y="0"/>
            <a:ext cx="9144000" cy="5143500"/>
          </a:xfrm>
          <a:prstGeom prst="rect">
            <a:avLst/>
          </a:prstGeom>
        </p:spPr>
      </p:pic>
      <p:sp>
        <p:nvSpPr>
          <p:cNvPr id="54" name="Google Shape;54;p13"/>
          <p:cNvSpPr txBox="1">
            <a:spLocks noGrp="1"/>
          </p:cNvSpPr>
          <p:nvPr>
            <p:ph type="ctrTitle"/>
          </p:nvPr>
        </p:nvSpPr>
        <p:spPr>
          <a:xfrm>
            <a:off x="191282" y="256990"/>
            <a:ext cx="8520600" cy="9337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TravelEX App</a:t>
            </a:r>
            <a:endParaRPr/>
          </a:p>
        </p:txBody>
      </p:sp>
      <p:sp>
        <p:nvSpPr>
          <p:cNvPr id="3" name="Subtitle 2">
            <a:extLst>
              <a:ext uri="{FF2B5EF4-FFF2-40B4-BE49-F238E27FC236}">
                <a16:creationId xmlns:a16="http://schemas.microsoft.com/office/drawing/2014/main" id="{27CDC2F5-581C-0E2D-FFC7-622BA7E8E616}"/>
              </a:ext>
            </a:extLst>
          </p:cNvPr>
          <p:cNvSpPr>
            <a:spLocks noGrp="1"/>
          </p:cNvSpPr>
          <p:nvPr>
            <p:ph type="subTitle" idx="1"/>
          </p:nvPr>
        </p:nvSpPr>
        <p:spPr>
          <a:xfrm>
            <a:off x="311700" y="2660943"/>
            <a:ext cx="8520600" cy="792600"/>
          </a:xfrm>
        </p:spPr>
        <p:txBody>
          <a:bodyPr anchor="ctr"/>
          <a:lstStyle/>
          <a:p>
            <a:r>
              <a:rPr lang="en-GB">
                <a:solidFill>
                  <a:schemeClr val="tx1"/>
                </a:solidFill>
              </a:rPr>
              <a:t>Christoper </a:t>
            </a:r>
            <a:r>
              <a:rPr lang="en-GB" err="1">
                <a:solidFill>
                  <a:schemeClr val="tx1"/>
                </a:solidFill>
              </a:rPr>
              <a:t>Ezenwenyi</a:t>
            </a:r>
            <a:r>
              <a:rPr lang="en-GB">
                <a:solidFill>
                  <a:schemeClr val="tx1"/>
                </a:solidFill>
              </a:rPr>
              <a:t>, </a:t>
            </a:r>
          </a:p>
          <a:p>
            <a:endParaRPr lang="en-GB">
              <a:solidFill>
                <a:schemeClr val="tx1"/>
              </a:solidFill>
            </a:endParaRPr>
          </a:p>
          <a:p>
            <a:r>
              <a:rPr lang="en-GB">
                <a:solidFill>
                  <a:schemeClr val="tx1"/>
                </a:solidFill>
              </a:rPr>
              <a:t>Lucas Zhao,</a:t>
            </a:r>
          </a:p>
          <a:p>
            <a:endParaRPr lang="en-GB">
              <a:solidFill>
                <a:schemeClr val="tx1"/>
              </a:solidFill>
            </a:endParaRPr>
          </a:p>
          <a:p>
            <a:r>
              <a:rPr lang="en-GB">
                <a:solidFill>
                  <a:schemeClr val="tx1"/>
                </a:solidFill>
              </a:rPr>
              <a:t>Sophie Ebsworth.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2" name="Picture 1" descr="A logo with a plane flying above the globe&#10;&#10;Description automatically generated">
            <a:extLst>
              <a:ext uri="{FF2B5EF4-FFF2-40B4-BE49-F238E27FC236}">
                <a16:creationId xmlns:a16="http://schemas.microsoft.com/office/drawing/2014/main" id="{AA88CA9F-5D03-8812-1E3C-162BF03BB0E8}"/>
              </a:ext>
            </a:extLst>
          </p:cNvPr>
          <p:cNvPicPr>
            <a:picLocks noChangeAspect="1"/>
          </p:cNvPicPr>
          <p:nvPr/>
        </p:nvPicPr>
        <p:blipFill>
          <a:blip r:embed="rId3">
            <a:alphaModFix amt="20000"/>
          </a:blip>
          <a:stretch>
            <a:fillRect/>
          </a:stretch>
        </p:blipFill>
        <p:spPr>
          <a:xfrm>
            <a:off x="0" y="0"/>
            <a:ext cx="9144000" cy="5143500"/>
          </a:xfrm>
          <a:prstGeom prst="rect">
            <a:avLst/>
          </a:prstGeom>
        </p:spPr>
      </p:pic>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3" name="Picture 2" descr="A logo with a plane flying above the globe&#10;&#10;Description automatically generated">
            <a:extLst>
              <a:ext uri="{FF2B5EF4-FFF2-40B4-BE49-F238E27FC236}">
                <a16:creationId xmlns:a16="http://schemas.microsoft.com/office/drawing/2014/main" id="{32499DEA-658B-C4BD-5E36-079463D0FE59}"/>
              </a:ext>
            </a:extLst>
          </p:cNvPr>
          <p:cNvPicPr>
            <a:picLocks noChangeAspect="1"/>
          </p:cNvPicPr>
          <p:nvPr/>
        </p:nvPicPr>
        <p:blipFill>
          <a:blip r:embed="rId3">
            <a:alphaModFix amt="20000"/>
          </a:blip>
          <a:stretch>
            <a:fillRect/>
          </a:stretch>
        </p:blipFill>
        <p:spPr>
          <a:xfrm>
            <a:off x="0" y="0"/>
            <a:ext cx="9144000" cy="5143500"/>
          </a:xfrm>
          <a:prstGeom prst="rect">
            <a:avLst/>
          </a:prstGeom>
        </p:spPr>
      </p:pic>
      <p:sp>
        <p:nvSpPr>
          <p:cNvPr id="60" name="Google Shape;60;p14"/>
          <p:cNvSpPr txBox="1">
            <a:spLocks noGrp="1"/>
          </p:cNvSpPr>
          <p:nvPr>
            <p:ph type="title"/>
          </p:nvPr>
        </p:nvSpPr>
        <p:spPr>
          <a:xfrm>
            <a:off x="102615" y="177548"/>
            <a:ext cx="8520600" cy="5212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Elevator pitch</a:t>
            </a:r>
            <a:endParaRPr/>
          </a:p>
        </p:txBody>
      </p:sp>
      <p:sp>
        <p:nvSpPr>
          <p:cNvPr id="2" name="TextBox 1">
            <a:extLst>
              <a:ext uri="{FF2B5EF4-FFF2-40B4-BE49-F238E27FC236}">
                <a16:creationId xmlns:a16="http://schemas.microsoft.com/office/drawing/2014/main" id="{005E2394-96EF-5C47-6C5A-44FFD5768892}"/>
              </a:ext>
            </a:extLst>
          </p:cNvPr>
          <p:cNvSpPr txBox="1"/>
          <p:nvPr/>
        </p:nvSpPr>
        <p:spPr>
          <a:xfrm>
            <a:off x="376353" y="933914"/>
            <a:ext cx="804978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tx1"/>
                </a:solidFill>
              </a:rPr>
              <a:t>Hello, we are front-end web development students and the creator of </a:t>
            </a:r>
            <a:r>
              <a:rPr lang="en-US" sz="1200" b="1" err="1">
                <a:solidFill>
                  <a:schemeClr val="tx1"/>
                </a:solidFill>
              </a:rPr>
              <a:t>TravelEX</a:t>
            </a:r>
            <a:r>
              <a:rPr lang="en-US" sz="1200" b="1">
                <a:solidFill>
                  <a:schemeClr val="tx1"/>
                </a:solidFill>
              </a:rPr>
              <a:t>, an innovative web application designed to r</a:t>
            </a:r>
            <a:r>
              <a:rPr lang="en-US" sz="1200" b="1" u="sng">
                <a:solidFill>
                  <a:schemeClr val="tx1"/>
                </a:solidFill>
              </a:rPr>
              <a:t>evolutionize budget travel planning</a:t>
            </a:r>
            <a:r>
              <a:rPr lang="en-US" sz="1200" b="1">
                <a:solidFill>
                  <a:schemeClr val="tx1"/>
                </a:solidFill>
              </a:rPr>
              <a:t>. In just one minute, let us show you how we're changing the game.</a:t>
            </a:r>
          </a:p>
          <a:p>
            <a:endParaRPr lang="en-US" sz="1200" b="1">
              <a:solidFill>
                <a:schemeClr val="tx1"/>
              </a:solidFill>
            </a:endParaRPr>
          </a:p>
          <a:p>
            <a:r>
              <a:rPr lang="en-US" sz="1200" b="1">
                <a:solidFill>
                  <a:schemeClr val="tx1"/>
                </a:solidFill>
              </a:rPr>
              <a:t>Imagine planning your dream vacation </a:t>
            </a:r>
            <a:r>
              <a:rPr lang="en-US" sz="1200" b="1" u="sng">
                <a:solidFill>
                  <a:schemeClr val="tx1"/>
                </a:solidFill>
              </a:rPr>
              <a:t>without the hassle of juggling multiple sites</a:t>
            </a:r>
            <a:r>
              <a:rPr lang="en-US" sz="1200" b="1">
                <a:solidFill>
                  <a:schemeClr val="tx1"/>
                </a:solidFill>
              </a:rPr>
              <a:t> for flights, hotels, and worrying about currency conversion rates. That's where </a:t>
            </a:r>
            <a:r>
              <a:rPr lang="en-US" sz="1200" b="1" i="1" err="1">
                <a:solidFill>
                  <a:schemeClr val="tx1"/>
                </a:solidFill>
              </a:rPr>
              <a:t>TravelEX</a:t>
            </a:r>
            <a:r>
              <a:rPr lang="en-US" sz="1200" b="1" i="1">
                <a:solidFill>
                  <a:schemeClr val="tx1"/>
                </a:solidFill>
              </a:rPr>
              <a:t> </a:t>
            </a:r>
            <a:r>
              <a:rPr lang="en-US" sz="1200" b="1">
                <a:solidFill>
                  <a:schemeClr val="tx1"/>
                </a:solidFill>
              </a:rPr>
              <a:t>steps in. </a:t>
            </a:r>
          </a:p>
          <a:p>
            <a:endParaRPr lang="en-US" sz="1200" b="1">
              <a:solidFill>
                <a:schemeClr val="tx1"/>
              </a:solidFill>
            </a:endParaRPr>
          </a:p>
          <a:p>
            <a:r>
              <a:rPr lang="en-US" sz="1200" b="1">
                <a:solidFill>
                  <a:schemeClr val="tx1"/>
                </a:solidFill>
              </a:rPr>
              <a:t>Our user-friendly platform, developed with the latest Bootstrap technology and deployed on GitHub Pages, seamlessly integrates essential travel services. You can compare the </a:t>
            </a:r>
            <a:r>
              <a:rPr lang="en-US" sz="1200" b="1" u="sng">
                <a:solidFill>
                  <a:schemeClr val="tx1"/>
                </a:solidFill>
              </a:rPr>
              <a:t>best prices for accommodations</a:t>
            </a:r>
            <a:r>
              <a:rPr lang="en-US" sz="1200" b="1">
                <a:solidFill>
                  <a:schemeClr val="tx1"/>
                </a:solidFill>
              </a:rPr>
              <a:t>, all while </a:t>
            </a:r>
            <a:r>
              <a:rPr lang="en-US" sz="1200" b="1" u="sng">
                <a:solidFill>
                  <a:schemeClr val="tx1"/>
                </a:solidFill>
              </a:rPr>
              <a:t>converting expenses into your local currency </a:t>
            </a:r>
            <a:r>
              <a:rPr lang="en-US" sz="1200" b="1">
                <a:solidFill>
                  <a:schemeClr val="tx1"/>
                </a:solidFill>
              </a:rPr>
              <a:t>with real-time accuracy.</a:t>
            </a:r>
            <a:endParaRPr lang="en-US">
              <a:solidFill>
                <a:schemeClr val="tx1"/>
              </a:solidFill>
            </a:endParaRPr>
          </a:p>
          <a:p>
            <a:endParaRPr lang="en-US" sz="1200" b="1">
              <a:solidFill>
                <a:schemeClr val="tx1"/>
              </a:solidFill>
            </a:endParaRPr>
          </a:p>
          <a:p>
            <a:r>
              <a:rPr lang="en-US" sz="1200" b="1">
                <a:solidFill>
                  <a:schemeClr val="tx1"/>
                </a:solidFill>
              </a:rPr>
              <a:t>What sets </a:t>
            </a:r>
            <a:r>
              <a:rPr lang="en-US" sz="1200" b="1" err="1">
                <a:solidFill>
                  <a:schemeClr val="tx1"/>
                </a:solidFill>
              </a:rPr>
              <a:t>TravelEX</a:t>
            </a:r>
            <a:r>
              <a:rPr lang="en-US" sz="1200" b="1">
                <a:solidFill>
                  <a:schemeClr val="tx1"/>
                </a:solidFill>
              </a:rPr>
              <a:t> apart? It's our commitment to </a:t>
            </a:r>
            <a:r>
              <a:rPr lang="en-US" sz="1200" b="1" u="sng">
                <a:solidFill>
                  <a:schemeClr val="tx1"/>
                </a:solidFill>
              </a:rPr>
              <a:t>simplicity and efficiency</a:t>
            </a:r>
            <a:r>
              <a:rPr lang="en-US" sz="1200" b="1">
                <a:solidFill>
                  <a:schemeClr val="tx1"/>
                </a:solidFill>
              </a:rPr>
              <a:t>. Our app is designed for thrifty travelers and busy students like me, who want to plan a cost-effective trip without sacrificing the joy of travel. </a:t>
            </a:r>
          </a:p>
          <a:p>
            <a:endParaRPr lang="en-US" sz="1200" b="1">
              <a:solidFill>
                <a:schemeClr val="tx1"/>
              </a:solidFill>
            </a:endParaRPr>
          </a:p>
          <a:p>
            <a:r>
              <a:rPr lang="en-US" sz="1200" b="1">
                <a:solidFill>
                  <a:schemeClr val="tx1"/>
                </a:solidFill>
              </a:rPr>
              <a:t>With intuitive navigation, a responsive design that adapts to any device, and persistent client-side storage for a personalized experience, </a:t>
            </a:r>
            <a:r>
              <a:rPr lang="en-US" sz="1200" b="1" err="1">
                <a:solidFill>
                  <a:schemeClr val="tx1"/>
                </a:solidFill>
              </a:rPr>
              <a:t>TravelEX</a:t>
            </a:r>
            <a:r>
              <a:rPr lang="en-US" sz="1200" b="1">
                <a:solidFill>
                  <a:schemeClr val="tx1"/>
                </a:solidFill>
              </a:rPr>
              <a:t> ensures your travel planning is as relaxing as your vacation.</a:t>
            </a:r>
            <a:endParaRPr lang="en-US">
              <a:solidFill>
                <a:schemeClr val="tx1"/>
              </a:solidFill>
            </a:endParaRPr>
          </a:p>
          <a:p>
            <a:endParaRPr lang="en-US" sz="1200" b="1">
              <a:solidFill>
                <a:schemeClr val="tx1"/>
              </a:solidFill>
            </a:endParaRPr>
          </a:p>
          <a:p>
            <a:r>
              <a:rPr lang="en-US" sz="1200" b="1">
                <a:solidFill>
                  <a:schemeClr val="tx1"/>
                </a:solidFill>
              </a:rPr>
              <a:t>In short, </a:t>
            </a:r>
            <a:r>
              <a:rPr lang="en-US" sz="1200" b="1" err="1">
                <a:solidFill>
                  <a:schemeClr val="tx1"/>
                </a:solidFill>
              </a:rPr>
              <a:t>TravelEX</a:t>
            </a:r>
            <a:r>
              <a:rPr lang="en-US" sz="1200" b="1">
                <a:solidFill>
                  <a:schemeClr val="tx1"/>
                </a:solidFill>
              </a:rPr>
              <a:t> is more than just a travel app; it's your personal travel assistant, helping you </a:t>
            </a:r>
            <a:r>
              <a:rPr lang="en-US" sz="1200" b="1" i="1" u="sng">
                <a:solidFill>
                  <a:schemeClr val="tx1"/>
                </a:solidFill>
              </a:rPr>
              <a:t>save time, money, and stress</a:t>
            </a:r>
            <a:r>
              <a:rPr lang="en-US" sz="1200" b="1">
                <a:solidFill>
                  <a:schemeClr val="tx1"/>
                </a:solidFill>
              </a:rPr>
              <a:t>. Check it out at </a:t>
            </a:r>
            <a:r>
              <a:rPr lang="en" sz="1200" b="1">
                <a:solidFill>
                  <a:srgbClr val="595959"/>
                </a:solidFill>
                <a:hlinkClick r:id="rId4">
                  <a:extLst>
                    <a:ext uri="{A12FA001-AC4F-418D-AE19-62706E023703}">
                      <ahyp:hlinkClr xmlns:ahyp="http://schemas.microsoft.com/office/drawing/2018/hyperlinkcolor" val="tx"/>
                    </a:ext>
                  </a:extLst>
                </a:hlinkClick>
              </a:rPr>
              <a:t>https://zhaolucas.github.io/TravelEX/</a:t>
            </a:r>
            <a:r>
              <a:rPr lang="en-US" sz="1200" b="1">
                <a:solidFill>
                  <a:schemeClr val="tx1"/>
                </a:solidFill>
              </a:rPr>
              <a:t> and let </a:t>
            </a:r>
            <a:r>
              <a:rPr lang="en-US" sz="1200" b="1" err="1">
                <a:solidFill>
                  <a:schemeClr val="tx1"/>
                </a:solidFill>
              </a:rPr>
              <a:t>TravelEX</a:t>
            </a:r>
            <a:r>
              <a:rPr lang="en-US" sz="1200" b="1">
                <a:solidFill>
                  <a:schemeClr val="tx1"/>
                </a:solidFill>
              </a:rPr>
              <a:t> take you closer to your next adventure!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2" name="Picture 1" descr="A logo with a plane flying above the globe&#10;&#10;Description automatically generated">
            <a:extLst>
              <a:ext uri="{FF2B5EF4-FFF2-40B4-BE49-F238E27FC236}">
                <a16:creationId xmlns:a16="http://schemas.microsoft.com/office/drawing/2014/main" id="{EDDB294F-39FF-01E0-8368-5D3EBF49697A}"/>
              </a:ext>
            </a:extLst>
          </p:cNvPr>
          <p:cNvPicPr>
            <a:picLocks noChangeAspect="1"/>
          </p:cNvPicPr>
          <p:nvPr/>
        </p:nvPicPr>
        <p:blipFill>
          <a:blip r:embed="rId3">
            <a:alphaModFix amt="20000"/>
          </a:blip>
          <a:stretch>
            <a:fillRect/>
          </a:stretch>
        </p:blipFill>
        <p:spPr>
          <a:xfrm>
            <a:off x="0" y="0"/>
            <a:ext cx="9144000" cy="5143500"/>
          </a:xfrm>
          <a:prstGeom prst="rect">
            <a:avLst/>
          </a:prstGeom>
        </p:spPr>
      </p:pic>
      <p:sp>
        <p:nvSpPr>
          <p:cNvPr id="65" name="Google Shape;65;p15"/>
          <p:cNvSpPr txBox="1">
            <a:spLocks noGrp="1"/>
          </p:cNvSpPr>
          <p:nvPr>
            <p:ph type="title"/>
          </p:nvPr>
        </p:nvSpPr>
        <p:spPr>
          <a:xfrm>
            <a:off x="311700" y="75641"/>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Description</a:t>
            </a:r>
            <a:endParaRPr sz="3600"/>
          </a:p>
        </p:txBody>
      </p:sp>
      <p:sp>
        <p:nvSpPr>
          <p:cNvPr id="66" name="Google Shape;66;p15"/>
          <p:cNvSpPr txBox="1">
            <a:spLocks noGrp="1"/>
          </p:cNvSpPr>
          <p:nvPr>
            <p:ph type="body" idx="1"/>
          </p:nvPr>
        </p:nvSpPr>
        <p:spPr>
          <a:xfrm>
            <a:off x="311700" y="283868"/>
            <a:ext cx="8520600" cy="4315467"/>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endParaRPr lang="en" b="1"/>
          </a:p>
          <a:p>
            <a:pPr>
              <a:lnSpc>
                <a:spcPct val="114999"/>
              </a:lnSpc>
            </a:pPr>
            <a:r>
              <a:rPr lang="en" sz="1200" b="1">
                <a:solidFill>
                  <a:schemeClr val="tx1"/>
                </a:solidFill>
                <a:ea typeface="Calibri"/>
              </a:rPr>
              <a:t>Our project, </a:t>
            </a:r>
            <a:r>
              <a:rPr lang="en" sz="1200" b="1" i="1">
                <a:solidFill>
                  <a:schemeClr val="tx1"/>
                </a:solidFill>
                <a:ea typeface="Calibri"/>
              </a:rPr>
              <a:t>TravelEX</a:t>
            </a:r>
            <a:r>
              <a:rPr lang="en" sz="1200" b="1">
                <a:solidFill>
                  <a:schemeClr val="tx1"/>
                </a:solidFill>
                <a:ea typeface="Calibri"/>
              </a:rPr>
              <a:t>, leverages the power of two essential APIs: </a:t>
            </a:r>
            <a:r>
              <a:rPr lang="en" sz="1200" b="1" u="sng">
                <a:solidFill>
                  <a:schemeClr val="tx1"/>
                </a:solidFill>
                <a:ea typeface="Calibri"/>
              </a:rPr>
              <a:t>TripAdvisor</a:t>
            </a:r>
            <a:r>
              <a:rPr lang="en" sz="1200" b="1">
                <a:solidFill>
                  <a:schemeClr val="tx1"/>
                </a:solidFill>
                <a:ea typeface="Calibri"/>
              </a:rPr>
              <a:t> and a </a:t>
            </a:r>
            <a:r>
              <a:rPr lang="en" sz="1200" b="1" u="sng">
                <a:solidFill>
                  <a:schemeClr val="tx1"/>
                </a:solidFill>
                <a:ea typeface="Calibri"/>
              </a:rPr>
              <a:t>Currency Exchange </a:t>
            </a:r>
            <a:r>
              <a:rPr lang="en" sz="1200" b="1">
                <a:solidFill>
                  <a:schemeClr val="tx1"/>
                </a:solidFill>
                <a:ea typeface="Calibri"/>
              </a:rPr>
              <a:t>API. This integration allows us to offer a comprehensive and user-friendly experience for travelers planning either a leisurely holiday or a business trip.</a:t>
            </a:r>
          </a:p>
          <a:p>
            <a:pPr>
              <a:lnSpc>
                <a:spcPct val="114999"/>
              </a:lnSpc>
            </a:pPr>
            <a:endParaRPr lang="en" sz="1200" b="1">
              <a:solidFill>
                <a:schemeClr val="tx1"/>
              </a:solidFill>
              <a:ea typeface="Calibri"/>
            </a:endParaRPr>
          </a:p>
          <a:p>
            <a:pPr>
              <a:lnSpc>
                <a:spcPct val="114999"/>
              </a:lnSpc>
            </a:pPr>
            <a:r>
              <a:rPr lang="en" sz="1200" b="1">
                <a:solidFill>
                  <a:schemeClr val="tx1"/>
                </a:solidFill>
                <a:ea typeface="Calibri"/>
              </a:rPr>
              <a:t>Here’s how it works: </a:t>
            </a:r>
            <a:r>
              <a:rPr lang="en" sz="1200" b="1" i="1">
                <a:solidFill>
                  <a:schemeClr val="tx1"/>
                </a:solidFill>
                <a:ea typeface="Calibri"/>
              </a:rPr>
              <a:t>TravelEX</a:t>
            </a:r>
            <a:r>
              <a:rPr lang="en" sz="1200" b="1">
                <a:solidFill>
                  <a:schemeClr val="tx1"/>
                </a:solidFill>
                <a:ea typeface="Calibri"/>
              </a:rPr>
              <a:t> features two distinct but interconnected search functionalities. The first is a </a:t>
            </a:r>
            <a:r>
              <a:rPr lang="en" sz="1200" b="1" u="sng">
                <a:solidFill>
                  <a:schemeClr val="tx1"/>
                </a:solidFill>
                <a:ea typeface="Calibri"/>
              </a:rPr>
              <a:t>country-specific currency search</a:t>
            </a:r>
            <a:r>
              <a:rPr lang="en" sz="1200" b="1">
                <a:solidFill>
                  <a:schemeClr val="tx1"/>
                </a:solidFill>
                <a:ea typeface="Calibri"/>
              </a:rPr>
              <a:t>. Users can effortlessly find and compare real-time currency exchange rates, enabling them to budget more effectively for their trip. This feature is particularly useful for those who are mindful of their spending and want to get the best value for their money when traveling abroad.</a:t>
            </a:r>
            <a:endParaRPr lang="en" sz="1200" b="1">
              <a:solidFill>
                <a:schemeClr val="tx1"/>
              </a:solidFill>
            </a:endParaRPr>
          </a:p>
          <a:p>
            <a:pPr>
              <a:lnSpc>
                <a:spcPct val="114999"/>
              </a:lnSpc>
            </a:pPr>
            <a:endParaRPr lang="en" sz="1200" b="1">
              <a:solidFill>
                <a:schemeClr val="tx1"/>
              </a:solidFill>
              <a:ea typeface="Calibri"/>
            </a:endParaRPr>
          </a:p>
          <a:p>
            <a:pPr>
              <a:lnSpc>
                <a:spcPct val="114999"/>
              </a:lnSpc>
            </a:pPr>
            <a:r>
              <a:rPr lang="en" sz="1200" b="1">
                <a:solidFill>
                  <a:schemeClr val="tx1"/>
                </a:solidFill>
                <a:ea typeface="Calibri"/>
              </a:rPr>
              <a:t>The second functionality focuses on </a:t>
            </a:r>
            <a:r>
              <a:rPr lang="en" sz="1200" b="1" u="sng">
                <a:solidFill>
                  <a:schemeClr val="tx1"/>
                </a:solidFill>
                <a:ea typeface="Calibri"/>
              </a:rPr>
              <a:t>accommodation</a:t>
            </a:r>
            <a:r>
              <a:rPr lang="en" sz="1200" b="1">
                <a:solidFill>
                  <a:schemeClr val="tx1"/>
                </a:solidFill>
                <a:ea typeface="Calibri"/>
              </a:rPr>
              <a:t>. By simply entering their destination city, users can access a wide array of hotel options sourced directly from TripAdvisor. This allows for a seamless comparison of hotel features, prices, and availability, all tailored to the user's specific travel dates and preferences. Whether you're looking for a luxurious resort or a cozy budget-friendly inn, TravelEX streamlines the process, ensuring you find the perfect place to stay.</a:t>
            </a:r>
            <a:endParaRPr lang="en" sz="1200" b="1">
              <a:solidFill>
                <a:schemeClr val="tx1"/>
              </a:solidFill>
            </a:endParaRPr>
          </a:p>
          <a:p>
            <a:pPr>
              <a:lnSpc>
                <a:spcPct val="114999"/>
              </a:lnSpc>
            </a:pPr>
            <a:endParaRPr lang="en" sz="1200" b="1">
              <a:solidFill>
                <a:schemeClr val="tx1"/>
              </a:solidFill>
              <a:ea typeface="Calibri"/>
            </a:endParaRPr>
          </a:p>
          <a:p>
            <a:pPr>
              <a:lnSpc>
                <a:spcPct val="114999"/>
              </a:lnSpc>
            </a:pPr>
            <a:r>
              <a:rPr lang="en" sz="1200" b="1">
                <a:solidFill>
                  <a:schemeClr val="tx1"/>
                </a:solidFill>
                <a:ea typeface="Calibri"/>
              </a:rPr>
              <a:t>Together, these two features make </a:t>
            </a:r>
            <a:r>
              <a:rPr lang="en" sz="1200" b="1" i="1">
                <a:solidFill>
                  <a:schemeClr val="tx1"/>
                </a:solidFill>
                <a:ea typeface="Calibri"/>
              </a:rPr>
              <a:t>TravelEX </a:t>
            </a:r>
            <a:r>
              <a:rPr lang="en" sz="1200" b="1">
                <a:solidFill>
                  <a:schemeClr val="tx1"/>
                </a:solidFill>
                <a:ea typeface="Calibri"/>
              </a:rPr>
              <a:t>not just a planning tool, but a comprehensive travel companion, designed to simplify and enhance the travel planning process for destinations worldwide. Whether it’s a quick business trip or a long-awaited vacation, </a:t>
            </a:r>
            <a:r>
              <a:rPr lang="en" sz="1200" b="1" i="1">
                <a:solidFill>
                  <a:schemeClr val="tx1"/>
                </a:solidFill>
                <a:ea typeface="Calibri"/>
              </a:rPr>
              <a:t>TravelEX </a:t>
            </a:r>
            <a:r>
              <a:rPr lang="en" sz="1200" b="1">
                <a:solidFill>
                  <a:schemeClr val="tx1"/>
                </a:solidFill>
                <a:ea typeface="Calibri"/>
              </a:rPr>
              <a:t>is your go-to solution for a hassle-free and informed travel experience.</a:t>
            </a:r>
            <a:endParaRPr lang="en" b="1">
              <a:solidFill>
                <a:schemeClr val="tx1"/>
              </a:solidFill>
            </a:endParaRPr>
          </a:p>
          <a:p>
            <a:pPr>
              <a:lnSpc>
                <a:spcPct val="114999"/>
              </a:lnSpc>
            </a:pPr>
            <a:endParaRPr lang="en" b="1">
              <a:ea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ogo with a plane flying above the globe&#10;&#10;Description automatically generated">
            <a:extLst>
              <a:ext uri="{FF2B5EF4-FFF2-40B4-BE49-F238E27FC236}">
                <a16:creationId xmlns:a16="http://schemas.microsoft.com/office/drawing/2014/main" id="{1C13CB64-3568-7C24-2995-CAB0415F9823}"/>
              </a:ext>
            </a:extLst>
          </p:cNvPr>
          <p:cNvPicPr>
            <a:picLocks noChangeAspect="1"/>
          </p:cNvPicPr>
          <p:nvPr/>
        </p:nvPicPr>
        <p:blipFill>
          <a:blip r:embed="rId3">
            <a:alphaModFix amt="20000"/>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35D0A45F-D907-2FE8-2AEE-AB02AD7BF597}"/>
              </a:ext>
            </a:extLst>
          </p:cNvPr>
          <p:cNvSpPr>
            <a:spLocks noGrp="1"/>
          </p:cNvSpPr>
          <p:nvPr>
            <p:ph type="title"/>
          </p:nvPr>
        </p:nvSpPr>
        <p:spPr/>
        <p:txBody>
          <a:bodyPr/>
          <a:lstStyle/>
          <a:p>
            <a:pPr algn="ctr"/>
            <a:r>
              <a:rPr lang="en-US" sz="3600"/>
              <a:t>Motivation </a:t>
            </a:r>
          </a:p>
        </p:txBody>
      </p:sp>
      <p:sp>
        <p:nvSpPr>
          <p:cNvPr id="3" name="Text Placeholder 2">
            <a:extLst>
              <a:ext uri="{FF2B5EF4-FFF2-40B4-BE49-F238E27FC236}">
                <a16:creationId xmlns:a16="http://schemas.microsoft.com/office/drawing/2014/main" id="{9E463876-C41B-0E35-8E91-6C8D9BC6DDE6}"/>
              </a:ext>
            </a:extLst>
          </p:cNvPr>
          <p:cNvSpPr>
            <a:spLocks noGrp="1"/>
          </p:cNvSpPr>
          <p:nvPr>
            <p:ph type="body" idx="1"/>
          </p:nvPr>
        </p:nvSpPr>
        <p:spPr/>
        <p:txBody>
          <a:bodyPr/>
          <a:lstStyle/>
          <a:p>
            <a:pPr marL="114300" indent="0">
              <a:lnSpc>
                <a:spcPct val="150000"/>
              </a:lnSpc>
              <a:buNone/>
            </a:pPr>
            <a:r>
              <a:rPr lang="en-US" sz="1200" b="1">
                <a:solidFill>
                  <a:schemeClr val="tx1"/>
                </a:solidFill>
              </a:rPr>
              <a:t>Designing </a:t>
            </a:r>
            <a:r>
              <a:rPr lang="en-US" sz="1200" b="1" i="1" err="1">
                <a:solidFill>
                  <a:schemeClr val="tx1"/>
                </a:solidFill>
              </a:rPr>
              <a:t>TravelEX</a:t>
            </a:r>
            <a:r>
              <a:rPr lang="en-US" sz="1200" b="1">
                <a:solidFill>
                  <a:schemeClr val="tx1"/>
                </a:solidFill>
              </a:rPr>
              <a:t> is to simplify travel planning by consolidating key resources into one easy-to-use platform, targeting budget-conscious travelers. It also serves as a practical showcase of our front-end web development skills, demonstrating our ability to integrate modern technologies and APIs in a real-world application. This project is both a tool for efficient travel planning and a testament to our development expertise, bridging the gap between academic learning and practical application.</a:t>
            </a:r>
            <a:endParaRPr lang="en-US" b="1">
              <a:solidFill>
                <a:schemeClr val="tx1"/>
              </a:solidFill>
            </a:endParaRPr>
          </a:p>
        </p:txBody>
      </p:sp>
    </p:spTree>
    <p:extLst>
      <p:ext uri="{BB962C8B-B14F-4D97-AF65-F5344CB8AC3E}">
        <p14:creationId xmlns:p14="http://schemas.microsoft.com/office/powerpoint/2010/main" val="287589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ogo with a plane flying above the globe&#10;&#10;Description automatically generated">
            <a:extLst>
              <a:ext uri="{FF2B5EF4-FFF2-40B4-BE49-F238E27FC236}">
                <a16:creationId xmlns:a16="http://schemas.microsoft.com/office/drawing/2014/main" id="{7DE67F1B-3992-91E6-F358-628A47D65A4C}"/>
              </a:ext>
            </a:extLst>
          </p:cNvPr>
          <p:cNvPicPr>
            <a:picLocks noChangeAspect="1"/>
          </p:cNvPicPr>
          <p:nvPr/>
        </p:nvPicPr>
        <p:blipFill>
          <a:blip r:embed="rId3">
            <a:alphaModFix amt="20000"/>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10804586-63F7-5ECC-66B9-7A2D4A89E1F4}"/>
              </a:ext>
            </a:extLst>
          </p:cNvPr>
          <p:cNvSpPr>
            <a:spLocks noGrp="1"/>
          </p:cNvSpPr>
          <p:nvPr>
            <p:ph type="title"/>
          </p:nvPr>
        </p:nvSpPr>
        <p:spPr/>
        <p:txBody>
          <a:bodyPr/>
          <a:lstStyle/>
          <a:p>
            <a:pPr algn="ctr"/>
            <a:r>
              <a:rPr lang="en-US" sz="3600"/>
              <a:t>User Story </a:t>
            </a:r>
          </a:p>
        </p:txBody>
      </p:sp>
      <p:sp>
        <p:nvSpPr>
          <p:cNvPr id="3" name="Text Placeholder 2">
            <a:extLst>
              <a:ext uri="{FF2B5EF4-FFF2-40B4-BE49-F238E27FC236}">
                <a16:creationId xmlns:a16="http://schemas.microsoft.com/office/drawing/2014/main" id="{1DECF029-CFEF-A12E-CEA9-4843179B215D}"/>
              </a:ext>
            </a:extLst>
          </p:cNvPr>
          <p:cNvSpPr>
            <a:spLocks noGrp="1"/>
          </p:cNvSpPr>
          <p:nvPr>
            <p:ph type="body" idx="1"/>
          </p:nvPr>
        </p:nvSpPr>
        <p:spPr/>
        <p:txBody>
          <a:bodyPr/>
          <a:lstStyle/>
          <a:p>
            <a:pPr marL="114300" indent="0">
              <a:lnSpc>
                <a:spcPct val="114999"/>
              </a:lnSpc>
              <a:buNone/>
            </a:pPr>
            <a:r>
              <a:rPr lang="en-GB" sz="1200" b="1">
                <a:solidFill>
                  <a:schemeClr val="tx1"/>
                </a:solidFill>
              </a:rPr>
              <a:t>As a budget-conscious student with a passion for front-end development, </a:t>
            </a:r>
            <a:endParaRPr lang="en-US" sz="1200" b="1">
              <a:solidFill>
                <a:schemeClr val="tx1"/>
              </a:solidFill>
            </a:endParaRPr>
          </a:p>
          <a:p>
            <a:pPr marL="114300" indent="0">
              <a:lnSpc>
                <a:spcPct val="114999"/>
              </a:lnSpc>
              <a:buNone/>
            </a:pPr>
            <a:endParaRPr lang="en-GB" sz="1200" b="1">
              <a:solidFill>
                <a:schemeClr val="tx1"/>
              </a:solidFill>
            </a:endParaRPr>
          </a:p>
          <a:p>
            <a:pPr marL="114300" indent="0">
              <a:lnSpc>
                <a:spcPct val="114999"/>
              </a:lnSpc>
              <a:buNone/>
            </a:pPr>
            <a:r>
              <a:rPr lang="en-GB" sz="1200" b="1">
                <a:solidFill>
                  <a:schemeClr val="tx1"/>
                </a:solidFill>
              </a:rPr>
              <a:t>I want an app that effortlessly locates affordable accommodations and provides up-to-date currency exchange rates, </a:t>
            </a:r>
            <a:endParaRPr lang="en-US" sz="1200" b="1">
              <a:solidFill>
                <a:schemeClr val="tx1"/>
              </a:solidFill>
            </a:endParaRPr>
          </a:p>
          <a:p>
            <a:pPr marL="114300" indent="0">
              <a:lnSpc>
                <a:spcPct val="114999"/>
              </a:lnSpc>
              <a:buNone/>
            </a:pPr>
            <a:endParaRPr lang="en-GB" sz="1200" b="1">
              <a:solidFill>
                <a:schemeClr val="tx1"/>
              </a:solidFill>
            </a:endParaRPr>
          </a:p>
          <a:p>
            <a:pPr marL="114300" indent="0">
              <a:lnSpc>
                <a:spcPct val="114999"/>
              </a:lnSpc>
              <a:buNone/>
            </a:pPr>
            <a:r>
              <a:rPr lang="en-GB" sz="1200" b="1">
                <a:solidFill>
                  <a:schemeClr val="tx1"/>
                </a:solidFill>
              </a:rPr>
              <a:t>This tool should enable me to efficiently plan a cost-effective vacation post-graduation, allowing me to celebrate my academic achievements without breaking the bank, </a:t>
            </a:r>
            <a:endParaRPr lang="en-US" sz="1200" b="1">
              <a:solidFill>
                <a:schemeClr val="tx1"/>
              </a:solidFill>
            </a:endParaRPr>
          </a:p>
          <a:p>
            <a:pPr marL="114300" indent="0">
              <a:lnSpc>
                <a:spcPct val="114999"/>
              </a:lnSpc>
              <a:buNone/>
            </a:pPr>
            <a:endParaRPr lang="en-GB" sz="1200" b="1">
              <a:solidFill>
                <a:schemeClr val="tx1"/>
              </a:solidFill>
            </a:endParaRPr>
          </a:p>
          <a:p>
            <a:pPr marL="114300" indent="0">
              <a:lnSpc>
                <a:spcPct val="114999"/>
              </a:lnSpc>
              <a:buNone/>
            </a:pPr>
            <a:r>
              <a:rPr lang="en-GB" sz="1200" b="1">
                <a:solidFill>
                  <a:schemeClr val="tx1"/>
                </a:solidFill>
              </a:rPr>
              <a:t>It's essential that this app not only helps me save money but also enriches my travel experience through user-friendly design and real-time data, reflecting the skills I've honed as a budding web developer.</a:t>
            </a:r>
            <a:endParaRPr lang="en-US" sz="1200" b="1">
              <a:solidFill>
                <a:schemeClr val="tx1"/>
              </a:solidFill>
            </a:endParaRPr>
          </a:p>
          <a:p>
            <a:pPr>
              <a:lnSpc>
                <a:spcPct val="114999"/>
              </a:lnSpc>
            </a:pPr>
            <a:endParaRPr lang="en-US"/>
          </a:p>
        </p:txBody>
      </p:sp>
    </p:spTree>
    <p:extLst>
      <p:ext uri="{BB962C8B-B14F-4D97-AF65-F5344CB8AC3E}">
        <p14:creationId xmlns:p14="http://schemas.microsoft.com/office/powerpoint/2010/main" val="21371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2" name="Picture 1" descr="A logo with a plane flying above the globe&#10;&#10;Description automatically generated">
            <a:extLst>
              <a:ext uri="{FF2B5EF4-FFF2-40B4-BE49-F238E27FC236}">
                <a16:creationId xmlns:a16="http://schemas.microsoft.com/office/drawing/2014/main" id="{F90FD7F3-B171-9827-A9D6-F62E593CC68F}"/>
              </a:ext>
            </a:extLst>
          </p:cNvPr>
          <p:cNvPicPr>
            <a:picLocks noChangeAspect="1"/>
          </p:cNvPicPr>
          <p:nvPr/>
        </p:nvPicPr>
        <p:blipFill>
          <a:blip r:embed="rId3">
            <a:alphaModFix amt="20000"/>
          </a:blip>
          <a:stretch>
            <a:fillRect/>
          </a:stretch>
        </p:blipFill>
        <p:spPr>
          <a:xfrm>
            <a:off x="0" y="0"/>
            <a:ext cx="9144000" cy="5143500"/>
          </a:xfrm>
          <a:prstGeom prst="rect">
            <a:avLst/>
          </a:prstGeom>
        </p:spPr>
      </p:pic>
      <p:sp>
        <p:nvSpPr>
          <p:cNvPr id="71" name="Google Shape;71;p16"/>
          <p:cNvSpPr txBox="1">
            <a:spLocks noGrp="1"/>
          </p:cNvSpPr>
          <p:nvPr>
            <p:ph type="title"/>
          </p:nvPr>
        </p:nvSpPr>
        <p:spPr>
          <a:xfrm>
            <a:off x="311700" y="15408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Process</a:t>
            </a:r>
            <a:endParaRPr lang="en-GB" sz="3600"/>
          </a:p>
        </p:txBody>
      </p:sp>
      <p:sp>
        <p:nvSpPr>
          <p:cNvPr id="72" name="Google Shape;72;p16"/>
          <p:cNvSpPr txBox="1">
            <a:spLocks noGrp="1"/>
          </p:cNvSpPr>
          <p:nvPr>
            <p:ph type="body" idx="1"/>
          </p:nvPr>
        </p:nvSpPr>
        <p:spPr>
          <a:xfrm>
            <a:off x="311700" y="726780"/>
            <a:ext cx="8520600" cy="3992468"/>
          </a:xfrm>
          <a:prstGeom prst="rect">
            <a:avLst/>
          </a:prstGeom>
        </p:spPr>
        <p:txBody>
          <a:bodyPr spcFirstLastPara="1" wrap="square" lIns="91425" tIns="91425" rIns="91425" bIns="91425" anchor="t" anchorCtr="0">
            <a:noAutofit/>
          </a:bodyPr>
          <a:lstStyle/>
          <a:p>
            <a:pPr marL="114300" indent="0">
              <a:buNone/>
            </a:pPr>
            <a:r>
              <a:rPr lang="en" sz="1400" b="1">
                <a:solidFill>
                  <a:schemeClr val="tx1"/>
                </a:solidFill>
              </a:rPr>
              <a:t>Technologies Used: </a:t>
            </a:r>
          </a:p>
          <a:p>
            <a:pPr marL="114300" indent="0">
              <a:buNone/>
            </a:pPr>
            <a:r>
              <a:rPr lang="en" sz="1200" b="1">
                <a:solidFill>
                  <a:schemeClr val="tx1"/>
                </a:solidFill>
              </a:rPr>
              <a:t>Bootstrap, </a:t>
            </a:r>
          </a:p>
          <a:p>
            <a:pPr marL="114300" indent="0">
              <a:buNone/>
            </a:pPr>
            <a:r>
              <a:rPr lang="en" sz="1200" b="1">
                <a:solidFill>
                  <a:schemeClr val="tx1"/>
                </a:solidFill>
              </a:rPr>
              <a:t>HTML, </a:t>
            </a:r>
          </a:p>
          <a:p>
            <a:pPr marL="114300" indent="0">
              <a:buNone/>
            </a:pPr>
            <a:r>
              <a:rPr lang="en" sz="1200" b="1">
                <a:solidFill>
                  <a:schemeClr val="tx1"/>
                </a:solidFill>
              </a:rPr>
              <a:t>CSS, </a:t>
            </a:r>
          </a:p>
          <a:p>
            <a:pPr marL="114300" indent="0">
              <a:buNone/>
            </a:pPr>
            <a:r>
              <a:rPr lang="en" sz="1200" b="1" err="1">
                <a:solidFill>
                  <a:schemeClr val="tx1"/>
                </a:solidFill>
              </a:rPr>
              <a:t>Javascript</a:t>
            </a:r>
            <a:r>
              <a:rPr lang="en" sz="1200" b="1">
                <a:solidFill>
                  <a:schemeClr val="tx1"/>
                </a:solidFill>
              </a:rPr>
              <a:t>, </a:t>
            </a:r>
          </a:p>
          <a:p>
            <a:pPr marL="114300" indent="0">
              <a:buNone/>
            </a:pPr>
            <a:r>
              <a:rPr lang="en" sz="1200" b="1">
                <a:solidFill>
                  <a:schemeClr val="tx1"/>
                </a:solidFill>
              </a:rPr>
              <a:t>API Integration, </a:t>
            </a:r>
          </a:p>
          <a:p>
            <a:pPr marL="114300" indent="0">
              <a:buNone/>
            </a:pPr>
            <a:r>
              <a:rPr lang="en" sz="1200" b="1">
                <a:solidFill>
                  <a:schemeClr val="tx1"/>
                </a:solidFill>
              </a:rPr>
              <a:t>Client-Side Storage, </a:t>
            </a:r>
          </a:p>
          <a:p>
            <a:pPr marL="114300" indent="0">
              <a:buNone/>
            </a:pPr>
            <a:r>
              <a:rPr lang="en" sz="1200" b="1" err="1">
                <a:solidFill>
                  <a:schemeClr val="tx1"/>
                </a:solidFill>
              </a:rPr>
              <a:t>Github</a:t>
            </a:r>
            <a:r>
              <a:rPr lang="en" sz="1200" b="1">
                <a:solidFill>
                  <a:schemeClr val="tx1"/>
                </a:solidFill>
              </a:rPr>
              <a:t> Pages, </a:t>
            </a:r>
          </a:p>
          <a:p>
            <a:pPr marL="114300" indent="0">
              <a:buNone/>
            </a:pPr>
            <a:r>
              <a:rPr lang="en" sz="1200" b="1">
                <a:solidFill>
                  <a:schemeClr val="tx1"/>
                </a:solidFill>
              </a:rPr>
              <a:t>Git. </a:t>
            </a:r>
            <a:endParaRPr lang="en-US" sz="1200" b="1">
              <a:solidFill>
                <a:schemeClr val="tx1"/>
              </a:solidFill>
            </a:endParaRPr>
          </a:p>
          <a:p>
            <a:pPr marL="114300" indent="0">
              <a:lnSpc>
                <a:spcPct val="114999"/>
              </a:lnSpc>
              <a:buNone/>
            </a:pPr>
            <a:endParaRPr lang="en" sz="1200" b="1">
              <a:solidFill>
                <a:schemeClr val="tx1"/>
              </a:solidFill>
            </a:endParaRPr>
          </a:p>
          <a:p>
            <a:pPr marL="114300" indent="0">
              <a:lnSpc>
                <a:spcPct val="114999"/>
              </a:lnSpc>
              <a:buNone/>
            </a:pPr>
            <a:r>
              <a:rPr lang="en-GB" sz="1400" b="1">
                <a:solidFill>
                  <a:schemeClr val="tx1"/>
                </a:solidFill>
              </a:rPr>
              <a:t>Responsibilities</a:t>
            </a:r>
            <a:r>
              <a:rPr lang="en" sz="1400" b="1">
                <a:solidFill>
                  <a:schemeClr val="tx1"/>
                </a:solidFill>
              </a:rPr>
              <a:t>/Roles:</a:t>
            </a:r>
          </a:p>
          <a:p>
            <a:pPr marL="114300" indent="0">
              <a:lnSpc>
                <a:spcPct val="114999"/>
              </a:lnSpc>
              <a:buNone/>
            </a:pPr>
            <a:r>
              <a:rPr lang="en" sz="1200" b="1">
                <a:solidFill>
                  <a:schemeClr val="tx1"/>
                </a:solidFill>
              </a:rPr>
              <a:t>Lucas: </a:t>
            </a:r>
          </a:p>
          <a:p>
            <a:pPr marL="114300" indent="0">
              <a:lnSpc>
                <a:spcPct val="114999"/>
              </a:lnSpc>
              <a:buNone/>
            </a:pPr>
            <a:r>
              <a:rPr lang="en" sz="1200" b="1">
                <a:solidFill>
                  <a:schemeClr val="tx1"/>
                </a:solidFill>
              </a:rPr>
              <a:t>HTML (nav bar, jumbotron hero, subscription bar, footer with social media and useful links); CSS; ReadMe; Presentation Slides </a:t>
            </a:r>
          </a:p>
          <a:p>
            <a:pPr marL="114300" indent="0">
              <a:lnSpc>
                <a:spcPct val="114999"/>
              </a:lnSpc>
              <a:buNone/>
            </a:pPr>
            <a:endParaRPr lang="en" sz="1200" b="1">
              <a:solidFill>
                <a:schemeClr val="tx1"/>
              </a:solidFill>
            </a:endParaRPr>
          </a:p>
          <a:p>
            <a:pPr marL="114300" indent="0">
              <a:lnSpc>
                <a:spcPct val="114999"/>
              </a:lnSpc>
              <a:buNone/>
            </a:pPr>
            <a:r>
              <a:rPr lang="en" sz="1200" b="1">
                <a:solidFill>
                  <a:schemeClr val="tx1"/>
                </a:solidFill>
              </a:rPr>
              <a:t>Sophie: </a:t>
            </a:r>
            <a:r>
              <a:rPr lang="en" sz="1200" b="1" err="1">
                <a:solidFill>
                  <a:schemeClr val="tx1"/>
                </a:solidFill>
              </a:rPr>
              <a:t>Javascript</a:t>
            </a:r>
            <a:r>
              <a:rPr lang="en" sz="1200" b="1">
                <a:solidFill>
                  <a:schemeClr val="tx1"/>
                </a:solidFill>
              </a:rPr>
              <a:t> (API integration; client-side storage); wireframe; proposal; Team Planning in GitHub, Presentation Slides </a:t>
            </a:r>
          </a:p>
          <a:p>
            <a:pPr marL="114300" indent="0">
              <a:lnSpc>
                <a:spcPct val="114999"/>
              </a:lnSpc>
              <a:buNone/>
            </a:pPr>
            <a:endParaRPr lang="en" sz="1200" b="1">
              <a:solidFill>
                <a:schemeClr val="tx1"/>
              </a:solidFill>
            </a:endParaRPr>
          </a:p>
          <a:p>
            <a:pPr marL="114300" indent="0">
              <a:lnSpc>
                <a:spcPct val="114999"/>
              </a:lnSpc>
              <a:buNone/>
            </a:pPr>
            <a:r>
              <a:rPr lang="en" sz="1200" b="1">
                <a:solidFill>
                  <a:schemeClr val="tx1"/>
                </a:solidFill>
              </a:rPr>
              <a:t>Christopher: HTML (Cards for the two searches, Results sections)</a:t>
            </a:r>
          </a:p>
          <a:p>
            <a:pPr>
              <a:lnSpc>
                <a:spcPct val="114999"/>
              </a:lnSpc>
            </a:pPr>
            <a:endParaRPr lang="en" sz="1200" b="1"/>
          </a:p>
          <a:p>
            <a:pPr marL="114300" lvl="0" indent="0" algn="l" rtl="0">
              <a:spcBef>
                <a:spcPts val="0"/>
              </a:spcBef>
              <a:spcAft>
                <a:spcPts val="0"/>
              </a:spcAft>
              <a:buSzPts val="1800"/>
              <a:buNone/>
            </a:pPr>
            <a:endParaRPr lang="en" sz="12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logo with a plane flying above the globe&#10;&#10;Description automatically generated">
            <a:extLst>
              <a:ext uri="{FF2B5EF4-FFF2-40B4-BE49-F238E27FC236}">
                <a16:creationId xmlns:a16="http://schemas.microsoft.com/office/drawing/2014/main" id="{CFEBE613-2529-42F6-DAE3-DC20548835AC}"/>
              </a:ext>
            </a:extLst>
          </p:cNvPr>
          <p:cNvPicPr>
            <a:picLocks noChangeAspect="1"/>
          </p:cNvPicPr>
          <p:nvPr/>
        </p:nvPicPr>
        <p:blipFill>
          <a:blip r:embed="rId3">
            <a:alphaModFix amt="20000"/>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3A45FF63-F28B-233E-3DF9-B53FD7A71184}"/>
              </a:ext>
            </a:extLst>
          </p:cNvPr>
          <p:cNvSpPr>
            <a:spLocks noGrp="1"/>
          </p:cNvSpPr>
          <p:nvPr>
            <p:ph type="title"/>
          </p:nvPr>
        </p:nvSpPr>
        <p:spPr>
          <a:xfrm>
            <a:off x="311700" y="1014449"/>
            <a:ext cx="4260300" cy="3204403"/>
          </a:xfrm>
        </p:spPr>
        <p:txBody>
          <a:bodyPr/>
          <a:lstStyle/>
          <a:p>
            <a:pPr marL="114300">
              <a:lnSpc>
                <a:spcPct val="114999"/>
              </a:lnSpc>
            </a:pPr>
            <a:r>
              <a:rPr lang="en" sz="1200" b="1">
                <a:solidFill>
                  <a:schemeClr val="tx1"/>
                </a:solidFill>
              </a:rPr>
              <a:t>1. Integrating Multiple APIs</a:t>
            </a:r>
            <a:br>
              <a:rPr lang="en" sz="1200" b="1">
                <a:solidFill>
                  <a:schemeClr val="tx1"/>
                </a:solidFill>
              </a:rPr>
            </a:br>
            <a:br>
              <a:rPr lang="en" sz="1200" b="1"/>
            </a:br>
            <a:r>
              <a:rPr lang="en" sz="1200" b="1">
                <a:solidFill>
                  <a:schemeClr val="tx1"/>
                </a:solidFill>
              </a:rPr>
              <a:t>2. Effective Use of Client-Side Storage</a:t>
            </a:r>
            <a:br>
              <a:rPr lang="en" sz="1200" b="1"/>
            </a:br>
            <a:br>
              <a:rPr lang="en" sz="1200" b="1"/>
            </a:br>
            <a:r>
              <a:rPr lang="en" sz="1200" b="1">
                <a:solidFill>
                  <a:schemeClr val="tx1"/>
                </a:solidFill>
              </a:rPr>
              <a:t>3. Collaborative Development Using Git (Managing Merge Conflicts; Branch Management; Code Review and Quality Control)</a:t>
            </a:r>
            <a:br>
              <a:rPr lang="en" sz="1200" b="1">
                <a:solidFill>
                  <a:schemeClr val="tx1"/>
                </a:solidFill>
              </a:rPr>
            </a:br>
            <a:br>
              <a:rPr lang="en" sz="1200" b="1"/>
            </a:br>
            <a:r>
              <a:rPr lang="en" sz="1200" b="1">
                <a:solidFill>
                  <a:schemeClr val="tx1"/>
                </a:solidFill>
              </a:rPr>
              <a:t>4. Responsive Design Implementation</a:t>
            </a:r>
            <a:br>
              <a:rPr lang="en-US" sz="1200" b="1"/>
            </a:br>
            <a:br>
              <a:rPr lang="en" sz="1200" b="1"/>
            </a:br>
            <a:r>
              <a:rPr lang="en" sz="1200" b="1">
                <a:solidFill>
                  <a:schemeClr val="tx1"/>
                </a:solidFill>
              </a:rPr>
              <a:t>5. Learning Curve for New Technologies </a:t>
            </a:r>
            <a:br>
              <a:rPr lang="en" sz="1200" b="1">
                <a:solidFill>
                  <a:schemeClr val="tx1"/>
                </a:solidFill>
              </a:rPr>
            </a:br>
            <a:br>
              <a:rPr lang="en" sz="1200" b="1"/>
            </a:br>
            <a:r>
              <a:rPr lang="en" sz="1200" b="1">
                <a:solidFill>
                  <a:schemeClr val="tx1"/>
                </a:solidFill>
              </a:rPr>
              <a:t>6. Time Management</a:t>
            </a:r>
            <a:br>
              <a:rPr lang="en" sz="1200"/>
            </a:br>
            <a:endParaRPr lang="en" sz="1800">
              <a:solidFill>
                <a:srgbClr val="595959"/>
              </a:solidFill>
            </a:endParaRPr>
          </a:p>
          <a:p>
            <a:pPr marL="114300">
              <a:lnSpc>
                <a:spcPct val="114999"/>
              </a:lnSpc>
            </a:pPr>
            <a:endParaRPr lang="en" sz="1800"/>
          </a:p>
        </p:txBody>
      </p:sp>
      <p:sp>
        <p:nvSpPr>
          <p:cNvPr id="5" name="TextBox 4">
            <a:extLst>
              <a:ext uri="{FF2B5EF4-FFF2-40B4-BE49-F238E27FC236}">
                <a16:creationId xmlns:a16="http://schemas.microsoft.com/office/drawing/2014/main" id="{8BB2D957-0480-4850-7130-37D3EF669BE8}"/>
              </a:ext>
            </a:extLst>
          </p:cNvPr>
          <p:cNvSpPr txBox="1"/>
          <p:nvPr/>
        </p:nvSpPr>
        <p:spPr>
          <a:xfrm>
            <a:off x="1469967" y="199658"/>
            <a:ext cx="6204065" cy="646331"/>
          </a:xfrm>
          <a:prstGeom prst="rect">
            <a:avLst/>
          </a:prstGeom>
          <a:noFill/>
        </p:spPr>
        <p:txBody>
          <a:bodyPr wrap="square">
            <a:spAutoFit/>
          </a:bodyPr>
          <a:lstStyle/>
          <a:p>
            <a:pPr algn="ctr"/>
            <a:r>
              <a:rPr lang="en" sz="3600">
                <a:solidFill>
                  <a:schemeClr val="tx1"/>
                </a:solidFill>
              </a:rPr>
              <a:t>Challenges &amp; Successes</a:t>
            </a:r>
            <a:endParaRPr lang="en-GB" sz="3600"/>
          </a:p>
        </p:txBody>
      </p:sp>
      <p:sp>
        <p:nvSpPr>
          <p:cNvPr id="6" name="TextBox 5">
            <a:extLst>
              <a:ext uri="{FF2B5EF4-FFF2-40B4-BE49-F238E27FC236}">
                <a16:creationId xmlns:a16="http://schemas.microsoft.com/office/drawing/2014/main" id="{BA5E6980-5EE7-7776-9012-0E0D7D9FE870}"/>
              </a:ext>
            </a:extLst>
          </p:cNvPr>
          <p:cNvSpPr txBox="1"/>
          <p:nvPr/>
        </p:nvSpPr>
        <p:spPr>
          <a:xfrm>
            <a:off x="4572000" y="1014449"/>
            <a:ext cx="4380780" cy="3204403"/>
          </a:xfrm>
          <a:prstGeom prst="rect">
            <a:avLst/>
          </a:prstGeom>
          <a:noFill/>
        </p:spPr>
        <p:txBody>
          <a:bodyPr wrap="square">
            <a:spAutoFit/>
          </a:bodyPr>
          <a:lstStyle/>
          <a:p>
            <a:pPr marL="114300" indent="0">
              <a:buNone/>
            </a:pPr>
            <a:r>
              <a:rPr lang="en-US" sz="1200" b="1">
                <a:solidFill>
                  <a:schemeClr val="tx1"/>
                </a:solidFill>
              </a:rPr>
              <a:t>1. Seamless API Integration </a:t>
            </a:r>
          </a:p>
          <a:p>
            <a:pPr marL="114300" indent="0">
              <a:buNone/>
            </a:pPr>
            <a:endParaRPr lang="en-US" sz="1200" b="1">
              <a:solidFill>
                <a:schemeClr val="tx1"/>
              </a:solidFill>
            </a:endParaRPr>
          </a:p>
          <a:p>
            <a:pPr marL="114300">
              <a:lnSpc>
                <a:spcPct val="114999"/>
              </a:lnSpc>
            </a:pPr>
            <a:r>
              <a:rPr lang="en-US" sz="1200" b="1">
                <a:solidFill>
                  <a:schemeClr val="tx1"/>
                </a:solidFill>
              </a:rPr>
              <a:t>2. Client-Side Storage Implementation</a:t>
            </a:r>
          </a:p>
          <a:p>
            <a:pPr marL="114300" indent="0">
              <a:lnSpc>
                <a:spcPct val="114999"/>
              </a:lnSpc>
              <a:buNone/>
            </a:pPr>
            <a:endParaRPr lang="en-US" sz="1200" b="1">
              <a:solidFill>
                <a:schemeClr val="tx1"/>
              </a:solidFill>
            </a:endParaRPr>
          </a:p>
          <a:p>
            <a:pPr marL="114300" indent="0">
              <a:lnSpc>
                <a:spcPct val="114999"/>
              </a:lnSpc>
              <a:buNone/>
            </a:pPr>
            <a:r>
              <a:rPr lang="en-US" sz="1200" b="1">
                <a:solidFill>
                  <a:schemeClr val="tx1"/>
                </a:solidFill>
              </a:rPr>
              <a:t>3. Overcoming Git Collaboration Issues </a:t>
            </a:r>
          </a:p>
          <a:p>
            <a:pPr marL="114300" indent="0">
              <a:lnSpc>
                <a:spcPct val="114999"/>
              </a:lnSpc>
              <a:buNone/>
            </a:pPr>
            <a:endParaRPr lang="en-US" sz="1200" b="1">
              <a:solidFill>
                <a:schemeClr val="tx1"/>
              </a:solidFill>
            </a:endParaRPr>
          </a:p>
          <a:p>
            <a:pPr marL="114300">
              <a:lnSpc>
                <a:spcPct val="114999"/>
              </a:lnSpc>
            </a:pPr>
            <a:r>
              <a:rPr lang="en-US" sz="1200" b="1">
                <a:solidFill>
                  <a:schemeClr val="tx1"/>
                </a:solidFill>
              </a:rPr>
              <a:t>4. Responsive and User-Friendly Design </a:t>
            </a:r>
          </a:p>
          <a:p>
            <a:pPr marL="114300" indent="0">
              <a:lnSpc>
                <a:spcPct val="114999"/>
              </a:lnSpc>
              <a:buNone/>
            </a:pPr>
            <a:endParaRPr lang="en-US" sz="1200" b="1">
              <a:solidFill>
                <a:schemeClr val="tx1"/>
              </a:solidFill>
            </a:endParaRPr>
          </a:p>
          <a:p>
            <a:pPr marL="114300">
              <a:lnSpc>
                <a:spcPct val="114999"/>
              </a:lnSpc>
            </a:pPr>
            <a:r>
              <a:rPr lang="en-US" sz="1200" b="1">
                <a:solidFill>
                  <a:schemeClr val="tx1"/>
                </a:solidFill>
              </a:rPr>
              <a:t>5. Learning and Applying New Technologies</a:t>
            </a:r>
          </a:p>
          <a:p>
            <a:pPr marL="114300" indent="0">
              <a:lnSpc>
                <a:spcPct val="114999"/>
              </a:lnSpc>
              <a:buNone/>
            </a:pPr>
            <a:endParaRPr lang="en-US" sz="1200" b="1">
              <a:solidFill>
                <a:schemeClr val="tx1"/>
              </a:solidFill>
            </a:endParaRPr>
          </a:p>
          <a:p>
            <a:pPr marL="114300" indent="0">
              <a:lnSpc>
                <a:spcPct val="114999"/>
              </a:lnSpc>
              <a:buNone/>
            </a:pPr>
            <a:r>
              <a:rPr lang="en-US" sz="1200" b="1">
                <a:solidFill>
                  <a:schemeClr val="tx1"/>
                </a:solidFill>
              </a:rPr>
              <a:t>6. Successful Project Deployment</a:t>
            </a:r>
          </a:p>
          <a:p>
            <a:pPr marL="114300" indent="0">
              <a:lnSpc>
                <a:spcPct val="114999"/>
              </a:lnSpc>
              <a:buNone/>
            </a:pPr>
            <a:endParaRPr lang="en-US" sz="1200" b="1">
              <a:solidFill>
                <a:schemeClr val="tx1"/>
              </a:solidFill>
            </a:endParaRPr>
          </a:p>
          <a:p>
            <a:pPr marL="114300" indent="0">
              <a:lnSpc>
                <a:spcPct val="114999"/>
              </a:lnSpc>
              <a:buNone/>
            </a:pPr>
            <a:r>
              <a:rPr lang="en-US" sz="1200" b="1">
                <a:solidFill>
                  <a:schemeClr val="tx1"/>
                </a:solidFill>
              </a:rPr>
              <a:t>7. Positive User Feedback</a:t>
            </a:r>
          </a:p>
          <a:p>
            <a:pPr marL="114300" indent="0">
              <a:lnSpc>
                <a:spcPct val="114999"/>
              </a:lnSpc>
              <a:buNone/>
            </a:pPr>
            <a:endParaRPr lang="en-US" sz="1200" b="1">
              <a:solidFill>
                <a:schemeClr val="tx1"/>
              </a:solidFill>
            </a:endParaRPr>
          </a:p>
          <a:p>
            <a:pPr marL="114300" indent="0">
              <a:lnSpc>
                <a:spcPct val="114999"/>
              </a:lnSpc>
              <a:buNone/>
            </a:pPr>
            <a:r>
              <a:rPr lang="en-US" sz="1200" b="1">
                <a:solidFill>
                  <a:schemeClr val="tx1"/>
                </a:solidFill>
              </a:rPr>
              <a:t>8. Personal and Professional Growth</a:t>
            </a:r>
          </a:p>
        </p:txBody>
      </p:sp>
    </p:spTree>
    <p:extLst>
      <p:ext uri="{BB962C8B-B14F-4D97-AF65-F5344CB8AC3E}">
        <p14:creationId xmlns:p14="http://schemas.microsoft.com/office/powerpoint/2010/main" val="165538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2" name="Picture 1" descr="A logo with a plane flying above the globe&#10;&#10;Description automatically generated">
            <a:extLst>
              <a:ext uri="{FF2B5EF4-FFF2-40B4-BE49-F238E27FC236}">
                <a16:creationId xmlns:a16="http://schemas.microsoft.com/office/drawing/2014/main" id="{03B9CD40-690C-F35E-6D81-D1F5A5EB0F9A}"/>
              </a:ext>
            </a:extLst>
          </p:cNvPr>
          <p:cNvPicPr>
            <a:picLocks noChangeAspect="1"/>
          </p:cNvPicPr>
          <p:nvPr/>
        </p:nvPicPr>
        <p:blipFill>
          <a:blip r:embed="rId3">
            <a:alphaModFix amt="20000"/>
          </a:blip>
          <a:stretch>
            <a:fillRect/>
          </a:stretch>
        </p:blipFill>
        <p:spPr>
          <a:xfrm>
            <a:off x="0" y="0"/>
            <a:ext cx="9144000" cy="5143500"/>
          </a:xfrm>
          <a:prstGeom prst="rect">
            <a:avLst/>
          </a:prstGeom>
        </p:spPr>
      </p:pic>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Directions For Future Development</a:t>
            </a:r>
            <a:endParaRPr sz="3600"/>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US" sz="1200" b="1">
                <a:solidFill>
                  <a:schemeClr val="tx1"/>
                </a:solidFill>
              </a:rPr>
              <a:t>Learning React for advanced front-end development, improving on the user experience and interface. </a:t>
            </a:r>
          </a:p>
          <a:p>
            <a:pPr marL="0" indent="0">
              <a:lnSpc>
                <a:spcPct val="114999"/>
              </a:lnSpc>
              <a:spcAft>
                <a:spcPts val="1600"/>
              </a:spcAft>
              <a:buNone/>
            </a:pPr>
            <a:r>
              <a:rPr lang="en-US" sz="1200" b="1">
                <a:solidFill>
                  <a:schemeClr val="tx1"/>
                </a:solidFill>
              </a:rPr>
              <a:t>Using node </a:t>
            </a:r>
            <a:r>
              <a:rPr lang="en-US" sz="1200" b="1" err="1">
                <a:solidFill>
                  <a:schemeClr val="tx1"/>
                </a:solidFill>
              </a:rPr>
              <a:t>js</a:t>
            </a:r>
            <a:r>
              <a:rPr lang="en-US" sz="1200" b="1">
                <a:solidFill>
                  <a:schemeClr val="tx1"/>
                </a:solidFill>
              </a:rPr>
              <a:t> for user authentication, data persistence, saving past searches, price changes, reminders and deals. </a:t>
            </a:r>
          </a:p>
          <a:p>
            <a:pPr marL="0" indent="0">
              <a:lnSpc>
                <a:spcPct val="114999"/>
              </a:lnSpc>
              <a:spcAft>
                <a:spcPts val="1600"/>
              </a:spcAft>
              <a:buNone/>
            </a:pPr>
            <a:r>
              <a:rPr lang="en-US" sz="1200" b="1">
                <a:solidFill>
                  <a:schemeClr val="tx1"/>
                </a:solidFill>
              </a:rPr>
              <a:t>Incorporating interactive maps and real time locations.</a:t>
            </a:r>
          </a:p>
          <a:p>
            <a:pPr marL="0" indent="0">
              <a:lnSpc>
                <a:spcPct val="114999"/>
              </a:lnSpc>
              <a:spcAft>
                <a:spcPts val="1600"/>
              </a:spcAft>
              <a:buNone/>
            </a:pPr>
            <a:r>
              <a:rPr lang="en-US" sz="1200" b="1">
                <a:solidFill>
                  <a:schemeClr val="tx1"/>
                </a:solidFill>
              </a:rPr>
              <a:t>Including additional APIs fit for traveling like weather forecasts and local festivals. </a:t>
            </a:r>
          </a:p>
          <a:p>
            <a:pPr marL="0" indent="0">
              <a:lnSpc>
                <a:spcPct val="114999"/>
              </a:lnSpc>
              <a:spcAft>
                <a:spcPts val="1600"/>
              </a:spcAft>
              <a:buNone/>
            </a:pPr>
            <a:r>
              <a:rPr lang="en-US" sz="1200" b="1">
                <a:solidFill>
                  <a:schemeClr val="tx1"/>
                </a:solidFill>
              </a:rPr>
              <a:t>Greater accessibility with more links and features. </a:t>
            </a:r>
          </a:p>
          <a:p>
            <a:pPr marL="0" indent="0">
              <a:lnSpc>
                <a:spcPct val="114999"/>
              </a:lnSpc>
              <a:spcAft>
                <a:spcPts val="1600"/>
              </a:spcAft>
              <a:buNone/>
            </a:pPr>
            <a:endParaRPr lang="en-US"/>
          </a:p>
          <a:p>
            <a:pPr marL="0" indent="0">
              <a:lnSpc>
                <a:spcPct val="114999"/>
              </a:lnSpc>
              <a:spcAft>
                <a:spcPts val="1600"/>
              </a:spcAft>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2" name="Picture 1" descr="A logo with a plane flying above the globe&#10;&#10;Description automatically generated">
            <a:extLst>
              <a:ext uri="{FF2B5EF4-FFF2-40B4-BE49-F238E27FC236}">
                <a16:creationId xmlns:a16="http://schemas.microsoft.com/office/drawing/2014/main" id="{F93B1E95-0D10-AD86-26D1-8AF33D6924D8}"/>
              </a:ext>
            </a:extLst>
          </p:cNvPr>
          <p:cNvPicPr>
            <a:picLocks noChangeAspect="1"/>
          </p:cNvPicPr>
          <p:nvPr/>
        </p:nvPicPr>
        <p:blipFill>
          <a:blip r:embed="rId3">
            <a:alphaModFix amt="20000"/>
          </a:blip>
          <a:stretch>
            <a:fillRect/>
          </a:stretch>
        </p:blipFill>
        <p:spPr>
          <a:xfrm>
            <a:off x="0" y="0"/>
            <a:ext cx="9144000" cy="5143500"/>
          </a:xfrm>
          <a:prstGeom prst="rect">
            <a:avLst/>
          </a:prstGeom>
        </p:spPr>
      </p:pic>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Links</a:t>
            </a:r>
            <a:endParaRPr sz="3600"/>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lnSpc>
                <a:spcPct val="200000"/>
              </a:lnSpc>
              <a:buNone/>
            </a:pPr>
            <a:r>
              <a:rPr lang="en-GB">
                <a:solidFill>
                  <a:schemeClr val="tx1"/>
                </a:solidFill>
              </a:rPr>
              <a:t>Deployed: </a:t>
            </a:r>
            <a:r>
              <a:rPr lang="en-GB">
                <a:solidFill>
                  <a:schemeClr val="tx1"/>
                </a:solidFill>
                <a:hlinkClick r:id="rId4">
                  <a:extLst>
                    <a:ext uri="{A12FA001-AC4F-418D-AE19-62706E023703}">
                      <ahyp:hlinkClr xmlns:ahyp="http://schemas.microsoft.com/office/drawing/2018/hyperlinkcolor" val="tx"/>
                    </a:ext>
                  </a:extLst>
                </a:hlinkClick>
              </a:rPr>
              <a:t>https://zhaolucas.github.io/TravelEX/</a:t>
            </a:r>
            <a:endParaRPr lang="en-GB">
              <a:solidFill>
                <a:schemeClr val="tx1"/>
              </a:solidFill>
            </a:endParaRPr>
          </a:p>
          <a:p>
            <a:pPr marL="114300" indent="0">
              <a:lnSpc>
                <a:spcPct val="200000"/>
              </a:lnSpc>
              <a:buNone/>
            </a:pPr>
            <a:r>
              <a:rPr lang="en-GB">
                <a:solidFill>
                  <a:schemeClr val="tx1"/>
                </a:solidFill>
              </a:rPr>
              <a:t>GitHub repo: </a:t>
            </a:r>
            <a:r>
              <a:rPr lang="en-GB">
                <a:solidFill>
                  <a:schemeClr val="tx1"/>
                </a:solidFill>
                <a:hlinkClick r:id="rId5">
                  <a:extLst>
                    <a:ext uri="{A12FA001-AC4F-418D-AE19-62706E023703}">
                      <ahyp:hlinkClr xmlns:ahyp="http://schemas.microsoft.com/office/drawing/2018/hyperlinkcolor" val="tx"/>
                    </a:ext>
                  </a:extLst>
                </a:hlinkClick>
              </a:rPr>
              <a:t>https://github.com/zhaolucas/TravelEX</a:t>
            </a:r>
            <a:br>
              <a:rPr lang="en-GB"/>
            </a:br>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TravelEX App</vt:lpstr>
      <vt:lpstr>Elevator pitch</vt:lpstr>
      <vt:lpstr>Description</vt:lpstr>
      <vt:lpstr>Motivation </vt:lpstr>
      <vt:lpstr>User Story </vt:lpstr>
      <vt:lpstr>Process</vt:lpstr>
      <vt:lpstr>1. Integrating Multiple APIs  2. Effective Use of Client-Side Storage  3. Collaborative Development Using Git (Managing Merge Conflicts; Branch Management; Code Review and Quality Control)  4. Responsive Design Implementation  5. Learning Curve for New Technologies   6. Time Management  </vt:lpstr>
      <vt:lpstr>Directions For Future Development</vt:lpstr>
      <vt:lpstr>Links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TravelEx App</dc:title>
  <cp:revision>1</cp:revision>
  <dcterms:modified xsi:type="dcterms:W3CDTF">2024-01-25T19:22:22Z</dcterms:modified>
</cp:coreProperties>
</file>