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05D3-C2AA-824E-BD8E-2F9B18BA0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9BFB2-F724-244E-B230-AA74DCF15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FB462-2A6D-E345-A16A-A9044A51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32331-11F9-4B4D-918D-718AF512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55C54-A7DD-024E-874B-624A3595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5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864D-FE5C-D743-889A-9D827B6B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42B3A-8D6A-5142-92B6-A9E368A6B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A8BB6-F371-A941-8BD8-F4C3DA2B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AB536-AD98-EA4B-B299-298B329F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49562-AE11-374C-BE96-A371A3BB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5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C5B9F-DACF-5A4D-8E40-DE0FA411E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D33CD-DC31-784F-8DD3-1228C7734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ACAD-93CE-C34E-BD24-F16933B1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EFA3-89A2-E545-ADA5-313C873F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F6B50-1A2B-3044-A9FE-2B4E4762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0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8BC2-F735-FD49-BC86-5DF620D3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D8E9B-E03D-4942-8019-B5BB7A599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AE2C-2D30-A148-9D2B-8FDA2CB6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C8E5-54D0-B74B-A4F2-089B2A61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90A38-FD1A-BA49-A437-AC795077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4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9932-08A1-1843-97B2-B1D727FE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D02C7-8A83-F047-A5F9-DFB24822B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4D6B8-FFC4-4B49-9D07-8CBAAF35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897DF-1B51-8048-9EC2-4FB68C48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E368-73B7-BF4A-8DB6-6668FA80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9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21DF-A1E7-0C4F-B651-61CD0030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70B6B-0FE7-DF43-BF24-E75DB8BB7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CD641-CFEC-E448-B94B-468DC9652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1237D-A3F5-464A-A11F-A451A3DD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AD0F6-B58A-A34D-9118-4246C30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F1293-D781-A945-90C0-47399B2F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4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03DB-2684-A941-A84F-1916E1F8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80832-3D10-4442-AB19-3A24FB61F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6C3D1-C49B-714E-91CA-1A56A6B8D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B7565-E684-4340-9D37-C0799A6BB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428CA-FFEE-194F-8D5C-D852B1510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8D4FF-E0C9-9D46-8A50-E6E7B6C7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3F9D8D-D1AD-8742-A24B-710F3567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1EB61-E80A-4743-9393-77E815E4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E178-1CE9-B743-9641-ECCBF015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D45DE-1727-6C47-8B02-FA9DA54B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3C4CF-4B42-C246-A497-9BADA76A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38072-A04B-9F4F-97E5-4572CD32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88789-931E-E742-98C0-C5555C4D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CD043-4C0A-7B43-8C58-B8B193A3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9660A-8134-884E-B782-464E1309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7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00C4-A80A-CB4B-9FAC-42B2EC7C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1E95C-6752-7241-A790-6CBF1CAAC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0AC0A-57C3-3F4A-80C7-7EAFDA27F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9463B-4B59-D54E-929C-E4363014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5988C-0F3C-2B47-B0F7-9B9F713B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025F9-1796-C144-B7E8-7DDAAB3D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7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54A8-702D-7546-8E28-451CC7C9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5F23D-1B9B-AB46-8B4B-30B6EBA3E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34A23-69A6-2942-B3A5-E8781769B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AB614-071F-884F-AC1A-14E03FEA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F7738-94CA-FC4D-B092-30FD9D20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CDE81-F6D0-6545-8361-170ABB1C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9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836EB-37FA-794A-8688-615F3F37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6C52-D167-5C4D-89B8-51D9A2B8F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07FF-8DCB-4340-ACAB-85868682F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604B-8523-CD45-8C48-479B03EA445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147EF-A40F-2B4C-9B7D-FD5413551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0F7E3-2380-8046-90DA-B6B71A5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87B3-5D76-DD4B-9DBB-9437DBC50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4405" y="360362"/>
            <a:ext cx="12500810" cy="2479675"/>
          </a:xfrm>
        </p:spPr>
        <p:txBody>
          <a:bodyPr>
            <a:normAutofit/>
          </a:bodyPr>
          <a:lstStyle/>
          <a:p>
            <a:r>
              <a:rPr lang="en-US" sz="4400" dirty="0"/>
              <a:t>Predict Type of Cuisine Using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1655C-7E63-C447-9F90-3E36A373E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Lujin</a:t>
            </a:r>
            <a:r>
              <a:rPr lang="en-US" dirty="0"/>
              <a:t> Zhao</a:t>
            </a:r>
          </a:p>
        </p:txBody>
      </p:sp>
    </p:spTree>
    <p:extLst>
      <p:ext uri="{BB962C8B-B14F-4D97-AF65-F5344CB8AC3E}">
        <p14:creationId xmlns:p14="http://schemas.microsoft.com/office/powerpoint/2010/main" val="256863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8D9D-0150-F847-93AE-1145A160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have: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532923-49E8-6C42-A162-D5FB49BE0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0103"/>
            <a:ext cx="10515600" cy="19288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08708-7263-F446-9975-6D7C8926A6A9}"/>
              </a:ext>
            </a:extLst>
          </p:cNvPr>
          <p:cNvSpPr txBox="1"/>
          <p:nvPr/>
        </p:nvSpPr>
        <p:spPr>
          <a:xfrm>
            <a:off x="838199" y="3789948"/>
            <a:ext cx="9533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total, there are 20 cuisines, including  Brazilian, British, French, Spanish and Thai, and over 6,000 ingredients.</a:t>
            </a:r>
          </a:p>
          <a:p>
            <a:endParaRPr lang="en-US" dirty="0"/>
          </a:p>
          <a:p>
            <a:r>
              <a:rPr lang="en-US" altLang="zh-CN" dirty="0"/>
              <a:t>39774</a:t>
            </a:r>
            <a:r>
              <a:rPr lang="zh-CN" altLang="en-US" dirty="0"/>
              <a:t> </a:t>
            </a:r>
            <a:r>
              <a:rPr lang="en-US" altLang="zh-CN" dirty="0"/>
              <a:t>different dishes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8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A0FC-3466-B847-9028-30224B87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want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623E-C186-A941-9F17-21B66655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a logistic regression to accurately predict the type of cuisine.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7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A0FC-3466-B847-9028-30224B87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want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623E-C186-A941-9F17-21B66655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a logistic regression to accurately predict the type of cuisine.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DB93A-6088-8A41-B9A6-58BF6FD5F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6" y="1571108"/>
            <a:ext cx="5298657" cy="2932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CDF625-627E-6748-9232-88B0B8792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108" y="37131"/>
            <a:ext cx="5712366" cy="3161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E72495-39BA-874F-B94F-3FDEC0823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108" y="3429000"/>
            <a:ext cx="5712366" cy="31617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51F8F2-01E3-D847-9B66-7F47B3451F66}"/>
              </a:ext>
            </a:extLst>
          </p:cNvPr>
          <p:cNvSpPr txBox="1"/>
          <p:nvPr/>
        </p:nvSpPr>
        <p:spPr>
          <a:xfrm>
            <a:off x="6458722" y="3036492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ingredients in Chinese cuisine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8B58E-A58F-1949-9A11-10042C37A678}"/>
              </a:ext>
            </a:extLst>
          </p:cNvPr>
          <p:cNvSpPr txBox="1"/>
          <p:nvPr/>
        </p:nvSpPr>
        <p:spPr>
          <a:xfrm>
            <a:off x="6630243" y="6407049"/>
            <a:ext cx="3296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ingredients in Thai cuisine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5048-554E-DB42-8D14-39CF1332C780}"/>
              </a:ext>
            </a:extLst>
          </p:cNvPr>
          <p:cNvSpPr txBox="1"/>
          <p:nvPr/>
        </p:nvSpPr>
        <p:spPr>
          <a:xfrm>
            <a:off x="1310585" y="4503904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ingredients in All cuisines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5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20F0-5AEB-EF4B-9B62-0FA85CDF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E616-304A-3B4F-A778-BFC09B75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825625"/>
            <a:ext cx="108680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Since some ingredients cannot help us identify what cuisine it belongs to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used TF-IDF to put weight on different ingredients.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1A195-6036-D940-9A71-5BFA3265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3879850"/>
            <a:ext cx="4673600" cy="927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6DC71-9DA9-D441-ABAD-B878C49F0350}"/>
              </a:ext>
            </a:extLst>
          </p:cNvPr>
          <p:cNvSpPr txBox="1"/>
          <p:nvPr/>
        </p:nvSpPr>
        <p:spPr>
          <a:xfrm>
            <a:off x="485775" y="4968736"/>
            <a:ext cx="9015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gives a higher value when the ingredient occurs rarely. </a:t>
            </a:r>
          </a:p>
        </p:txBody>
      </p:sp>
    </p:spTree>
    <p:extLst>
      <p:ext uri="{BB962C8B-B14F-4D97-AF65-F5344CB8AC3E}">
        <p14:creationId xmlns:p14="http://schemas.microsoft.com/office/powerpoint/2010/main" val="341660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ED25-094A-7247-A150-4DEB7D25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37B5-CA5F-E744-B395-11532D750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vectorize the ingredients list, I got a 39774 x 2768 matrix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reduction in size is mainly due to I controlled for tense and plural.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logistic regression gives a score of 78.7%</a:t>
            </a:r>
          </a:p>
        </p:txBody>
      </p:sp>
    </p:spTree>
    <p:extLst>
      <p:ext uri="{BB962C8B-B14F-4D97-AF65-F5344CB8AC3E}">
        <p14:creationId xmlns:p14="http://schemas.microsoft.com/office/powerpoint/2010/main" val="9307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168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Predict Type of Cuisine Using Logistic Regression</vt:lpstr>
      <vt:lpstr>What I have: </vt:lpstr>
      <vt:lpstr>What I want to do</vt:lpstr>
      <vt:lpstr>What I want to do</vt:lpstr>
      <vt:lpstr>What I did</vt:lpstr>
      <vt:lpstr>What I get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Cuisine Using Logistic Regression</dc:title>
  <dc:creator>Microsoft Office User</dc:creator>
  <cp:lastModifiedBy>Microsoft Office User</cp:lastModifiedBy>
  <cp:revision>7</cp:revision>
  <dcterms:created xsi:type="dcterms:W3CDTF">2018-12-05T21:29:28Z</dcterms:created>
  <dcterms:modified xsi:type="dcterms:W3CDTF">2018-12-06T04:58:10Z</dcterms:modified>
</cp:coreProperties>
</file>