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5D3-C2AA-824E-BD8E-2F9B18BA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9BFB2-F724-244E-B230-AA74DCF1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B462-2A6D-E345-A16A-A9044A51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2331-11F9-4B4D-918D-718AF51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5C54-A7DD-024E-874B-624A3595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64D-FE5C-D743-889A-9D827B6B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2B3A-8D6A-5142-92B6-A9E368A6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8BB6-F371-A941-8BD8-F4C3DA2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B536-AD98-EA4B-B299-298B329F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9562-AE11-374C-BE96-A371A3B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5B9F-DACF-5A4D-8E40-DE0FA411E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33CD-DC31-784F-8DD3-1228C773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ACAD-93CE-C34E-BD24-F16933B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EFA3-89A2-E545-ADA5-313C873F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B50-1A2B-3044-A9FE-2B4E4762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8BC2-F735-FD49-BC86-5DF620D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8E9B-E03D-4942-8019-B5BB7A59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AE2C-2D30-A148-9D2B-8FDA2CB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C8E5-54D0-B74B-A4F2-089B2A61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0A38-FD1A-BA49-A437-AC795077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932-08A1-1843-97B2-B1D727FE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02C7-8A83-F047-A5F9-DFB24822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D6B8-FFC4-4B49-9D07-8CBAAF35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97DF-1B51-8048-9EC2-4FB68C48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E368-73B7-BF4A-8DB6-6668FA80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21DF-A1E7-0C4F-B651-61CD0030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0B6B-0FE7-DF43-BF24-E75DB8BB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CD641-CFEC-E448-B94B-468DC965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237D-A3F5-464A-A11F-A451A3D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D0F6-B58A-A34D-9118-4246C30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1293-D781-A945-90C0-47399B2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3DB-2684-A941-A84F-1916E1F8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0832-3D10-4442-AB19-3A24FB61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C3D1-C49B-714E-91CA-1A56A6B8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7565-E684-4340-9D37-C0799A6BB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428CA-FFEE-194F-8D5C-D852B1510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8D4FF-E0C9-9D46-8A50-E6E7B6C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F9D8D-D1AD-8742-A24B-710F3567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EB61-E80A-4743-9393-77E815E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178-1CE9-B743-9641-ECCBF015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D45DE-1727-6C47-8B02-FA9DA54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3C4CF-4B42-C246-A497-9BADA76A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38072-A04B-9F4F-97E5-4572CD32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88789-931E-E742-98C0-C5555C4D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D043-4C0A-7B43-8C58-B8B193A3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660A-8134-884E-B782-464E1309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00C4-A80A-CB4B-9FAC-42B2EC7C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E95C-6752-7241-A790-6CBF1CAA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0AC0A-57C3-3F4A-80C7-7EAFDA27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63B-4B59-D54E-929C-E4363014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988C-0F3C-2B47-B0F7-9B9F713B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025F9-1796-C144-B7E8-7DDAAB3D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4A8-702D-7546-8E28-451CC7C9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5F23D-1B9B-AB46-8B4B-30B6EBA3E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4A23-69A6-2942-B3A5-E8781769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B614-071F-884F-AC1A-14E03FEA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7738-94CA-FC4D-B092-30FD9D2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DE81-F6D0-6545-8361-170ABB1C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836EB-37FA-794A-8688-615F3F37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6C52-D167-5C4D-89B8-51D9A2B8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07FF-8DCB-4340-ACAB-85868682F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604B-8523-CD45-8C48-479B03EA4457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47EF-A40F-2B4C-9B7D-FD5413551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F7E3-2380-8046-90DA-B6B71A5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49C-A60F-894B-B133-2378CD1F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7B3-5D76-DD4B-9DBB-9437DBC50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405" y="360362"/>
            <a:ext cx="12500810" cy="2479675"/>
          </a:xfrm>
        </p:spPr>
        <p:txBody>
          <a:bodyPr>
            <a:normAutofit/>
          </a:bodyPr>
          <a:lstStyle/>
          <a:p>
            <a:r>
              <a:rPr lang="en-US" sz="4400" dirty="0"/>
              <a:t>Predict Type of Cuisine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655C-7E63-C447-9F90-3E36A373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Lujin</a:t>
            </a:r>
            <a:r>
              <a:rPr lang="en-US" dirty="0"/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25686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D9D-0150-F847-93AE-1145A16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32923-49E8-6C42-A162-D5FB49BE0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0103"/>
            <a:ext cx="10515600" cy="1928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8708-7263-F446-9975-6D7C8926A6A9}"/>
              </a:ext>
            </a:extLst>
          </p:cNvPr>
          <p:cNvSpPr txBox="1"/>
          <p:nvPr/>
        </p:nvSpPr>
        <p:spPr>
          <a:xfrm>
            <a:off x="838199" y="3789948"/>
            <a:ext cx="953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total, there are 20 cuisines, including  Brazilian, British, French, Spanish and Thai, and over 6,000 ingredients.</a:t>
            </a:r>
          </a:p>
          <a:p>
            <a:endParaRPr lang="en-US" dirty="0"/>
          </a:p>
          <a:p>
            <a:r>
              <a:rPr lang="en-US" altLang="zh-CN" dirty="0"/>
              <a:t>39774</a:t>
            </a:r>
            <a:r>
              <a:rPr lang="zh-CN" altLang="en-US" dirty="0"/>
              <a:t> </a:t>
            </a:r>
            <a:r>
              <a:rPr lang="en-US" altLang="zh-CN" dirty="0"/>
              <a:t>different dishes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0FC-3466-B847-9028-30224B8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23E-C186-A941-9F17-21B66655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155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model to accurately predict the type of cuisine.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dummy variables cannot reflect the importance of some ingredients.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A0FC-3466-B847-9028-30224B8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623E-C186-A941-9F17-21B66655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logistic regression to accurately predict the type of cuisine.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DB93A-6088-8A41-B9A6-58BF6FD5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107" y="1595539"/>
            <a:ext cx="6725262" cy="3722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DF625-627E-6748-9232-88B0B879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44" y="-48593"/>
            <a:ext cx="6241068" cy="3454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72495-39BA-874F-B94F-3FDEC082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02" y="3153176"/>
            <a:ext cx="6309810" cy="3492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1F8F2-01E3-D847-9B66-7F47B3451F66}"/>
              </a:ext>
            </a:extLst>
          </p:cNvPr>
          <p:cNvSpPr txBox="1"/>
          <p:nvPr/>
        </p:nvSpPr>
        <p:spPr>
          <a:xfrm>
            <a:off x="6458722" y="3036492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Chinese cuisine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8B58E-A58F-1949-9A11-10042C37A678}"/>
              </a:ext>
            </a:extLst>
          </p:cNvPr>
          <p:cNvSpPr txBox="1"/>
          <p:nvPr/>
        </p:nvSpPr>
        <p:spPr>
          <a:xfrm>
            <a:off x="6630243" y="6407049"/>
            <a:ext cx="329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Thai cuisine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5048-554E-DB42-8D14-39CF1332C780}"/>
              </a:ext>
            </a:extLst>
          </p:cNvPr>
          <p:cNvSpPr txBox="1"/>
          <p:nvPr/>
        </p:nvSpPr>
        <p:spPr>
          <a:xfrm>
            <a:off x="1310585" y="4503904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ingredients in All cuisines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0F0-5AEB-EF4B-9B62-0FA85CD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616-304A-3B4F-A778-BFC09B7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825625"/>
            <a:ext cx="108680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some ingredients cannot help us identify what cuisine it belongs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used TF-IDF to put weight on different ingredients.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1A195-6036-D940-9A71-5BFA3265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879850"/>
            <a:ext cx="46736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6DC71-9DA9-D441-ABAD-B878C49F0350}"/>
              </a:ext>
            </a:extLst>
          </p:cNvPr>
          <p:cNvSpPr txBox="1"/>
          <p:nvPr/>
        </p:nvSpPr>
        <p:spPr>
          <a:xfrm>
            <a:off x="485775" y="4968736"/>
            <a:ext cx="9015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gives a higher value when the ingredient occurs rarely. </a:t>
            </a:r>
          </a:p>
        </p:txBody>
      </p:sp>
    </p:spTree>
    <p:extLst>
      <p:ext uri="{BB962C8B-B14F-4D97-AF65-F5344CB8AC3E}">
        <p14:creationId xmlns:p14="http://schemas.microsoft.com/office/powerpoint/2010/main" val="341660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D25-094A-7247-A150-4DEB7D25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37B5-CA5F-E744-B395-11532D75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vectorize the ingredients list, I got a 39774 x 2768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reduction in size is mainly due to I controlled for tense and plural.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logistic regression gives a score of 78.7%</a:t>
            </a:r>
          </a:p>
        </p:txBody>
      </p:sp>
    </p:spTree>
    <p:extLst>
      <p:ext uri="{BB962C8B-B14F-4D97-AF65-F5344CB8AC3E}">
        <p14:creationId xmlns:p14="http://schemas.microsoft.com/office/powerpoint/2010/main" val="9307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 Type of Cuisine Using Logistic Regression</vt:lpstr>
      <vt:lpstr>What I have: </vt:lpstr>
      <vt:lpstr>What I want to do</vt:lpstr>
      <vt:lpstr>What I want to do</vt:lpstr>
      <vt:lpstr>What I did</vt:lpstr>
      <vt:lpstr>What I 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Cuisine Using Logistic Regression</dc:title>
  <dc:creator>Microsoft Office User</dc:creator>
  <cp:lastModifiedBy>Microsoft Office User</cp:lastModifiedBy>
  <cp:revision>9</cp:revision>
  <dcterms:created xsi:type="dcterms:W3CDTF">2018-12-05T21:29:28Z</dcterms:created>
  <dcterms:modified xsi:type="dcterms:W3CDTF">2018-12-06T23:25:12Z</dcterms:modified>
</cp:coreProperties>
</file>