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Anton"/>
      <p:regular r:id="rId22"/>
    </p:embeddedFont>
    <p:embeddedFont>
      <p:font typeface="Poppins"/>
      <p:regular r:id="rId23"/>
      <p:bold r:id="rId24"/>
      <p:italic r:id="rId25"/>
      <p:boldItalic r:id="rId26"/>
    </p:embeddedFont>
    <p:embeddedFont>
      <p:font typeface="Montserrat"/>
      <p:regular r:id="rId27"/>
      <p:bold r:id="rId28"/>
      <p:italic r:id="rId29"/>
      <p:boldItalic r:id="rId30"/>
    </p:embeddedFont>
    <p:embeddedFont>
      <p:font typeface="Montserrat Medium"/>
      <p:regular r:id="rId31"/>
      <p:bold r:id="rId32"/>
      <p:italic r:id="rId33"/>
      <p:boldItalic r:id="rId34"/>
    </p:embeddedFont>
    <p:embeddedFont>
      <p:font typeface="Bebas Neue"/>
      <p:regular r:id="rId35"/>
    </p:embeddedFont>
    <p:embeddedFont>
      <p:font typeface="Poppins Medium"/>
      <p:regular r:id="rId36"/>
      <p:bold r:id="rId37"/>
      <p:italic r:id="rId38"/>
      <p:boldItalic r:id="rId39"/>
    </p:embeddedFont>
    <p:embeddedFont>
      <p:font typeface="Raleway Medium"/>
      <p:regular r:id="rId40"/>
      <p:bold r:id="rId41"/>
      <p:italic r:id="rId42"/>
      <p:boldItalic r:id="rId43"/>
    </p:embeddedFont>
    <p:embeddedFont>
      <p:font typeface="PT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8" roundtripDataSignature="AMtx7mj3UZhuyWvN96QCO5Tn17MXYDE7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Medium-regular.fntdata"/><Relationship Id="rId20" Type="http://schemas.openxmlformats.org/officeDocument/2006/relationships/font" Target="fonts/Raleway-italic.fntdata"/><Relationship Id="rId42" Type="http://schemas.openxmlformats.org/officeDocument/2006/relationships/font" Target="fonts/RalewayMedium-italic.fntdata"/><Relationship Id="rId41" Type="http://schemas.openxmlformats.org/officeDocument/2006/relationships/font" Target="fonts/RalewayMedium-bold.fntdata"/><Relationship Id="rId22" Type="http://schemas.openxmlformats.org/officeDocument/2006/relationships/font" Target="fonts/Anton-regular.fntdata"/><Relationship Id="rId44" Type="http://schemas.openxmlformats.org/officeDocument/2006/relationships/font" Target="fonts/PTSans-regular.fntdata"/><Relationship Id="rId21" Type="http://schemas.openxmlformats.org/officeDocument/2006/relationships/font" Target="fonts/Raleway-boldItalic.fntdata"/><Relationship Id="rId43" Type="http://schemas.openxmlformats.org/officeDocument/2006/relationships/font" Target="fonts/RalewayMedium-boldItalic.fntdata"/><Relationship Id="rId24" Type="http://schemas.openxmlformats.org/officeDocument/2006/relationships/font" Target="fonts/Poppins-bold.fntdata"/><Relationship Id="rId46" Type="http://schemas.openxmlformats.org/officeDocument/2006/relationships/font" Target="fonts/PTSans-italic.fntdata"/><Relationship Id="rId23" Type="http://schemas.openxmlformats.org/officeDocument/2006/relationships/font" Target="fonts/Poppins-regular.fntdata"/><Relationship Id="rId45" Type="http://schemas.openxmlformats.org/officeDocument/2006/relationships/font" Target="fonts/PT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Italic.fntdata"/><Relationship Id="rId48" Type="http://customschemas.google.com/relationships/presentationmetadata" Target="metadata"/><Relationship Id="rId25" Type="http://schemas.openxmlformats.org/officeDocument/2006/relationships/font" Target="fonts/Poppins-italic.fntdata"/><Relationship Id="rId47" Type="http://schemas.openxmlformats.org/officeDocument/2006/relationships/font" Target="fonts/PTSans-bold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MontserratMedium-italic.fntdata"/><Relationship Id="rId10" Type="http://schemas.openxmlformats.org/officeDocument/2006/relationships/slide" Target="slides/slide5.xml"/><Relationship Id="rId32" Type="http://schemas.openxmlformats.org/officeDocument/2006/relationships/font" Target="fonts/MontserratMedium-bold.fntdata"/><Relationship Id="rId13" Type="http://schemas.openxmlformats.org/officeDocument/2006/relationships/slide" Target="slides/slide8.xml"/><Relationship Id="rId35" Type="http://schemas.openxmlformats.org/officeDocument/2006/relationships/font" Target="fonts/BebasNeue-regular.fntdata"/><Relationship Id="rId12" Type="http://schemas.openxmlformats.org/officeDocument/2006/relationships/slide" Target="slides/slide7.xml"/><Relationship Id="rId34" Type="http://schemas.openxmlformats.org/officeDocument/2006/relationships/font" Target="fonts/MontserratMedium-boldItalic.fntdata"/><Relationship Id="rId15" Type="http://schemas.openxmlformats.org/officeDocument/2006/relationships/slide" Target="slides/slide10.xml"/><Relationship Id="rId37" Type="http://schemas.openxmlformats.org/officeDocument/2006/relationships/font" Target="fonts/PoppinsMedium-bold.fntdata"/><Relationship Id="rId14" Type="http://schemas.openxmlformats.org/officeDocument/2006/relationships/slide" Target="slides/slide9.xml"/><Relationship Id="rId36" Type="http://schemas.openxmlformats.org/officeDocument/2006/relationships/font" Target="fonts/PoppinsMedium-regular.fntdata"/><Relationship Id="rId17" Type="http://schemas.openxmlformats.org/officeDocument/2006/relationships/slide" Target="slides/slide12.xml"/><Relationship Id="rId39" Type="http://schemas.openxmlformats.org/officeDocument/2006/relationships/font" Target="fonts/PoppinsMedium-boldItalic.fntdata"/><Relationship Id="rId16" Type="http://schemas.openxmlformats.org/officeDocument/2006/relationships/slide" Target="slides/slide11.xml"/><Relationship Id="rId38" Type="http://schemas.openxmlformats.org/officeDocument/2006/relationships/font" Target="fonts/PoppinsMedium-italic.fntdata"/><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fd3faea71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2fd3faea710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fd3faea71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fd3faea710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fd3faea71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2fd3faea710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fd3faea71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2fd3faea710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fd3faea71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g2fd3faea710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1"/>
          <p:cNvSpPr txBox="1"/>
          <p:nvPr>
            <p:ph type="ctrTitle"/>
          </p:nvPr>
        </p:nvSpPr>
        <p:spPr>
          <a:xfrm>
            <a:off x="1771775" y="1063025"/>
            <a:ext cx="5600400" cy="228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191919"/>
              </a:buClr>
              <a:buSzPts val="5200"/>
              <a:buNone/>
              <a:defRPr sz="6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11"/>
          <p:cNvSpPr txBox="1"/>
          <p:nvPr>
            <p:ph idx="1" type="subTitle"/>
          </p:nvPr>
        </p:nvSpPr>
        <p:spPr>
          <a:xfrm>
            <a:off x="1371600" y="3654409"/>
            <a:ext cx="6400800" cy="365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1" name="Google Shape;11;p11"/>
          <p:cNvPicPr preferRelativeResize="0"/>
          <p:nvPr/>
        </p:nvPicPr>
        <p:blipFill rotWithShape="1">
          <a:blip r:embed="rId2">
            <a:alphaModFix/>
          </a:blip>
          <a:srcRect b="0" l="0" r="0" t="0"/>
          <a:stretch/>
        </p:blipFill>
        <p:spPr>
          <a:xfrm flipH="1">
            <a:off x="6874272" y="330632"/>
            <a:ext cx="4572001" cy="1760220"/>
          </a:xfrm>
          <a:prstGeom prst="rect">
            <a:avLst/>
          </a:prstGeom>
          <a:noFill/>
          <a:ln>
            <a:noFill/>
          </a:ln>
        </p:spPr>
      </p:pic>
      <p:pic>
        <p:nvPicPr>
          <p:cNvPr id="12" name="Google Shape;12;p11"/>
          <p:cNvPicPr preferRelativeResize="0"/>
          <p:nvPr/>
        </p:nvPicPr>
        <p:blipFill rotWithShape="1">
          <a:blip r:embed="rId2">
            <a:alphaModFix/>
          </a:blip>
          <a:srcRect b="0" l="0" r="0" t="0"/>
          <a:stretch/>
        </p:blipFill>
        <p:spPr>
          <a:xfrm flipH="1">
            <a:off x="-2302273" y="3768923"/>
            <a:ext cx="4572001" cy="1760220"/>
          </a:xfrm>
          <a:prstGeom prst="rect">
            <a:avLst/>
          </a:prstGeom>
          <a:noFill/>
          <a:ln>
            <a:noFill/>
          </a:ln>
        </p:spPr>
      </p:pic>
      <p:sp>
        <p:nvSpPr>
          <p:cNvPr id="13" name="Google Shape;13;p11"/>
          <p:cNvSpPr/>
          <p:nvPr/>
        </p:nvSpPr>
        <p:spPr>
          <a:xfrm>
            <a:off x="1468553" y="4401240"/>
            <a:ext cx="457200" cy="457200"/>
          </a:xfrm>
          <a:prstGeom prst="donut">
            <a:avLst>
              <a:gd fmla="val 1926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1"/>
          <p:cNvSpPr/>
          <p:nvPr/>
        </p:nvSpPr>
        <p:spPr>
          <a:xfrm rot="10800000">
            <a:off x="5511775" y="-385643"/>
            <a:ext cx="1180800" cy="1180800"/>
          </a:xfrm>
          <a:prstGeom prst="blockArc">
            <a:avLst>
              <a:gd fmla="val 10800000" name="adj1"/>
              <a:gd fmla="val 2676" name="adj2"/>
              <a:gd fmla="val 20086" name="adj3"/>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1"/>
          <p:cNvSpPr/>
          <p:nvPr/>
        </p:nvSpPr>
        <p:spPr>
          <a:xfrm>
            <a:off x="8703062" y="1633662"/>
            <a:ext cx="914400" cy="914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3" name="Shape 83"/>
        <p:cNvGrpSpPr/>
        <p:nvPr/>
      </p:nvGrpSpPr>
      <p:grpSpPr>
        <a:xfrm>
          <a:off x="0" y="0"/>
          <a:ext cx="0" cy="0"/>
          <a:chOff x="0" y="0"/>
          <a:chExt cx="0" cy="0"/>
        </a:xfrm>
      </p:grpSpPr>
      <p:sp>
        <p:nvSpPr>
          <p:cNvPr id="84" name="Google Shape;84;p20"/>
          <p:cNvSpPr txBox="1"/>
          <p:nvPr>
            <p:ph hasCustomPrompt="1" type="title"/>
          </p:nvPr>
        </p:nvSpPr>
        <p:spPr>
          <a:xfrm>
            <a:off x="1600200" y="1634432"/>
            <a:ext cx="5943600" cy="128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7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85" name="Google Shape;85;p20"/>
          <p:cNvSpPr txBox="1"/>
          <p:nvPr>
            <p:ph idx="1" type="subTitle"/>
          </p:nvPr>
        </p:nvSpPr>
        <p:spPr>
          <a:xfrm>
            <a:off x="1600200" y="3097468"/>
            <a:ext cx="5943600" cy="41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pic>
        <p:nvPicPr>
          <p:cNvPr id="86" name="Google Shape;86;p20"/>
          <p:cNvPicPr preferRelativeResize="0"/>
          <p:nvPr/>
        </p:nvPicPr>
        <p:blipFill rotWithShape="1">
          <a:blip r:embed="rId2">
            <a:alphaModFix/>
          </a:blip>
          <a:srcRect b="0" l="0" r="0" t="0"/>
          <a:stretch/>
        </p:blipFill>
        <p:spPr>
          <a:xfrm flipH="1" rot="5400000">
            <a:off x="6031066" y="3095264"/>
            <a:ext cx="4114801" cy="1580458"/>
          </a:xfrm>
          <a:prstGeom prst="rect">
            <a:avLst/>
          </a:prstGeom>
          <a:noFill/>
          <a:ln>
            <a:noFill/>
          </a:ln>
        </p:spPr>
      </p:pic>
      <p:pic>
        <p:nvPicPr>
          <p:cNvPr id="87" name="Google Shape;87;p20"/>
          <p:cNvPicPr preferRelativeResize="0"/>
          <p:nvPr/>
        </p:nvPicPr>
        <p:blipFill rotWithShape="1">
          <a:blip r:embed="rId3">
            <a:alphaModFix/>
          </a:blip>
          <a:srcRect b="0" l="0" r="0" t="0"/>
          <a:stretch/>
        </p:blipFill>
        <p:spPr>
          <a:xfrm flipH="1" rot="-7800002">
            <a:off x="-68869" y="-998321"/>
            <a:ext cx="2787051" cy="2743201"/>
          </a:xfrm>
          <a:prstGeom prst="rect">
            <a:avLst/>
          </a:prstGeom>
          <a:noFill/>
          <a:ln>
            <a:noFill/>
          </a:ln>
        </p:spPr>
      </p:pic>
      <p:sp>
        <p:nvSpPr>
          <p:cNvPr id="88" name="Google Shape;88;p20"/>
          <p:cNvSpPr/>
          <p:nvPr/>
        </p:nvSpPr>
        <p:spPr>
          <a:xfrm flipH="1" rot="5400000">
            <a:off x="-283249" y="2039965"/>
            <a:ext cx="1180800" cy="1180800"/>
          </a:xfrm>
          <a:prstGeom prst="blockArc">
            <a:avLst>
              <a:gd fmla="val 10800000" name="adj1"/>
              <a:gd fmla="val 2676" name="adj2"/>
              <a:gd fmla="val 20086" name="adj3"/>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0"/>
          <p:cNvSpPr/>
          <p:nvPr/>
        </p:nvSpPr>
        <p:spPr>
          <a:xfrm flipH="1">
            <a:off x="8528538" y="2561840"/>
            <a:ext cx="914400" cy="914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0"/>
          <p:cNvSpPr/>
          <p:nvPr/>
        </p:nvSpPr>
        <p:spPr>
          <a:xfrm flipH="1">
            <a:off x="7934161" y="3360793"/>
            <a:ext cx="457200" cy="457200"/>
          </a:xfrm>
          <a:prstGeom prst="donut">
            <a:avLst>
              <a:gd fmla="val 1926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20"/>
          <p:cNvGrpSpPr/>
          <p:nvPr/>
        </p:nvGrpSpPr>
        <p:grpSpPr>
          <a:xfrm flipH="1">
            <a:off x="-268002" y="598115"/>
            <a:ext cx="1005833" cy="183000"/>
            <a:chOff x="-292608" y="4512500"/>
            <a:chExt cx="1005833" cy="183000"/>
          </a:xfrm>
        </p:grpSpPr>
        <p:sp>
          <p:nvSpPr>
            <p:cNvPr id="92" name="Google Shape;92;p20"/>
            <p:cNvSpPr/>
            <p:nvPr/>
          </p:nvSpPr>
          <p:spPr>
            <a:xfrm>
              <a:off x="256025"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0"/>
            <p:cNvSpPr/>
            <p:nvPr/>
          </p:nvSpPr>
          <p:spPr>
            <a:xfrm>
              <a:off x="-292608"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20"/>
          <p:cNvSpPr/>
          <p:nvPr/>
        </p:nvSpPr>
        <p:spPr>
          <a:xfrm flipH="1">
            <a:off x="-283249" y="963871"/>
            <a:ext cx="18288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0"/>
          <p:cNvSpPr/>
          <p:nvPr/>
        </p:nvSpPr>
        <p:spPr>
          <a:xfrm flipH="1">
            <a:off x="897563" y="1856965"/>
            <a:ext cx="183000" cy="183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7" name="Shape 97"/>
        <p:cNvGrpSpPr/>
        <p:nvPr/>
      </p:nvGrpSpPr>
      <p:grpSpPr>
        <a:xfrm>
          <a:off x="0" y="0"/>
          <a:ext cx="0" cy="0"/>
          <a:chOff x="0" y="0"/>
          <a:chExt cx="0" cy="0"/>
        </a:xfrm>
      </p:grpSpPr>
      <p:sp>
        <p:nvSpPr>
          <p:cNvPr id="98" name="Google Shape;98;p22"/>
          <p:cNvSpPr txBox="1"/>
          <p:nvPr>
            <p:ph type="title"/>
          </p:nvPr>
        </p:nvSpPr>
        <p:spPr>
          <a:xfrm>
            <a:off x="713225" y="539500"/>
            <a:ext cx="77175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9" name="Google Shape;99;p22"/>
          <p:cNvSpPr txBox="1"/>
          <p:nvPr>
            <p:ph idx="2" type="title"/>
          </p:nvPr>
        </p:nvSpPr>
        <p:spPr>
          <a:xfrm>
            <a:off x="4755075" y="1497441"/>
            <a:ext cx="7314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22"/>
          <p:cNvSpPr txBox="1"/>
          <p:nvPr>
            <p:ph idx="1" type="subTitle"/>
          </p:nvPr>
        </p:nvSpPr>
        <p:spPr>
          <a:xfrm>
            <a:off x="5669280" y="1497441"/>
            <a:ext cx="1828800" cy="73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Poppins Medium"/>
                <a:ea typeface="Poppins Medium"/>
                <a:cs typeface="Poppins Medium"/>
                <a:sym typeface="Poppins Medium"/>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1" name="Google Shape;101;p22"/>
          <p:cNvSpPr txBox="1"/>
          <p:nvPr>
            <p:ph idx="3" type="title"/>
          </p:nvPr>
        </p:nvSpPr>
        <p:spPr>
          <a:xfrm>
            <a:off x="4755075" y="2592550"/>
            <a:ext cx="7314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2" name="Google Shape;102;p22"/>
          <p:cNvSpPr txBox="1"/>
          <p:nvPr>
            <p:ph idx="4" type="subTitle"/>
          </p:nvPr>
        </p:nvSpPr>
        <p:spPr>
          <a:xfrm>
            <a:off x="5669280" y="2592550"/>
            <a:ext cx="1828800" cy="73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Poppins Medium"/>
                <a:ea typeface="Poppins Medium"/>
                <a:cs typeface="Poppins Medium"/>
                <a:sym typeface="Poppins Medium"/>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3" name="Google Shape;103;p22"/>
          <p:cNvSpPr txBox="1"/>
          <p:nvPr>
            <p:ph idx="5" type="title"/>
          </p:nvPr>
        </p:nvSpPr>
        <p:spPr>
          <a:xfrm>
            <a:off x="4755075" y="3692001"/>
            <a:ext cx="7314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4" name="Google Shape;104;p22"/>
          <p:cNvSpPr txBox="1"/>
          <p:nvPr>
            <p:ph idx="6" type="subTitle"/>
          </p:nvPr>
        </p:nvSpPr>
        <p:spPr>
          <a:xfrm>
            <a:off x="5669280" y="3692001"/>
            <a:ext cx="1828800" cy="73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Poppins Medium"/>
                <a:ea typeface="Poppins Medium"/>
                <a:cs typeface="Poppins Medium"/>
                <a:sym typeface="Poppins Medium"/>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5" name="Google Shape;105;p22"/>
          <p:cNvSpPr txBox="1"/>
          <p:nvPr>
            <p:ph idx="7" type="title"/>
          </p:nvPr>
        </p:nvSpPr>
        <p:spPr>
          <a:xfrm>
            <a:off x="1646562" y="1497441"/>
            <a:ext cx="7314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6" name="Google Shape;106;p22"/>
          <p:cNvSpPr txBox="1"/>
          <p:nvPr>
            <p:ph idx="8" type="subTitle"/>
          </p:nvPr>
        </p:nvSpPr>
        <p:spPr>
          <a:xfrm>
            <a:off x="2560767" y="1497441"/>
            <a:ext cx="1828800" cy="73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Poppins Medium"/>
                <a:ea typeface="Poppins Medium"/>
                <a:cs typeface="Poppins Medium"/>
                <a:sym typeface="Poppins Medium"/>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7" name="Google Shape;107;p22"/>
          <p:cNvSpPr txBox="1"/>
          <p:nvPr>
            <p:ph idx="9" type="title"/>
          </p:nvPr>
        </p:nvSpPr>
        <p:spPr>
          <a:xfrm>
            <a:off x="1646562" y="2592550"/>
            <a:ext cx="7314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8" name="Google Shape;108;p22"/>
          <p:cNvSpPr txBox="1"/>
          <p:nvPr>
            <p:ph idx="13" type="subTitle"/>
          </p:nvPr>
        </p:nvSpPr>
        <p:spPr>
          <a:xfrm>
            <a:off x="2560767" y="2592550"/>
            <a:ext cx="1828800" cy="73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Poppins Medium"/>
                <a:ea typeface="Poppins Medium"/>
                <a:cs typeface="Poppins Medium"/>
                <a:sym typeface="Poppins Medium"/>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9" name="Google Shape;109;p22"/>
          <p:cNvSpPr txBox="1"/>
          <p:nvPr>
            <p:ph idx="14" type="title"/>
          </p:nvPr>
        </p:nvSpPr>
        <p:spPr>
          <a:xfrm>
            <a:off x="1646562" y="3692001"/>
            <a:ext cx="731400" cy="73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atin typeface="Poppins"/>
                <a:ea typeface="Poppins"/>
                <a:cs typeface="Poppins"/>
                <a:sym typeface="Poppins"/>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10" name="Google Shape;110;p22"/>
          <p:cNvSpPr txBox="1"/>
          <p:nvPr>
            <p:ph idx="15" type="subTitle"/>
          </p:nvPr>
        </p:nvSpPr>
        <p:spPr>
          <a:xfrm>
            <a:off x="2560767" y="3692001"/>
            <a:ext cx="1828800" cy="73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Poppins Medium"/>
                <a:ea typeface="Poppins Medium"/>
                <a:cs typeface="Poppins Medium"/>
                <a:sym typeface="Poppins Medium"/>
              </a:defRPr>
            </a:lvl1pPr>
            <a:lvl2pPr lvl="1" algn="l">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l">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l">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l">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l">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l">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l">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l">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111" name="Google Shape;111;p22"/>
          <p:cNvPicPr preferRelativeResize="0"/>
          <p:nvPr/>
        </p:nvPicPr>
        <p:blipFill rotWithShape="1">
          <a:blip r:embed="rId2">
            <a:alphaModFix/>
          </a:blip>
          <a:srcRect b="0" l="0" r="0" t="0"/>
          <a:stretch/>
        </p:blipFill>
        <p:spPr>
          <a:xfrm rot="5400000">
            <a:off x="-1462118" y="2478075"/>
            <a:ext cx="2743199" cy="27020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2" name="Shape 112"/>
        <p:cNvGrpSpPr/>
        <p:nvPr/>
      </p:nvGrpSpPr>
      <p:grpSpPr>
        <a:xfrm>
          <a:off x="0" y="0"/>
          <a:ext cx="0" cy="0"/>
          <a:chOff x="0" y="0"/>
          <a:chExt cx="0" cy="0"/>
        </a:xfrm>
      </p:grpSpPr>
      <p:sp>
        <p:nvSpPr>
          <p:cNvPr id="113" name="Google Shape;113;p23"/>
          <p:cNvSpPr txBox="1"/>
          <p:nvPr>
            <p:ph type="title"/>
          </p:nvPr>
        </p:nvSpPr>
        <p:spPr>
          <a:xfrm>
            <a:off x="4760025" y="3303268"/>
            <a:ext cx="3670500" cy="457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14" name="Google Shape;114;p23"/>
          <p:cNvSpPr txBox="1"/>
          <p:nvPr>
            <p:ph idx="1" type="subTitle"/>
          </p:nvPr>
        </p:nvSpPr>
        <p:spPr>
          <a:xfrm>
            <a:off x="4754925" y="1383032"/>
            <a:ext cx="3675600" cy="1737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pic>
        <p:nvPicPr>
          <p:cNvPr id="115" name="Google Shape;115;p23"/>
          <p:cNvPicPr preferRelativeResize="0"/>
          <p:nvPr/>
        </p:nvPicPr>
        <p:blipFill rotWithShape="1">
          <a:blip r:embed="rId2">
            <a:alphaModFix/>
          </a:blip>
          <a:srcRect b="0" l="0" r="0" t="0"/>
          <a:stretch/>
        </p:blipFill>
        <p:spPr>
          <a:xfrm rot="5400000">
            <a:off x="-772210" y="3765778"/>
            <a:ext cx="4572001" cy="1760220"/>
          </a:xfrm>
          <a:prstGeom prst="rect">
            <a:avLst/>
          </a:prstGeom>
          <a:noFill/>
          <a:ln>
            <a:noFill/>
          </a:ln>
        </p:spPr>
      </p:pic>
      <p:pic>
        <p:nvPicPr>
          <p:cNvPr id="116" name="Google Shape;116;p23"/>
          <p:cNvPicPr preferRelativeResize="0"/>
          <p:nvPr/>
        </p:nvPicPr>
        <p:blipFill rotWithShape="1">
          <a:blip r:embed="rId2">
            <a:alphaModFix/>
          </a:blip>
          <a:srcRect b="0" l="0" r="0" t="0"/>
          <a:stretch/>
        </p:blipFill>
        <p:spPr>
          <a:xfrm rot="5400000">
            <a:off x="-1643635" y="-382497"/>
            <a:ext cx="4572001" cy="1760220"/>
          </a:xfrm>
          <a:prstGeom prst="rect">
            <a:avLst/>
          </a:prstGeom>
          <a:noFill/>
          <a:ln>
            <a:noFill/>
          </a:ln>
        </p:spPr>
      </p:pic>
      <p:sp>
        <p:nvSpPr>
          <p:cNvPr id="117" name="Google Shape;117;p23"/>
          <p:cNvSpPr/>
          <p:nvPr/>
        </p:nvSpPr>
        <p:spPr>
          <a:xfrm>
            <a:off x="-261511" y="539498"/>
            <a:ext cx="18288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18" name="Shape 118"/>
        <p:cNvGrpSpPr/>
        <p:nvPr/>
      </p:nvGrpSpPr>
      <p:grpSpPr>
        <a:xfrm>
          <a:off x="0" y="0"/>
          <a:ext cx="0" cy="0"/>
          <a:chOff x="0" y="0"/>
          <a:chExt cx="0" cy="0"/>
        </a:xfrm>
      </p:grpSpPr>
      <p:sp>
        <p:nvSpPr>
          <p:cNvPr id="119" name="Google Shape;119;p24"/>
          <p:cNvSpPr txBox="1"/>
          <p:nvPr>
            <p:ph type="title"/>
          </p:nvPr>
        </p:nvSpPr>
        <p:spPr>
          <a:xfrm>
            <a:off x="713075" y="2572875"/>
            <a:ext cx="5023200" cy="18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0" name="Google Shape;120;p24"/>
          <p:cNvSpPr txBox="1"/>
          <p:nvPr>
            <p:ph idx="2" type="title"/>
          </p:nvPr>
        </p:nvSpPr>
        <p:spPr>
          <a:xfrm>
            <a:off x="2401775" y="741837"/>
            <a:ext cx="1645800" cy="164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70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pic>
        <p:nvPicPr>
          <p:cNvPr id="121" name="Google Shape;121;p24"/>
          <p:cNvPicPr preferRelativeResize="0"/>
          <p:nvPr/>
        </p:nvPicPr>
        <p:blipFill rotWithShape="1">
          <a:blip r:embed="rId2">
            <a:alphaModFix/>
          </a:blip>
          <a:srcRect b="0" l="0" r="0" t="0"/>
          <a:stretch/>
        </p:blipFill>
        <p:spPr>
          <a:xfrm flipH="1" rot="-5400000">
            <a:off x="5640424" y="2539694"/>
            <a:ext cx="4572001" cy="1760220"/>
          </a:xfrm>
          <a:prstGeom prst="rect">
            <a:avLst/>
          </a:prstGeom>
          <a:noFill/>
          <a:ln>
            <a:noFill/>
          </a:ln>
        </p:spPr>
      </p:pic>
      <p:sp>
        <p:nvSpPr>
          <p:cNvPr id="122" name="Google Shape;122;p24"/>
          <p:cNvSpPr/>
          <p:nvPr/>
        </p:nvSpPr>
        <p:spPr>
          <a:xfrm flipH="1">
            <a:off x="7772231" y="2868936"/>
            <a:ext cx="18288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4"/>
          <p:cNvSpPr/>
          <p:nvPr/>
        </p:nvSpPr>
        <p:spPr>
          <a:xfrm flipH="1">
            <a:off x="6433604" y="359089"/>
            <a:ext cx="457200" cy="457200"/>
          </a:xfrm>
          <a:prstGeom prst="donut">
            <a:avLst>
              <a:gd fmla="val 1926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4"/>
          <p:cNvSpPr/>
          <p:nvPr/>
        </p:nvSpPr>
        <p:spPr>
          <a:xfrm flipH="1">
            <a:off x="7983593" y="3730750"/>
            <a:ext cx="183000" cy="183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5" name="Google Shape;125;p24"/>
          <p:cNvGrpSpPr/>
          <p:nvPr/>
        </p:nvGrpSpPr>
        <p:grpSpPr>
          <a:xfrm>
            <a:off x="5919150" y="4512490"/>
            <a:ext cx="1005833" cy="183000"/>
            <a:chOff x="-292608" y="4512500"/>
            <a:chExt cx="1005833" cy="183000"/>
          </a:xfrm>
        </p:grpSpPr>
        <p:sp>
          <p:nvSpPr>
            <p:cNvPr id="126" name="Google Shape;126;p24"/>
            <p:cNvSpPr/>
            <p:nvPr/>
          </p:nvSpPr>
          <p:spPr>
            <a:xfrm>
              <a:off x="256025"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4"/>
            <p:cNvSpPr/>
            <p:nvPr/>
          </p:nvSpPr>
          <p:spPr>
            <a:xfrm>
              <a:off x="-292608"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Google Shape;128;p24"/>
          <p:cNvSpPr/>
          <p:nvPr/>
        </p:nvSpPr>
        <p:spPr>
          <a:xfrm rot="10800000">
            <a:off x="6988376" y="-364493"/>
            <a:ext cx="1180800" cy="1180800"/>
          </a:xfrm>
          <a:prstGeom prst="blockArc">
            <a:avLst>
              <a:gd fmla="val 10800000" name="adj1"/>
              <a:gd fmla="val 2676" name="adj2"/>
              <a:gd fmla="val 20086" name="adj3"/>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29" name="Shape 129"/>
        <p:cNvGrpSpPr/>
        <p:nvPr/>
      </p:nvGrpSpPr>
      <p:grpSpPr>
        <a:xfrm>
          <a:off x="0" y="0"/>
          <a:ext cx="0" cy="0"/>
          <a:chOff x="0" y="0"/>
          <a:chExt cx="0" cy="0"/>
        </a:xfrm>
      </p:grpSpPr>
      <p:pic>
        <p:nvPicPr>
          <p:cNvPr id="130" name="Google Shape;130;p25"/>
          <p:cNvPicPr preferRelativeResize="0"/>
          <p:nvPr/>
        </p:nvPicPr>
        <p:blipFill rotWithShape="1">
          <a:blip r:embed="rId2">
            <a:alphaModFix/>
          </a:blip>
          <a:srcRect b="0" l="0" r="0" t="0"/>
          <a:stretch/>
        </p:blipFill>
        <p:spPr>
          <a:xfrm rot="-8400006">
            <a:off x="6978255" y="-184602"/>
            <a:ext cx="3120742" cy="3060727"/>
          </a:xfrm>
          <a:prstGeom prst="rect">
            <a:avLst/>
          </a:prstGeom>
          <a:noFill/>
          <a:ln>
            <a:noFill/>
          </a:ln>
        </p:spPr>
      </p:pic>
      <p:sp>
        <p:nvSpPr>
          <p:cNvPr id="131" name="Google Shape;131;p25"/>
          <p:cNvSpPr txBox="1"/>
          <p:nvPr>
            <p:ph type="title"/>
          </p:nvPr>
        </p:nvSpPr>
        <p:spPr>
          <a:xfrm>
            <a:off x="713225" y="1337335"/>
            <a:ext cx="3675900" cy="15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2" name="Google Shape;132;p25"/>
          <p:cNvSpPr txBox="1"/>
          <p:nvPr>
            <p:ph idx="1" type="subTitle"/>
          </p:nvPr>
        </p:nvSpPr>
        <p:spPr>
          <a:xfrm>
            <a:off x="713225" y="3074766"/>
            <a:ext cx="3675900" cy="7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3" name="Google Shape;133;p25"/>
          <p:cNvSpPr/>
          <p:nvPr>
            <p:ph idx="2" type="pic"/>
          </p:nvPr>
        </p:nvSpPr>
        <p:spPr>
          <a:xfrm>
            <a:off x="4754925" y="539500"/>
            <a:ext cx="3675900" cy="4064400"/>
          </a:xfrm>
          <a:prstGeom prst="rect">
            <a:avLst/>
          </a:prstGeom>
          <a:noFill/>
          <a:ln>
            <a:noFill/>
          </a:ln>
        </p:spPr>
      </p:sp>
      <p:sp>
        <p:nvSpPr>
          <p:cNvPr id="134" name="Google Shape;134;p25"/>
          <p:cNvSpPr/>
          <p:nvPr/>
        </p:nvSpPr>
        <p:spPr>
          <a:xfrm flipH="1">
            <a:off x="-473462" y="3267548"/>
            <a:ext cx="914400" cy="914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5"/>
          <p:cNvSpPr/>
          <p:nvPr/>
        </p:nvSpPr>
        <p:spPr>
          <a:xfrm>
            <a:off x="323863" y="2868925"/>
            <a:ext cx="183000" cy="183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36" name="Shape 136"/>
        <p:cNvGrpSpPr/>
        <p:nvPr/>
      </p:nvGrpSpPr>
      <p:grpSpPr>
        <a:xfrm>
          <a:off x="0" y="0"/>
          <a:ext cx="0" cy="0"/>
          <a:chOff x="0" y="0"/>
          <a:chExt cx="0" cy="0"/>
        </a:xfrm>
      </p:grpSpPr>
      <p:sp>
        <p:nvSpPr>
          <p:cNvPr id="137" name="Google Shape;137;p26"/>
          <p:cNvSpPr txBox="1"/>
          <p:nvPr>
            <p:ph type="title"/>
          </p:nvPr>
        </p:nvSpPr>
        <p:spPr>
          <a:xfrm>
            <a:off x="713225" y="1296240"/>
            <a:ext cx="3675900" cy="109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8" name="Google Shape;138;p26"/>
          <p:cNvSpPr txBox="1"/>
          <p:nvPr>
            <p:ph idx="1" type="subTitle"/>
          </p:nvPr>
        </p:nvSpPr>
        <p:spPr>
          <a:xfrm>
            <a:off x="713225" y="2576411"/>
            <a:ext cx="3675900" cy="7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pic>
        <p:nvPicPr>
          <p:cNvPr id="139" name="Google Shape;139;p26"/>
          <p:cNvPicPr preferRelativeResize="0"/>
          <p:nvPr/>
        </p:nvPicPr>
        <p:blipFill rotWithShape="1">
          <a:blip r:embed="rId2">
            <a:alphaModFix/>
          </a:blip>
          <a:srcRect b="0" l="0" r="0" t="0"/>
          <a:stretch/>
        </p:blipFill>
        <p:spPr>
          <a:xfrm rot="8100000">
            <a:off x="5972730" y="-139366"/>
            <a:ext cx="3855241" cy="2769072"/>
          </a:xfrm>
          <a:prstGeom prst="rect">
            <a:avLst/>
          </a:prstGeom>
          <a:noFill/>
          <a:ln>
            <a:noFill/>
          </a:ln>
        </p:spPr>
      </p:pic>
      <p:pic>
        <p:nvPicPr>
          <p:cNvPr id="140" name="Google Shape;140;p26"/>
          <p:cNvPicPr preferRelativeResize="0"/>
          <p:nvPr/>
        </p:nvPicPr>
        <p:blipFill rotWithShape="1">
          <a:blip r:embed="rId2">
            <a:alphaModFix/>
          </a:blip>
          <a:srcRect b="0" l="0" r="0" t="0"/>
          <a:stretch/>
        </p:blipFill>
        <p:spPr>
          <a:xfrm rot="-2700000">
            <a:off x="3722440" y="3219459"/>
            <a:ext cx="3855241" cy="276907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41" name="Shape 141"/>
        <p:cNvGrpSpPr/>
        <p:nvPr/>
      </p:nvGrpSpPr>
      <p:grpSpPr>
        <a:xfrm>
          <a:off x="0" y="0"/>
          <a:ext cx="0" cy="0"/>
          <a:chOff x="0" y="0"/>
          <a:chExt cx="0" cy="0"/>
        </a:xfrm>
      </p:grpSpPr>
      <p:sp>
        <p:nvSpPr>
          <p:cNvPr id="142" name="Google Shape;142;p27"/>
          <p:cNvSpPr txBox="1"/>
          <p:nvPr>
            <p:ph type="title"/>
          </p:nvPr>
        </p:nvSpPr>
        <p:spPr>
          <a:xfrm>
            <a:off x="4754925" y="1817438"/>
            <a:ext cx="3675900" cy="594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3" name="Google Shape;143;p27"/>
          <p:cNvSpPr txBox="1"/>
          <p:nvPr>
            <p:ph idx="1" type="subTitle"/>
          </p:nvPr>
        </p:nvSpPr>
        <p:spPr>
          <a:xfrm>
            <a:off x="4754925" y="2594663"/>
            <a:ext cx="3675900" cy="731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pic>
        <p:nvPicPr>
          <p:cNvPr id="144" name="Google Shape;144;p27"/>
          <p:cNvPicPr preferRelativeResize="0"/>
          <p:nvPr/>
        </p:nvPicPr>
        <p:blipFill rotWithShape="1">
          <a:blip r:embed="rId2">
            <a:alphaModFix/>
          </a:blip>
          <a:srcRect b="0" l="0" r="0" t="0"/>
          <a:stretch/>
        </p:blipFill>
        <p:spPr>
          <a:xfrm flipH="1" rot="5400000">
            <a:off x="-1058419" y="3723894"/>
            <a:ext cx="4572001" cy="1760220"/>
          </a:xfrm>
          <a:prstGeom prst="rect">
            <a:avLst/>
          </a:prstGeom>
          <a:noFill/>
          <a:ln>
            <a:noFill/>
          </a:ln>
        </p:spPr>
      </p:pic>
      <p:sp>
        <p:nvSpPr>
          <p:cNvPr id="145" name="Google Shape;145;p27"/>
          <p:cNvSpPr/>
          <p:nvPr/>
        </p:nvSpPr>
        <p:spPr>
          <a:xfrm>
            <a:off x="5873567" y="310903"/>
            <a:ext cx="457200" cy="457200"/>
          </a:xfrm>
          <a:prstGeom prst="donut">
            <a:avLst>
              <a:gd fmla="val 1926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7"/>
          <p:cNvSpPr/>
          <p:nvPr/>
        </p:nvSpPr>
        <p:spPr>
          <a:xfrm>
            <a:off x="6419575" y="127900"/>
            <a:ext cx="183000" cy="183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7"/>
          <p:cNvSpPr/>
          <p:nvPr/>
        </p:nvSpPr>
        <p:spPr>
          <a:xfrm flipH="1">
            <a:off x="-201174" y="4047873"/>
            <a:ext cx="18288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148" name="Shape 148"/>
        <p:cNvGrpSpPr/>
        <p:nvPr/>
      </p:nvGrpSpPr>
      <p:grpSpPr>
        <a:xfrm>
          <a:off x="0" y="0"/>
          <a:ext cx="0" cy="0"/>
          <a:chOff x="0" y="0"/>
          <a:chExt cx="0" cy="0"/>
        </a:xfrm>
      </p:grpSpPr>
      <p:sp>
        <p:nvSpPr>
          <p:cNvPr id="149" name="Google Shape;149;p28"/>
          <p:cNvSpPr txBox="1"/>
          <p:nvPr>
            <p:ph type="title"/>
          </p:nvPr>
        </p:nvSpPr>
        <p:spPr>
          <a:xfrm>
            <a:off x="713225" y="539500"/>
            <a:ext cx="7717500" cy="5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0" name="Google Shape;150;p28"/>
          <p:cNvSpPr txBox="1"/>
          <p:nvPr>
            <p:ph idx="1" type="subTitle"/>
          </p:nvPr>
        </p:nvSpPr>
        <p:spPr>
          <a:xfrm>
            <a:off x="713225" y="1316769"/>
            <a:ext cx="3675900" cy="328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1" name="Shape 151"/>
        <p:cNvGrpSpPr/>
        <p:nvPr/>
      </p:nvGrpSpPr>
      <p:grpSpPr>
        <a:xfrm>
          <a:off x="0" y="0"/>
          <a:ext cx="0" cy="0"/>
          <a:chOff x="0" y="0"/>
          <a:chExt cx="0" cy="0"/>
        </a:xfrm>
      </p:grpSpPr>
      <p:sp>
        <p:nvSpPr>
          <p:cNvPr id="152" name="Google Shape;152;p29"/>
          <p:cNvSpPr txBox="1"/>
          <p:nvPr>
            <p:ph type="title"/>
          </p:nvPr>
        </p:nvSpPr>
        <p:spPr>
          <a:xfrm>
            <a:off x="713225" y="539500"/>
            <a:ext cx="77175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3" name="Google Shape;153;p29"/>
          <p:cNvSpPr txBox="1"/>
          <p:nvPr>
            <p:ph idx="1" type="subTitle"/>
          </p:nvPr>
        </p:nvSpPr>
        <p:spPr>
          <a:xfrm>
            <a:off x="4754925" y="2889504"/>
            <a:ext cx="2743200" cy="164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4" name="Google Shape;154;p29"/>
          <p:cNvSpPr txBox="1"/>
          <p:nvPr>
            <p:ph idx="2" type="subTitle"/>
          </p:nvPr>
        </p:nvSpPr>
        <p:spPr>
          <a:xfrm>
            <a:off x="1645875" y="2889504"/>
            <a:ext cx="2743200" cy="164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5" name="Google Shape;155;p29"/>
          <p:cNvSpPr txBox="1"/>
          <p:nvPr>
            <p:ph idx="3" type="subTitle"/>
          </p:nvPr>
        </p:nvSpPr>
        <p:spPr>
          <a:xfrm>
            <a:off x="1645875" y="2343150"/>
            <a:ext cx="27432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6" name="Google Shape;156;p29"/>
          <p:cNvSpPr txBox="1"/>
          <p:nvPr>
            <p:ph idx="4" type="subTitle"/>
          </p:nvPr>
        </p:nvSpPr>
        <p:spPr>
          <a:xfrm>
            <a:off x="4754925" y="2343150"/>
            <a:ext cx="27432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157" name="Google Shape;157;p29"/>
          <p:cNvPicPr preferRelativeResize="0"/>
          <p:nvPr/>
        </p:nvPicPr>
        <p:blipFill rotWithShape="1">
          <a:blip r:embed="rId2">
            <a:alphaModFix/>
          </a:blip>
          <a:srcRect b="0" l="0" r="0" t="0"/>
          <a:stretch/>
        </p:blipFill>
        <p:spPr>
          <a:xfrm rot="-8400004">
            <a:off x="8149133" y="1035174"/>
            <a:ext cx="2285998" cy="2242037"/>
          </a:xfrm>
          <a:prstGeom prst="rect">
            <a:avLst/>
          </a:prstGeom>
          <a:noFill/>
          <a:ln>
            <a:noFill/>
          </a:ln>
        </p:spPr>
      </p:pic>
      <p:pic>
        <p:nvPicPr>
          <p:cNvPr id="158" name="Google Shape;158;p29"/>
          <p:cNvPicPr preferRelativeResize="0"/>
          <p:nvPr/>
        </p:nvPicPr>
        <p:blipFill rotWithShape="1">
          <a:blip r:embed="rId3">
            <a:alphaModFix/>
          </a:blip>
          <a:srcRect b="0" l="0" r="0" t="0"/>
          <a:stretch/>
        </p:blipFill>
        <p:spPr>
          <a:xfrm flipH="1">
            <a:off x="-624975" y="3952415"/>
            <a:ext cx="1828803" cy="325526"/>
          </a:xfrm>
          <a:prstGeom prst="rect">
            <a:avLst/>
          </a:prstGeom>
          <a:noFill/>
          <a:ln>
            <a:noFill/>
          </a:ln>
        </p:spPr>
      </p:pic>
      <p:sp>
        <p:nvSpPr>
          <p:cNvPr id="159" name="Google Shape;159;p29"/>
          <p:cNvSpPr/>
          <p:nvPr/>
        </p:nvSpPr>
        <p:spPr>
          <a:xfrm>
            <a:off x="8162477" y="1797039"/>
            <a:ext cx="457200" cy="457200"/>
          </a:xfrm>
          <a:prstGeom prst="donut">
            <a:avLst>
              <a:gd fmla="val 1926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9"/>
          <p:cNvSpPr/>
          <p:nvPr/>
        </p:nvSpPr>
        <p:spPr>
          <a:xfrm flipH="1">
            <a:off x="-473462" y="3200400"/>
            <a:ext cx="914400" cy="914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 name="Shape 16"/>
        <p:cNvGrpSpPr/>
        <p:nvPr/>
      </p:nvGrpSpPr>
      <p:grpSpPr>
        <a:xfrm>
          <a:off x="0" y="0"/>
          <a:ext cx="0" cy="0"/>
          <a:chOff x="0" y="0"/>
          <a:chExt cx="0" cy="0"/>
        </a:xfrm>
      </p:grpSpPr>
      <p:sp>
        <p:nvSpPr>
          <p:cNvPr id="17" name="Google Shape;17;p12"/>
          <p:cNvSpPr txBox="1"/>
          <p:nvPr>
            <p:ph type="title"/>
          </p:nvPr>
        </p:nvSpPr>
        <p:spPr>
          <a:xfrm>
            <a:off x="713225" y="539500"/>
            <a:ext cx="77175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61" name="Shape 161"/>
        <p:cNvGrpSpPr/>
        <p:nvPr/>
      </p:nvGrpSpPr>
      <p:grpSpPr>
        <a:xfrm>
          <a:off x="0" y="0"/>
          <a:ext cx="0" cy="0"/>
          <a:chOff x="0" y="0"/>
          <a:chExt cx="0" cy="0"/>
        </a:xfrm>
      </p:grpSpPr>
      <p:sp>
        <p:nvSpPr>
          <p:cNvPr id="162" name="Google Shape;162;p30"/>
          <p:cNvSpPr txBox="1"/>
          <p:nvPr>
            <p:ph type="title"/>
          </p:nvPr>
        </p:nvSpPr>
        <p:spPr>
          <a:xfrm>
            <a:off x="713225" y="539500"/>
            <a:ext cx="7717500" cy="5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3" name="Google Shape;163;p30"/>
          <p:cNvSpPr txBox="1"/>
          <p:nvPr>
            <p:ph idx="1" type="subTitle"/>
          </p:nvPr>
        </p:nvSpPr>
        <p:spPr>
          <a:xfrm>
            <a:off x="4754923" y="1316725"/>
            <a:ext cx="3675900" cy="328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b="0"/>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64" name="Google Shape;164;p30"/>
          <p:cNvSpPr txBox="1"/>
          <p:nvPr>
            <p:ph idx="2" type="subTitle"/>
          </p:nvPr>
        </p:nvSpPr>
        <p:spPr>
          <a:xfrm>
            <a:off x="713227" y="1316725"/>
            <a:ext cx="3675900" cy="328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Char char="●"/>
              <a:defRPr b="0"/>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165" name="Shape 165"/>
        <p:cNvGrpSpPr/>
        <p:nvPr/>
      </p:nvGrpSpPr>
      <p:grpSpPr>
        <a:xfrm>
          <a:off x="0" y="0"/>
          <a:ext cx="0" cy="0"/>
          <a:chOff x="0" y="0"/>
          <a:chExt cx="0" cy="0"/>
        </a:xfrm>
      </p:grpSpPr>
      <p:sp>
        <p:nvSpPr>
          <p:cNvPr id="166" name="Google Shape;166;p31"/>
          <p:cNvSpPr txBox="1"/>
          <p:nvPr>
            <p:ph type="title"/>
          </p:nvPr>
        </p:nvSpPr>
        <p:spPr>
          <a:xfrm>
            <a:off x="713225" y="539500"/>
            <a:ext cx="77175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7" name="Google Shape;167;p31"/>
          <p:cNvSpPr txBox="1"/>
          <p:nvPr>
            <p:ph idx="1" type="subTitle"/>
          </p:nvPr>
        </p:nvSpPr>
        <p:spPr>
          <a:xfrm>
            <a:off x="4754932" y="1771675"/>
            <a:ext cx="3017400" cy="23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68" name="Google Shape;168;p31"/>
          <p:cNvSpPr txBox="1"/>
          <p:nvPr>
            <p:ph idx="2" type="subTitle"/>
          </p:nvPr>
        </p:nvSpPr>
        <p:spPr>
          <a:xfrm>
            <a:off x="1371668" y="1771675"/>
            <a:ext cx="3017400" cy="237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pic>
        <p:nvPicPr>
          <p:cNvPr id="169" name="Google Shape;169;p31"/>
          <p:cNvPicPr preferRelativeResize="0"/>
          <p:nvPr/>
        </p:nvPicPr>
        <p:blipFill rotWithShape="1">
          <a:blip r:embed="rId2">
            <a:alphaModFix/>
          </a:blip>
          <a:srcRect b="0" l="0" r="0" t="0"/>
          <a:stretch/>
        </p:blipFill>
        <p:spPr>
          <a:xfrm>
            <a:off x="7287781" y="3781038"/>
            <a:ext cx="2285998" cy="1645920"/>
          </a:xfrm>
          <a:prstGeom prst="rect">
            <a:avLst/>
          </a:prstGeom>
          <a:noFill/>
          <a:ln>
            <a:noFill/>
          </a:ln>
        </p:spPr>
      </p:pic>
      <p:grpSp>
        <p:nvGrpSpPr>
          <p:cNvPr id="170" name="Google Shape;170;p31"/>
          <p:cNvGrpSpPr/>
          <p:nvPr/>
        </p:nvGrpSpPr>
        <p:grpSpPr>
          <a:xfrm>
            <a:off x="8430720" y="4512500"/>
            <a:ext cx="1005833" cy="183000"/>
            <a:chOff x="-292608" y="4512500"/>
            <a:chExt cx="1005833" cy="183000"/>
          </a:xfrm>
        </p:grpSpPr>
        <p:sp>
          <p:nvSpPr>
            <p:cNvPr id="171" name="Google Shape;171;p31"/>
            <p:cNvSpPr/>
            <p:nvPr/>
          </p:nvSpPr>
          <p:spPr>
            <a:xfrm>
              <a:off x="256025"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1"/>
            <p:cNvSpPr/>
            <p:nvPr/>
          </p:nvSpPr>
          <p:spPr>
            <a:xfrm>
              <a:off x="-292608"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 name="Google Shape;173;p31"/>
          <p:cNvSpPr/>
          <p:nvPr/>
        </p:nvSpPr>
        <p:spPr>
          <a:xfrm flipH="1">
            <a:off x="8202172" y="3691965"/>
            <a:ext cx="457200" cy="457200"/>
          </a:xfrm>
          <a:prstGeom prst="donut">
            <a:avLst>
              <a:gd fmla="val 1926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1"/>
          <p:cNvSpPr/>
          <p:nvPr/>
        </p:nvSpPr>
        <p:spPr>
          <a:xfrm flipH="1">
            <a:off x="-162775" y="1991975"/>
            <a:ext cx="8760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5" name="Shape 175"/>
        <p:cNvGrpSpPr/>
        <p:nvPr/>
      </p:nvGrpSpPr>
      <p:grpSpPr>
        <a:xfrm>
          <a:off x="0" y="0"/>
          <a:ext cx="0" cy="0"/>
          <a:chOff x="0" y="0"/>
          <a:chExt cx="0" cy="0"/>
        </a:xfrm>
      </p:grpSpPr>
      <p:pic>
        <p:nvPicPr>
          <p:cNvPr id="176" name="Google Shape;176;p32"/>
          <p:cNvPicPr preferRelativeResize="0"/>
          <p:nvPr/>
        </p:nvPicPr>
        <p:blipFill rotWithShape="1">
          <a:blip r:embed="rId2">
            <a:alphaModFix/>
          </a:blip>
          <a:srcRect b="0" l="0" r="0" t="0"/>
          <a:stretch/>
        </p:blipFill>
        <p:spPr>
          <a:xfrm rot="2564487">
            <a:off x="-582170" y="4146788"/>
            <a:ext cx="1828800" cy="1312625"/>
          </a:xfrm>
          <a:prstGeom prst="rect">
            <a:avLst/>
          </a:prstGeom>
          <a:noFill/>
          <a:ln>
            <a:noFill/>
          </a:ln>
        </p:spPr>
      </p:pic>
      <p:sp>
        <p:nvSpPr>
          <p:cNvPr id="177" name="Google Shape;177;p32"/>
          <p:cNvSpPr txBox="1"/>
          <p:nvPr>
            <p:ph type="title"/>
          </p:nvPr>
        </p:nvSpPr>
        <p:spPr>
          <a:xfrm>
            <a:off x="713225" y="539500"/>
            <a:ext cx="77175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8" name="Google Shape;178;p32"/>
          <p:cNvSpPr txBox="1"/>
          <p:nvPr>
            <p:ph idx="1" type="subTitle"/>
          </p:nvPr>
        </p:nvSpPr>
        <p:spPr>
          <a:xfrm>
            <a:off x="713225" y="2889504"/>
            <a:ext cx="2328600" cy="146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79" name="Google Shape;179;p32"/>
          <p:cNvSpPr txBox="1"/>
          <p:nvPr>
            <p:ph idx="2" type="subTitle"/>
          </p:nvPr>
        </p:nvSpPr>
        <p:spPr>
          <a:xfrm>
            <a:off x="3407700" y="2889504"/>
            <a:ext cx="2328600" cy="146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0" name="Google Shape;180;p32"/>
          <p:cNvSpPr txBox="1"/>
          <p:nvPr>
            <p:ph idx="3" type="subTitle"/>
          </p:nvPr>
        </p:nvSpPr>
        <p:spPr>
          <a:xfrm>
            <a:off x="6102175" y="2889504"/>
            <a:ext cx="2328600" cy="146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81" name="Google Shape;181;p32"/>
          <p:cNvSpPr txBox="1"/>
          <p:nvPr>
            <p:ph idx="4" type="subTitle"/>
          </p:nvPr>
        </p:nvSpPr>
        <p:spPr>
          <a:xfrm>
            <a:off x="713225" y="2343150"/>
            <a:ext cx="23286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2" name="Google Shape;182;p32"/>
          <p:cNvSpPr txBox="1"/>
          <p:nvPr>
            <p:ph idx="5" type="subTitle"/>
          </p:nvPr>
        </p:nvSpPr>
        <p:spPr>
          <a:xfrm>
            <a:off x="3407700" y="2343150"/>
            <a:ext cx="23286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3" name="Google Shape;183;p32"/>
          <p:cNvSpPr txBox="1"/>
          <p:nvPr>
            <p:ph idx="6" type="subTitle"/>
          </p:nvPr>
        </p:nvSpPr>
        <p:spPr>
          <a:xfrm>
            <a:off x="6102175" y="2343150"/>
            <a:ext cx="23286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4" name="Google Shape;184;p32"/>
          <p:cNvSpPr/>
          <p:nvPr/>
        </p:nvSpPr>
        <p:spPr>
          <a:xfrm>
            <a:off x="8430828" y="539503"/>
            <a:ext cx="457200" cy="457200"/>
          </a:xfrm>
          <a:prstGeom prst="donut">
            <a:avLst>
              <a:gd fmla="val 1926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5" name="Google Shape;185;p32"/>
          <p:cNvPicPr preferRelativeResize="0"/>
          <p:nvPr/>
        </p:nvPicPr>
        <p:blipFill rotWithShape="1">
          <a:blip r:embed="rId3">
            <a:alphaModFix/>
          </a:blip>
          <a:srcRect b="0" l="0" r="0" t="0"/>
          <a:stretch/>
        </p:blipFill>
        <p:spPr>
          <a:xfrm>
            <a:off x="8430725" y="1133800"/>
            <a:ext cx="1828803" cy="1828803"/>
          </a:xfrm>
          <a:prstGeom prst="rect">
            <a:avLst/>
          </a:prstGeom>
          <a:noFill/>
          <a:ln>
            <a:noFill/>
          </a:ln>
        </p:spPr>
      </p:pic>
      <p:sp>
        <p:nvSpPr>
          <p:cNvPr id="186" name="Google Shape;186;p32"/>
          <p:cNvSpPr/>
          <p:nvPr/>
        </p:nvSpPr>
        <p:spPr>
          <a:xfrm flipH="1">
            <a:off x="-76199" y="4512498"/>
            <a:ext cx="18288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87" name="Shape 187"/>
        <p:cNvGrpSpPr/>
        <p:nvPr/>
      </p:nvGrpSpPr>
      <p:grpSpPr>
        <a:xfrm>
          <a:off x="0" y="0"/>
          <a:ext cx="0" cy="0"/>
          <a:chOff x="0" y="0"/>
          <a:chExt cx="0" cy="0"/>
        </a:xfrm>
      </p:grpSpPr>
      <p:sp>
        <p:nvSpPr>
          <p:cNvPr id="188" name="Google Shape;188;p33"/>
          <p:cNvSpPr txBox="1"/>
          <p:nvPr>
            <p:ph type="title"/>
          </p:nvPr>
        </p:nvSpPr>
        <p:spPr>
          <a:xfrm>
            <a:off x="713225" y="539500"/>
            <a:ext cx="7717500" cy="594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9" name="Google Shape;189;p33"/>
          <p:cNvSpPr txBox="1"/>
          <p:nvPr>
            <p:ph idx="1" type="subTitle"/>
          </p:nvPr>
        </p:nvSpPr>
        <p:spPr>
          <a:xfrm>
            <a:off x="1261975" y="1773925"/>
            <a:ext cx="71688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0" name="Google Shape;190;p33"/>
          <p:cNvSpPr txBox="1"/>
          <p:nvPr>
            <p:ph idx="2" type="subTitle"/>
          </p:nvPr>
        </p:nvSpPr>
        <p:spPr>
          <a:xfrm>
            <a:off x="1261975" y="1316725"/>
            <a:ext cx="71688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1" name="Google Shape;191;p33"/>
          <p:cNvSpPr txBox="1"/>
          <p:nvPr>
            <p:ph idx="3" type="subTitle"/>
          </p:nvPr>
        </p:nvSpPr>
        <p:spPr>
          <a:xfrm>
            <a:off x="1261975" y="2914613"/>
            <a:ext cx="71688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2" name="Google Shape;192;p33"/>
          <p:cNvSpPr txBox="1"/>
          <p:nvPr>
            <p:ph idx="4" type="subTitle"/>
          </p:nvPr>
        </p:nvSpPr>
        <p:spPr>
          <a:xfrm>
            <a:off x="1261975" y="2457413"/>
            <a:ext cx="71688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3" name="Google Shape;193;p33"/>
          <p:cNvSpPr txBox="1"/>
          <p:nvPr>
            <p:ph idx="5" type="subTitle"/>
          </p:nvPr>
        </p:nvSpPr>
        <p:spPr>
          <a:xfrm>
            <a:off x="1261975" y="4055300"/>
            <a:ext cx="7168800" cy="5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4" name="Google Shape;194;p33"/>
          <p:cNvSpPr txBox="1"/>
          <p:nvPr>
            <p:ph idx="6" type="subTitle"/>
          </p:nvPr>
        </p:nvSpPr>
        <p:spPr>
          <a:xfrm>
            <a:off x="1261975" y="3598100"/>
            <a:ext cx="71688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195" name="Google Shape;195;p33"/>
          <p:cNvPicPr preferRelativeResize="0"/>
          <p:nvPr/>
        </p:nvPicPr>
        <p:blipFill rotWithShape="1">
          <a:blip r:embed="rId2">
            <a:alphaModFix/>
          </a:blip>
          <a:srcRect b="0" l="0" r="0" t="0"/>
          <a:stretch/>
        </p:blipFill>
        <p:spPr>
          <a:xfrm rot="2700000">
            <a:off x="-941609" y="3909143"/>
            <a:ext cx="1828802" cy="1800025"/>
          </a:xfrm>
          <a:prstGeom prst="rect">
            <a:avLst/>
          </a:prstGeom>
          <a:noFill/>
          <a:ln>
            <a:noFill/>
          </a:ln>
        </p:spPr>
      </p:pic>
      <p:sp>
        <p:nvSpPr>
          <p:cNvPr id="196" name="Google Shape;196;p33"/>
          <p:cNvSpPr/>
          <p:nvPr/>
        </p:nvSpPr>
        <p:spPr>
          <a:xfrm>
            <a:off x="-461692" y="3689600"/>
            <a:ext cx="914400" cy="914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3"/>
          <p:cNvSpPr/>
          <p:nvPr/>
        </p:nvSpPr>
        <p:spPr>
          <a:xfrm>
            <a:off x="269688" y="3265325"/>
            <a:ext cx="183000" cy="183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 name="Google Shape;198;p33"/>
          <p:cNvGrpSpPr/>
          <p:nvPr/>
        </p:nvGrpSpPr>
        <p:grpSpPr>
          <a:xfrm>
            <a:off x="8430730" y="2679525"/>
            <a:ext cx="1005833" cy="183000"/>
            <a:chOff x="-292608" y="4512500"/>
            <a:chExt cx="1005833" cy="183000"/>
          </a:xfrm>
        </p:grpSpPr>
        <p:sp>
          <p:nvSpPr>
            <p:cNvPr id="199" name="Google Shape;199;p33"/>
            <p:cNvSpPr/>
            <p:nvPr/>
          </p:nvSpPr>
          <p:spPr>
            <a:xfrm>
              <a:off x="256025"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3"/>
            <p:cNvSpPr/>
            <p:nvPr/>
          </p:nvSpPr>
          <p:spPr>
            <a:xfrm>
              <a:off x="-292608"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01" name="Shape 201"/>
        <p:cNvGrpSpPr/>
        <p:nvPr/>
      </p:nvGrpSpPr>
      <p:grpSpPr>
        <a:xfrm>
          <a:off x="0" y="0"/>
          <a:ext cx="0" cy="0"/>
          <a:chOff x="0" y="0"/>
          <a:chExt cx="0" cy="0"/>
        </a:xfrm>
      </p:grpSpPr>
      <p:sp>
        <p:nvSpPr>
          <p:cNvPr id="202" name="Google Shape;202;p34"/>
          <p:cNvSpPr txBox="1"/>
          <p:nvPr>
            <p:ph type="title"/>
          </p:nvPr>
        </p:nvSpPr>
        <p:spPr>
          <a:xfrm>
            <a:off x="713250" y="539500"/>
            <a:ext cx="77175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3" name="Google Shape;203;p34"/>
          <p:cNvSpPr txBox="1"/>
          <p:nvPr>
            <p:ph idx="1" type="subTitle"/>
          </p:nvPr>
        </p:nvSpPr>
        <p:spPr>
          <a:xfrm>
            <a:off x="1444575" y="1865376"/>
            <a:ext cx="2944500" cy="91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4" name="Google Shape;204;p34"/>
          <p:cNvSpPr txBox="1"/>
          <p:nvPr>
            <p:ph idx="2" type="subTitle"/>
          </p:nvPr>
        </p:nvSpPr>
        <p:spPr>
          <a:xfrm>
            <a:off x="5486251" y="1865376"/>
            <a:ext cx="2944500" cy="91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5" name="Google Shape;205;p34"/>
          <p:cNvSpPr txBox="1"/>
          <p:nvPr>
            <p:ph idx="3" type="subTitle"/>
          </p:nvPr>
        </p:nvSpPr>
        <p:spPr>
          <a:xfrm>
            <a:off x="1444574" y="3689607"/>
            <a:ext cx="2944500" cy="91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6" name="Google Shape;206;p34"/>
          <p:cNvSpPr txBox="1"/>
          <p:nvPr>
            <p:ph idx="4" type="subTitle"/>
          </p:nvPr>
        </p:nvSpPr>
        <p:spPr>
          <a:xfrm>
            <a:off x="5486251" y="3689607"/>
            <a:ext cx="2944500" cy="914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07" name="Google Shape;207;p34"/>
          <p:cNvSpPr txBox="1"/>
          <p:nvPr>
            <p:ph idx="5" type="subTitle"/>
          </p:nvPr>
        </p:nvSpPr>
        <p:spPr>
          <a:xfrm>
            <a:off x="1444575" y="1316713"/>
            <a:ext cx="29445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08" name="Google Shape;208;p34"/>
          <p:cNvSpPr txBox="1"/>
          <p:nvPr>
            <p:ph idx="6" type="subTitle"/>
          </p:nvPr>
        </p:nvSpPr>
        <p:spPr>
          <a:xfrm>
            <a:off x="1444574" y="3138736"/>
            <a:ext cx="29445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09" name="Google Shape;209;p34"/>
          <p:cNvSpPr txBox="1"/>
          <p:nvPr>
            <p:ph idx="7" type="subTitle"/>
          </p:nvPr>
        </p:nvSpPr>
        <p:spPr>
          <a:xfrm>
            <a:off x="5486249" y="1316725"/>
            <a:ext cx="29445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10" name="Google Shape;210;p34"/>
          <p:cNvSpPr txBox="1"/>
          <p:nvPr>
            <p:ph idx="8" type="subTitle"/>
          </p:nvPr>
        </p:nvSpPr>
        <p:spPr>
          <a:xfrm>
            <a:off x="5486250" y="3138736"/>
            <a:ext cx="29445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Font typeface="Raleway"/>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pic>
        <p:nvPicPr>
          <p:cNvPr id="211" name="Google Shape;211;p34"/>
          <p:cNvPicPr preferRelativeResize="0"/>
          <p:nvPr/>
        </p:nvPicPr>
        <p:blipFill rotWithShape="1">
          <a:blip r:embed="rId2">
            <a:alphaModFix/>
          </a:blip>
          <a:srcRect b="0" l="0" r="0" t="0"/>
          <a:stretch/>
        </p:blipFill>
        <p:spPr>
          <a:xfrm flipH="1">
            <a:off x="8431667" y="3689600"/>
            <a:ext cx="1828803" cy="1828803"/>
          </a:xfrm>
          <a:prstGeom prst="rect">
            <a:avLst/>
          </a:prstGeom>
          <a:noFill/>
          <a:ln>
            <a:noFill/>
          </a:ln>
        </p:spPr>
      </p:pic>
      <p:sp>
        <p:nvSpPr>
          <p:cNvPr id="212" name="Google Shape;212;p34"/>
          <p:cNvSpPr/>
          <p:nvPr/>
        </p:nvSpPr>
        <p:spPr>
          <a:xfrm flipH="1">
            <a:off x="8203062" y="4916624"/>
            <a:ext cx="457200" cy="457200"/>
          </a:xfrm>
          <a:prstGeom prst="donut">
            <a:avLst>
              <a:gd fmla="val 1926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4"/>
          <p:cNvSpPr/>
          <p:nvPr/>
        </p:nvSpPr>
        <p:spPr>
          <a:xfrm>
            <a:off x="-599423" y="1782058"/>
            <a:ext cx="1180800" cy="1180800"/>
          </a:xfrm>
          <a:prstGeom prst="blockArc">
            <a:avLst>
              <a:gd fmla="val 10800000" name="adj1"/>
              <a:gd fmla="val 2676" name="adj2"/>
              <a:gd fmla="val 20086" name="adj3"/>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214" name="Shape 214"/>
        <p:cNvGrpSpPr/>
        <p:nvPr/>
      </p:nvGrpSpPr>
      <p:grpSpPr>
        <a:xfrm>
          <a:off x="0" y="0"/>
          <a:ext cx="0" cy="0"/>
          <a:chOff x="0" y="0"/>
          <a:chExt cx="0" cy="0"/>
        </a:xfrm>
      </p:grpSpPr>
      <p:sp>
        <p:nvSpPr>
          <p:cNvPr id="215" name="Google Shape;215;p35"/>
          <p:cNvSpPr txBox="1"/>
          <p:nvPr>
            <p:ph type="title"/>
          </p:nvPr>
        </p:nvSpPr>
        <p:spPr>
          <a:xfrm>
            <a:off x="713250" y="539500"/>
            <a:ext cx="77175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6" name="Google Shape;216;p35"/>
          <p:cNvSpPr txBox="1"/>
          <p:nvPr>
            <p:ph idx="1" type="subTitle"/>
          </p:nvPr>
        </p:nvSpPr>
        <p:spPr>
          <a:xfrm>
            <a:off x="713525" y="2898648"/>
            <a:ext cx="1655100" cy="146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17" name="Google Shape;217;p35"/>
          <p:cNvSpPr txBox="1"/>
          <p:nvPr>
            <p:ph idx="2" type="subTitle"/>
          </p:nvPr>
        </p:nvSpPr>
        <p:spPr>
          <a:xfrm>
            <a:off x="713225" y="2343150"/>
            <a:ext cx="16557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Raleway"/>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18" name="Google Shape;218;p35"/>
          <p:cNvSpPr txBox="1"/>
          <p:nvPr>
            <p:ph idx="3" type="subTitle"/>
          </p:nvPr>
        </p:nvSpPr>
        <p:spPr>
          <a:xfrm>
            <a:off x="2702000" y="2898648"/>
            <a:ext cx="1655100" cy="146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19" name="Google Shape;219;p35"/>
          <p:cNvSpPr txBox="1"/>
          <p:nvPr>
            <p:ph idx="4" type="subTitle"/>
          </p:nvPr>
        </p:nvSpPr>
        <p:spPr>
          <a:xfrm>
            <a:off x="2701700" y="2343150"/>
            <a:ext cx="16557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Raleway"/>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0" name="Google Shape;220;p35"/>
          <p:cNvSpPr txBox="1"/>
          <p:nvPr>
            <p:ph idx="5" type="subTitle"/>
          </p:nvPr>
        </p:nvSpPr>
        <p:spPr>
          <a:xfrm>
            <a:off x="4704975" y="2898648"/>
            <a:ext cx="1655100" cy="146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1" name="Google Shape;221;p35"/>
          <p:cNvSpPr txBox="1"/>
          <p:nvPr>
            <p:ph idx="6" type="subTitle"/>
          </p:nvPr>
        </p:nvSpPr>
        <p:spPr>
          <a:xfrm>
            <a:off x="4704675" y="2343150"/>
            <a:ext cx="16557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Raleway"/>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2" name="Google Shape;222;p35"/>
          <p:cNvSpPr txBox="1"/>
          <p:nvPr>
            <p:ph idx="7" type="subTitle"/>
          </p:nvPr>
        </p:nvSpPr>
        <p:spPr>
          <a:xfrm>
            <a:off x="6775375" y="2898648"/>
            <a:ext cx="1655100" cy="1463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23" name="Google Shape;223;p35"/>
          <p:cNvSpPr txBox="1"/>
          <p:nvPr>
            <p:ph idx="8" type="subTitle"/>
          </p:nvPr>
        </p:nvSpPr>
        <p:spPr>
          <a:xfrm>
            <a:off x="6775075" y="2343150"/>
            <a:ext cx="16557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Raleway"/>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pic>
        <p:nvPicPr>
          <p:cNvPr id="224" name="Google Shape;224;p35"/>
          <p:cNvPicPr preferRelativeResize="0"/>
          <p:nvPr/>
        </p:nvPicPr>
        <p:blipFill rotWithShape="1">
          <a:blip r:embed="rId2">
            <a:alphaModFix/>
          </a:blip>
          <a:srcRect b="0" l="0" r="0" t="0"/>
          <a:stretch/>
        </p:blipFill>
        <p:spPr>
          <a:xfrm>
            <a:off x="7668781" y="3933438"/>
            <a:ext cx="2285998" cy="1645920"/>
          </a:xfrm>
          <a:prstGeom prst="rect">
            <a:avLst/>
          </a:prstGeom>
          <a:noFill/>
          <a:ln>
            <a:noFill/>
          </a:ln>
        </p:spPr>
      </p:pic>
      <p:grpSp>
        <p:nvGrpSpPr>
          <p:cNvPr id="225" name="Google Shape;225;p35"/>
          <p:cNvGrpSpPr/>
          <p:nvPr/>
        </p:nvGrpSpPr>
        <p:grpSpPr>
          <a:xfrm>
            <a:off x="-338805" y="1316725"/>
            <a:ext cx="1005833" cy="183000"/>
            <a:chOff x="-292608" y="4512500"/>
            <a:chExt cx="1005833" cy="183000"/>
          </a:xfrm>
        </p:grpSpPr>
        <p:sp>
          <p:nvSpPr>
            <p:cNvPr id="226" name="Google Shape;226;p35"/>
            <p:cNvSpPr/>
            <p:nvPr/>
          </p:nvSpPr>
          <p:spPr>
            <a:xfrm>
              <a:off x="256025"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5"/>
            <p:cNvSpPr/>
            <p:nvPr/>
          </p:nvSpPr>
          <p:spPr>
            <a:xfrm>
              <a:off x="-292608"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 name="Google Shape;228;p35"/>
          <p:cNvSpPr/>
          <p:nvPr/>
        </p:nvSpPr>
        <p:spPr>
          <a:xfrm flipH="1">
            <a:off x="8583172" y="3748190"/>
            <a:ext cx="457200" cy="457200"/>
          </a:xfrm>
          <a:prstGeom prst="donut">
            <a:avLst>
              <a:gd fmla="val 1926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5"/>
          <p:cNvSpPr/>
          <p:nvPr/>
        </p:nvSpPr>
        <p:spPr>
          <a:xfrm flipH="1">
            <a:off x="8430475" y="4512500"/>
            <a:ext cx="8760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30" name="Shape 230"/>
        <p:cNvGrpSpPr/>
        <p:nvPr/>
      </p:nvGrpSpPr>
      <p:grpSpPr>
        <a:xfrm>
          <a:off x="0" y="0"/>
          <a:ext cx="0" cy="0"/>
          <a:chOff x="0" y="0"/>
          <a:chExt cx="0" cy="0"/>
        </a:xfrm>
      </p:grpSpPr>
      <p:sp>
        <p:nvSpPr>
          <p:cNvPr id="231" name="Google Shape;231;p36"/>
          <p:cNvSpPr txBox="1"/>
          <p:nvPr>
            <p:ph type="title"/>
          </p:nvPr>
        </p:nvSpPr>
        <p:spPr>
          <a:xfrm>
            <a:off x="713225" y="539500"/>
            <a:ext cx="77175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2" name="Google Shape;232;p36"/>
          <p:cNvSpPr txBox="1"/>
          <p:nvPr>
            <p:ph idx="1" type="subTitle"/>
          </p:nvPr>
        </p:nvSpPr>
        <p:spPr>
          <a:xfrm>
            <a:off x="713225" y="1865376"/>
            <a:ext cx="2328600" cy="91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3" name="Google Shape;233;p36"/>
          <p:cNvSpPr txBox="1"/>
          <p:nvPr>
            <p:ph idx="2" type="subTitle"/>
          </p:nvPr>
        </p:nvSpPr>
        <p:spPr>
          <a:xfrm>
            <a:off x="3407700" y="1865376"/>
            <a:ext cx="2328600" cy="91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4" name="Google Shape;234;p36"/>
          <p:cNvSpPr txBox="1"/>
          <p:nvPr>
            <p:ph idx="3" type="subTitle"/>
          </p:nvPr>
        </p:nvSpPr>
        <p:spPr>
          <a:xfrm>
            <a:off x="713225" y="3689607"/>
            <a:ext cx="2328600" cy="91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5" name="Google Shape;235;p36"/>
          <p:cNvSpPr txBox="1"/>
          <p:nvPr>
            <p:ph idx="4" type="subTitle"/>
          </p:nvPr>
        </p:nvSpPr>
        <p:spPr>
          <a:xfrm>
            <a:off x="3407675" y="3689607"/>
            <a:ext cx="2328600" cy="91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6" name="Google Shape;236;p36"/>
          <p:cNvSpPr txBox="1"/>
          <p:nvPr>
            <p:ph idx="5" type="subTitle"/>
          </p:nvPr>
        </p:nvSpPr>
        <p:spPr>
          <a:xfrm>
            <a:off x="6102175" y="1865376"/>
            <a:ext cx="2328600" cy="91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7" name="Google Shape;237;p36"/>
          <p:cNvSpPr txBox="1"/>
          <p:nvPr>
            <p:ph idx="6" type="subTitle"/>
          </p:nvPr>
        </p:nvSpPr>
        <p:spPr>
          <a:xfrm>
            <a:off x="6102176" y="3689607"/>
            <a:ext cx="2328600" cy="91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38" name="Google Shape;238;p36"/>
          <p:cNvSpPr txBox="1"/>
          <p:nvPr>
            <p:ph idx="7" type="subTitle"/>
          </p:nvPr>
        </p:nvSpPr>
        <p:spPr>
          <a:xfrm>
            <a:off x="713225" y="1316725"/>
            <a:ext cx="23286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Raleway"/>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39" name="Google Shape;239;p36"/>
          <p:cNvSpPr txBox="1"/>
          <p:nvPr>
            <p:ph idx="8" type="subTitle"/>
          </p:nvPr>
        </p:nvSpPr>
        <p:spPr>
          <a:xfrm>
            <a:off x="3407700" y="1316725"/>
            <a:ext cx="23286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Raleway"/>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0" name="Google Shape;240;p36"/>
          <p:cNvSpPr txBox="1"/>
          <p:nvPr>
            <p:ph idx="9" type="subTitle"/>
          </p:nvPr>
        </p:nvSpPr>
        <p:spPr>
          <a:xfrm>
            <a:off x="6102175" y="1316725"/>
            <a:ext cx="23286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Raleway"/>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1" name="Google Shape;241;p36"/>
          <p:cNvSpPr txBox="1"/>
          <p:nvPr>
            <p:ph idx="13" type="subTitle"/>
          </p:nvPr>
        </p:nvSpPr>
        <p:spPr>
          <a:xfrm>
            <a:off x="713224" y="3138736"/>
            <a:ext cx="23286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Raleway"/>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2" name="Google Shape;242;p36"/>
          <p:cNvSpPr txBox="1"/>
          <p:nvPr>
            <p:ph idx="14" type="subTitle"/>
          </p:nvPr>
        </p:nvSpPr>
        <p:spPr>
          <a:xfrm>
            <a:off x="3407700" y="3138736"/>
            <a:ext cx="23286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Raleway"/>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43" name="Google Shape;243;p36"/>
          <p:cNvSpPr txBox="1"/>
          <p:nvPr>
            <p:ph idx="15" type="subTitle"/>
          </p:nvPr>
        </p:nvSpPr>
        <p:spPr>
          <a:xfrm>
            <a:off x="6102176" y="3138736"/>
            <a:ext cx="23286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Raleway"/>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pic>
        <p:nvPicPr>
          <p:cNvPr id="244" name="Google Shape;244;p36"/>
          <p:cNvPicPr preferRelativeResize="0"/>
          <p:nvPr/>
        </p:nvPicPr>
        <p:blipFill rotWithShape="1">
          <a:blip r:embed="rId2">
            <a:alphaModFix/>
          </a:blip>
          <a:srcRect b="0" l="0" r="0" t="0"/>
          <a:stretch/>
        </p:blipFill>
        <p:spPr>
          <a:xfrm rot="-5400000">
            <a:off x="-1142198" y="3785131"/>
            <a:ext cx="2681948" cy="1032550"/>
          </a:xfrm>
          <a:prstGeom prst="rect">
            <a:avLst/>
          </a:prstGeom>
          <a:noFill/>
          <a:ln>
            <a:noFill/>
          </a:ln>
        </p:spPr>
      </p:pic>
      <p:grpSp>
        <p:nvGrpSpPr>
          <p:cNvPr id="245" name="Google Shape;245;p36"/>
          <p:cNvGrpSpPr/>
          <p:nvPr/>
        </p:nvGrpSpPr>
        <p:grpSpPr>
          <a:xfrm>
            <a:off x="-292605" y="3954875"/>
            <a:ext cx="1005833" cy="183000"/>
            <a:chOff x="-292608" y="4512500"/>
            <a:chExt cx="1005833" cy="183000"/>
          </a:xfrm>
        </p:grpSpPr>
        <p:sp>
          <p:nvSpPr>
            <p:cNvPr id="246" name="Google Shape;246;p36"/>
            <p:cNvSpPr/>
            <p:nvPr/>
          </p:nvSpPr>
          <p:spPr>
            <a:xfrm>
              <a:off x="256025"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6"/>
            <p:cNvSpPr/>
            <p:nvPr/>
          </p:nvSpPr>
          <p:spPr>
            <a:xfrm>
              <a:off x="-292608"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 name="Google Shape;248;p36"/>
          <p:cNvSpPr/>
          <p:nvPr/>
        </p:nvSpPr>
        <p:spPr>
          <a:xfrm flipH="1">
            <a:off x="257847" y="2731815"/>
            <a:ext cx="457200" cy="457200"/>
          </a:xfrm>
          <a:prstGeom prst="donut">
            <a:avLst>
              <a:gd fmla="val 1926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36"/>
          <p:cNvSpPr/>
          <p:nvPr/>
        </p:nvSpPr>
        <p:spPr>
          <a:xfrm flipH="1">
            <a:off x="8430725" y="1225225"/>
            <a:ext cx="8760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36"/>
          <p:cNvSpPr/>
          <p:nvPr/>
        </p:nvSpPr>
        <p:spPr>
          <a:xfrm>
            <a:off x="8659988" y="1728150"/>
            <a:ext cx="183000" cy="183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ht columns">
  <p:cSld name="CUSTOM_7_1">
    <p:spTree>
      <p:nvGrpSpPr>
        <p:cNvPr id="251" name="Shape 251"/>
        <p:cNvGrpSpPr/>
        <p:nvPr/>
      </p:nvGrpSpPr>
      <p:grpSpPr>
        <a:xfrm>
          <a:off x="0" y="0"/>
          <a:ext cx="0" cy="0"/>
          <a:chOff x="0" y="0"/>
          <a:chExt cx="0" cy="0"/>
        </a:xfrm>
      </p:grpSpPr>
      <p:sp>
        <p:nvSpPr>
          <p:cNvPr id="252" name="Google Shape;252;p37"/>
          <p:cNvSpPr txBox="1"/>
          <p:nvPr>
            <p:ph type="title"/>
          </p:nvPr>
        </p:nvSpPr>
        <p:spPr>
          <a:xfrm>
            <a:off x="713225" y="539500"/>
            <a:ext cx="77175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3" name="Google Shape;253;p37"/>
          <p:cNvSpPr txBox="1"/>
          <p:nvPr>
            <p:ph idx="1" type="subTitle"/>
          </p:nvPr>
        </p:nvSpPr>
        <p:spPr>
          <a:xfrm>
            <a:off x="1353375" y="1316721"/>
            <a:ext cx="3035700" cy="7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4" name="Google Shape;254;p37"/>
          <p:cNvSpPr txBox="1"/>
          <p:nvPr>
            <p:ph idx="2" type="subTitle"/>
          </p:nvPr>
        </p:nvSpPr>
        <p:spPr>
          <a:xfrm>
            <a:off x="1353375" y="2168683"/>
            <a:ext cx="3035700" cy="7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5" name="Google Shape;255;p37"/>
          <p:cNvSpPr txBox="1"/>
          <p:nvPr>
            <p:ph idx="3" type="subTitle"/>
          </p:nvPr>
        </p:nvSpPr>
        <p:spPr>
          <a:xfrm>
            <a:off x="1353375" y="3020645"/>
            <a:ext cx="3035700" cy="7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6" name="Google Shape;256;p37"/>
          <p:cNvSpPr txBox="1"/>
          <p:nvPr>
            <p:ph idx="4" type="subTitle"/>
          </p:nvPr>
        </p:nvSpPr>
        <p:spPr>
          <a:xfrm>
            <a:off x="1353375" y="3872608"/>
            <a:ext cx="3035700" cy="7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7" name="Google Shape;257;p37"/>
          <p:cNvSpPr txBox="1"/>
          <p:nvPr>
            <p:ph idx="5" type="subTitle"/>
          </p:nvPr>
        </p:nvSpPr>
        <p:spPr>
          <a:xfrm>
            <a:off x="5395075" y="1316721"/>
            <a:ext cx="3035700" cy="7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8" name="Google Shape;258;p37"/>
          <p:cNvSpPr txBox="1"/>
          <p:nvPr>
            <p:ph idx="6" type="subTitle"/>
          </p:nvPr>
        </p:nvSpPr>
        <p:spPr>
          <a:xfrm>
            <a:off x="5395075" y="2168683"/>
            <a:ext cx="3035700" cy="7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9" name="Google Shape;259;p37"/>
          <p:cNvSpPr txBox="1"/>
          <p:nvPr>
            <p:ph idx="7" type="subTitle"/>
          </p:nvPr>
        </p:nvSpPr>
        <p:spPr>
          <a:xfrm>
            <a:off x="5395075" y="3020645"/>
            <a:ext cx="3035700" cy="7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0" name="Google Shape;260;p37"/>
          <p:cNvSpPr txBox="1"/>
          <p:nvPr>
            <p:ph idx="8" type="subTitle"/>
          </p:nvPr>
        </p:nvSpPr>
        <p:spPr>
          <a:xfrm>
            <a:off x="5395075" y="3872608"/>
            <a:ext cx="3035700" cy="73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pic>
        <p:nvPicPr>
          <p:cNvPr id="261" name="Google Shape;261;p37"/>
          <p:cNvPicPr preferRelativeResize="0"/>
          <p:nvPr/>
        </p:nvPicPr>
        <p:blipFill rotWithShape="1">
          <a:blip r:embed="rId2">
            <a:alphaModFix/>
          </a:blip>
          <a:srcRect b="0" l="0" r="0" t="0"/>
          <a:stretch/>
        </p:blipFill>
        <p:spPr>
          <a:xfrm>
            <a:off x="-582169" y="4603988"/>
            <a:ext cx="1828797" cy="1312625"/>
          </a:xfrm>
          <a:prstGeom prst="rect">
            <a:avLst/>
          </a:prstGeom>
          <a:noFill/>
          <a:ln>
            <a:noFill/>
          </a:ln>
        </p:spPr>
      </p:pic>
      <p:grpSp>
        <p:nvGrpSpPr>
          <p:cNvPr id="262" name="Google Shape;262;p37"/>
          <p:cNvGrpSpPr/>
          <p:nvPr/>
        </p:nvGrpSpPr>
        <p:grpSpPr>
          <a:xfrm>
            <a:off x="-292608" y="4512500"/>
            <a:ext cx="1005833" cy="183000"/>
            <a:chOff x="-292608" y="4512500"/>
            <a:chExt cx="1005833" cy="183000"/>
          </a:xfrm>
        </p:grpSpPr>
        <p:sp>
          <p:nvSpPr>
            <p:cNvPr id="263" name="Google Shape;263;p37"/>
            <p:cNvSpPr/>
            <p:nvPr/>
          </p:nvSpPr>
          <p:spPr>
            <a:xfrm>
              <a:off x="256025"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7"/>
            <p:cNvSpPr/>
            <p:nvPr/>
          </p:nvSpPr>
          <p:spPr>
            <a:xfrm>
              <a:off x="-292608"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 name="Google Shape;265;p37"/>
          <p:cNvSpPr/>
          <p:nvPr/>
        </p:nvSpPr>
        <p:spPr>
          <a:xfrm>
            <a:off x="8430828" y="539503"/>
            <a:ext cx="457200" cy="457200"/>
          </a:xfrm>
          <a:prstGeom prst="donut">
            <a:avLst>
              <a:gd fmla="val 1926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6" name="Google Shape;266;p37"/>
          <p:cNvPicPr preferRelativeResize="0"/>
          <p:nvPr/>
        </p:nvPicPr>
        <p:blipFill rotWithShape="1">
          <a:blip r:embed="rId3">
            <a:alphaModFix/>
          </a:blip>
          <a:srcRect b="0" l="0" r="0" t="0"/>
          <a:stretch/>
        </p:blipFill>
        <p:spPr>
          <a:xfrm>
            <a:off x="6601925" y="-1289300"/>
            <a:ext cx="1828803" cy="1828803"/>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67" name="Shape 267"/>
        <p:cNvGrpSpPr/>
        <p:nvPr/>
      </p:nvGrpSpPr>
      <p:grpSpPr>
        <a:xfrm>
          <a:off x="0" y="0"/>
          <a:ext cx="0" cy="0"/>
          <a:chOff x="0" y="0"/>
          <a:chExt cx="0" cy="0"/>
        </a:xfrm>
      </p:grpSpPr>
      <p:sp>
        <p:nvSpPr>
          <p:cNvPr id="268" name="Google Shape;268;p38"/>
          <p:cNvSpPr txBox="1"/>
          <p:nvPr>
            <p:ph type="title"/>
          </p:nvPr>
        </p:nvSpPr>
        <p:spPr>
          <a:xfrm>
            <a:off x="3407700" y="539500"/>
            <a:ext cx="50232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4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69" name="Google Shape;269;p38"/>
          <p:cNvSpPr txBox="1"/>
          <p:nvPr>
            <p:ph idx="1" type="subTitle"/>
          </p:nvPr>
        </p:nvSpPr>
        <p:spPr>
          <a:xfrm>
            <a:off x="3407700" y="1271016"/>
            <a:ext cx="50232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4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70" name="Google Shape;270;p38"/>
          <p:cNvSpPr txBox="1"/>
          <p:nvPr>
            <p:ph idx="2" type="title"/>
          </p:nvPr>
        </p:nvSpPr>
        <p:spPr>
          <a:xfrm>
            <a:off x="3407700" y="2021954"/>
            <a:ext cx="50232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4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71" name="Google Shape;271;p38"/>
          <p:cNvSpPr txBox="1"/>
          <p:nvPr>
            <p:ph idx="3" type="subTitle"/>
          </p:nvPr>
        </p:nvSpPr>
        <p:spPr>
          <a:xfrm>
            <a:off x="3407700" y="2755838"/>
            <a:ext cx="50232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4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72" name="Google Shape;272;p38"/>
          <p:cNvSpPr txBox="1"/>
          <p:nvPr>
            <p:ph idx="4" type="title"/>
          </p:nvPr>
        </p:nvSpPr>
        <p:spPr>
          <a:xfrm>
            <a:off x="3407575" y="3502152"/>
            <a:ext cx="50232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4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73" name="Google Shape;273;p38"/>
          <p:cNvSpPr txBox="1"/>
          <p:nvPr>
            <p:ph idx="5" type="subTitle"/>
          </p:nvPr>
        </p:nvSpPr>
        <p:spPr>
          <a:xfrm>
            <a:off x="3407575" y="4238300"/>
            <a:ext cx="5023200" cy="36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2400"/>
              <a:buFont typeface="PT Sans"/>
              <a:buNone/>
              <a:defRPr sz="14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pic>
        <p:nvPicPr>
          <p:cNvPr id="274" name="Google Shape;274;p38"/>
          <p:cNvPicPr preferRelativeResize="0"/>
          <p:nvPr/>
        </p:nvPicPr>
        <p:blipFill rotWithShape="1">
          <a:blip r:embed="rId2">
            <a:alphaModFix/>
          </a:blip>
          <a:srcRect b="0" l="0" r="0" t="0"/>
          <a:stretch/>
        </p:blipFill>
        <p:spPr>
          <a:xfrm rot="5400000">
            <a:off x="-1058419" y="2539694"/>
            <a:ext cx="4572001" cy="1760220"/>
          </a:xfrm>
          <a:prstGeom prst="rect">
            <a:avLst/>
          </a:prstGeom>
          <a:noFill/>
          <a:ln>
            <a:noFill/>
          </a:ln>
        </p:spPr>
      </p:pic>
      <p:sp>
        <p:nvSpPr>
          <p:cNvPr id="275" name="Google Shape;275;p38"/>
          <p:cNvSpPr/>
          <p:nvPr/>
        </p:nvSpPr>
        <p:spPr>
          <a:xfrm>
            <a:off x="-457200" y="2868936"/>
            <a:ext cx="18288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8"/>
          <p:cNvSpPr/>
          <p:nvPr/>
        </p:nvSpPr>
        <p:spPr>
          <a:xfrm>
            <a:off x="2253027" y="359089"/>
            <a:ext cx="457200" cy="457200"/>
          </a:xfrm>
          <a:prstGeom prst="donut">
            <a:avLst>
              <a:gd fmla="val 1926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8"/>
          <p:cNvSpPr/>
          <p:nvPr/>
        </p:nvSpPr>
        <p:spPr>
          <a:xfrm>
            <a:off x="977238" y="3730750"/>
            <a:ext cx="183000" cy="183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8"/>
          <p:cNvSpPr/>
          <p:nvPr/>
        </p:nvSpPr>
        <p:spPr>
          <a:xfrm flipH="1" rot="10800000">
            <a:off x="974655" y="-364493"/>
            <a:ext cx="1180800" cy="1180800"/>
          </a:xfrm>
          <a:prstGeom prst="blockArc">
            <a:avLst>
              <a:gd fmla="val 10800000" name="adj1"/>
              <a:gd fmla="val 2676" name="adj2"/>
              <a:gd fmla="val 20086" name="adj3"/>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279" name="Shape 279"/>
        <p:cNvGrpSpPr/>
        <p:nvPr/>
      </p:nvGrpSpPr>
      <p:grpSpPr>
        <a:xfrm>
          <a:off x="0" y="0"/>
          <a:ext cx="0" cy="0"/>
          <a:chOff x="0" y="0"/>
          <a:chExt cx="0" cy="0"/>
        </a:xfrm>
      </p:grpSpPr>
      <p:sp>
        <p:nvSpPr>
          <p:cNvPr id="280" name="Google Shape;280;p39"/>
          <p:cNvSpPr txBox="1"/>
          <p:nvPr>
            <p:ph type="title"/>
          </p:nvPr>
        </p:nvSpPr>
        <p:spPr>
          <a:xfrm>
            <a:off x="1420325" y="1819734"/>
            <a:ext cx="9144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2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81" name="Google Shape;281;p39"/>
          <p:cNvSpPr txBox="1"/>
          <p:nvPr>
            <p:ph idx="1" type="subTitle"/>
          </p:nvPr>
        </p:nvSpPr>
        <p:spPr>
          <a:xfrm>
            <a:off x="713225" y="3511296"/>
            <a:ext cx="2328600" cy="91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82" name="Google Shape;282;p39"/>
          <p:cNvSpPr txBox="1"/>
          <p:nvPr>
            <p:ph idx="2" type="subTitle"/>
          </p:nvPr>
        </p:nvSpPr>
        <p:spPr>
          <a:xfrm>
            <a:off x="713225" y="2960425"/>
            <a:ext cx="23286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3" name="Google Shape;283;p39"/>
          <p:cNvSpPr txBox="1"/>
          <p:nvPr>
            <p:ph idx="3" type="title"/>
          </p:nvPr>
        </p:nvSpPr>
        <p:spPr>
          <a:xfrm>
            <a:off x="4114800" y="1819734"/>
            <a:ext cx="9144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2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84" name="Google Shape;284;p39"/>
          <p:cNvSpPr txBox="1"/>
          <p:nvPr>
            <p:ph idx="4" type="subTitle"/>
          </p:nvPr>
        </p:nvSpPr>
        <p:spPr>
          <a:xfrm>
            <a:off x="3407700" y="3511300"/>
            <a:ext cx="2328600" cy="91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85" name="Google Shape;285;p39"/>
          <p:cNvSpPr txBox="1"/>
          <p:nvPr>
            <p:ph idx="5" type="subTitle"/>
          </p:nvPr>
        </p:nvSpPr>
        <p:spPr>
          <a:xfrm>
            <a:off x="3407700" y="2960425"/>
            <a:ext cx="23286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6" name="Google Shape;286;p39"/>
          <p:cNvSpPr txBox="1"/>
          <p:nvPr>
            <p:ph idx="6" type="title"/>
          </p:nvPr>
        </p:nvSpPr>
        <p:spPr>
          <a:xfrm>
            <a:off x="6809275" y="1819734"/>
            <a:ext cx="914400" cy="4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2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287" name="Google Shape;287;p39"/>
          <p:cNvSpPr txBox="1"/>
          <p:nvPr>
            <p:ph idx="7" type="subTitle"/>
          </p:nvPr>
        </p:nvSpPr>
        <p:spPr>
          <a:xfrm>
            <a:off x="6102175" y="3513600"/>
            <a:ext cx="2328600" cy="91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288" name="Google Shape;288;p39"/>
          <p:cNvSpPr txBox="1"/>
          <p:nvPr>
            <p:ph idx="8" type="subTitle"/>
          </p:nvPr>
        </p:nvSpPr>
        <p:spPr>
          <a:xfrm>
            <a:off x="6102175" y="2960425"/>
            <a:ext cx="23286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89" name="Google Shape;289;p39"/>
          <p:cNvSpPr txBox="1"/>
          <p:nvPr>
            <p:ph idx="9" type="title"/>
          </p:nvPr>
        </p:nvSpPr>
        <p:spPr>
          <a:xfrm>
            <a:off x="713225" y="539500"/>
            <a:ext cx="77175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pic>
        <p:nvPicPr>
          <p:cNvPr id="290" name="Google Shape;290;p39"/>
          <p:cNvPicPr preferRelativeResize="0"/>
          <p:nvPr/>
        </p:nvPicPr>
        <p:blipFill rotWithShape="1">
          <a:blip r:embed="rId2">
            <a:alphaModFix/>
          </a:blip>
          <a:srcRect b="0" l="0" r="0" t="0"/>
          <a:stretch/>
        </p:blipFill>
        <p:spPr>
          <a:xfrm rot="2564487">
            <a:off x="-582170" y="4146788"/>
            <a:ext cx="1828800" cy="1312625"/>
          </a:xfrm>
          <a:prstGeom prst="rect">
            <a:avLst/>
          </a:prstGeom>
          <a:noFill/>
          <a:ln>
            <a:noFill/>
          </a:ln>
        </p:spPr>
      </p:pic>
      <p:sp>
        <p:nvSpPr>
          <p:cNvPr id="291" name="Google Shape;291;p39"/>
          <p:cNvSpPr/>
          <p:nvPr/>
        </p:nvSpPr>
        <p:spPr>
          <a:xfrm>
            <a:off x="240725" y="3877000"/>
            <a:ext cx="183000" cy="183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9"/>
          <p:cNvSpPr/>
          <p:nvPr/>
        </p:nvSpPr>
        <p:spPr>
          <a:xfrm>
            <a:off x="8430778" y="1133803"/>
            <a:ext cx="457200" cy="457200"/>
          </a:xfrm>
          <a:prstGeom prst="donut">
            <a:avLst>
              <a:gd fmla="val 1926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13"/>
          <p:cNvSpPr txBox="1"/>
          <p:nvPr>
            <p:ph type="title"/>
          </p:nvPr>
        </p:nvSpPr>
        <p:spPr>
          <a:xfrm>
            <a:off x="1828800" y="2572863"/>
            <a:ext cx="5486400" cy="182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13"/>
          <p:cNvSpPr txBox="1"/>
          <p:nvPr>
            <p:ph idx="2" type="title"/>
          </p:nvPr>
        </p:nvSpPr>
        <p:spPr>
          <a:xfrm>
            <a:off x="3749100" y="741837"/>
            <a:ext cx="1645800" cy="1645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7000">
                <a:latin typeface="Poppins"/>
                <a:ea typeface="Poppins"/>
                <a:cs typeface="Poppins"/>
                <a:sym typeface="Poppins"/>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pic>
        <p:nvPicPr>
          <p:cNvPr id="21" name="Google Shape;21;p13"/>
          <p:cNvPicPr preferRelativeResize="0"/>
          <p:nvPr/>
        </p:nvPicPr>
        <p:blipFill rotWithShape="1">
          <a:blip r:embed="rId2">
            <a:alphaModFix/>
          </a:blip>
          <a:srcRect b="0" l="0" r="0" t="0"/>
          <a:stretch/>
        </p:blipFill>
        <p:spPr>
          <a:xfrm>
            <a:off x="-2302273" y="330632"/>
            <a:ext cx="4572001" cy="1760220"/>
          </a:xfrm>
          <a:prstGeom prst="rect">
            <a:avLst/>
          </a:prstGeom>
          <a:noFill/>
          <a:ln>
            <a:noFill/>
          </a:ln>
        </p:spPr>
      </p:pic>
      <p:pic>
        <p:nvPicPr>
          <p:cNvPr id="22" name="Google Shape;22;p13"/>
          <p:cNvPicPr preferRelativeResize="0"/>
          <p:nvPr/>
        </p:nvPicPr>
        <p:blipFill rotWithShape="1">
          <a:blip r:embed="rId2">
            <a:alphaModFix/>
          </a:blip>
          <a:srcRect b="0" l="0" r="0" t="0"/>
          <a:stretch/>
        </p:blipFill>
        <p:spPr>
          <a:xfrm>
            <a:off x="6874272" y="3768923"/>
            <a:ext cx="4572001" cy="1760220"/>
          </a:xfrm>
          <a:prstGeom prst="rect">
            <a:avLst/>
          </a:prstGeom>
          <a:noFill/>
          <a:ln>
            <a:noFill/>
          </a:ln>
        </p:spPr>
      </p:pic>
      <p:sp>
        <p:nvSpPr>
          <p:cNvPr id="23" name="Google Shape;23;p13"/>
          <p:cNvSpPr/>
          <p:nvPr/>
        </p:nvSpPr>
        <p:spPr>
          <a:xfrm flipH="1">
            <a:off x="7218247" y="4401240"/>
            <a:ext cx="457200" cy="457200"/>
          </a:xfrm>
          <a:prstGeom prst="donut">
            <a:avLst>
              <a:gd fmla="val 1926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3"/>
          <p:cNvSpPr/>
          <p:nvPr/>
        </p:nvSpPr>
        <p:spPr>
          <a:xfrm flipH="1" rot="10800000">
            <a:off x="2451425" y="-385643"/>
            <a:ext cx="1180800" cy="1180800"/>
          </a:xfrm>
          <a:prstGeom prst="blockArc">
            <a:avLst>
              <a:gd fmla="val 10800000" name="adj1"/>
              <a:gd fmla="val 2676" name="adj2"/>
              <a:gd fmla="val 20086" name="adj3"/>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
          <p:cNvSpPr/>
          <p:nvPr/>
        </p:nvSpPr>
        <p:spPr>
          <a:xfrm flipH="1">
            <a:off x="-473462" y="1633662"/>
            <a:ext cx="914400" cy="914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3"/>
          <p:cNvSpPr/>
          <p:nvPr/>
        </p:nvSpPr>
        <p:spPr>
          <a:xfrm flipH="1">
            <a:off x="7772400" y="1687173"/>
            <a:ext cx="18288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3"/>
          <p:cNvSpPr/>
          <p:nvPr/>
        </p:nvSpPr>
        <p:spPr>
          <a:xfrm>
            <a:off x="621713" y="1042300"/>
            <a:ext cx="183000" cy="183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 name="Google Shape;28;p13"/>
          <p:cNvPicPr preferRelativeResize="0"/>
          <p:nvPr/>
        </p:nvPicPr>
        <p:blipFill rotWithShape="1">
          <a:blip r:embed="rId3">
            <a:alphaModFix/>
          </a:blip>
          <a:srcRect b="0" l="0" r="0" t="0"/>
          <a:stretch/>
        </p:blipFill>
        <p:spPr>
          <a:xfrm>
            <a:off x="3657600" y="4441229"/>
            <a:ext cx="1828803" cy="325526"/>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93" name="Shape 293"/>
        <p:cNvGrpSpPr/>
        <p:nvPr/>
      </p:nvGrpSpPr>
      <p:grpSpPr>
        <a:xfrm>
          <a:off x="0" y="0"/>
          <a:ext cx="0" cy="0"/>
          <a:chOff x="0" y="0"/>
          <a:chExt cx="0" cy="0"/>
        </a:xfrm>
      </p:grpSpPr>
      <p:sp>
        <p:nvSpPr>
          <p:cNvPr id="294" name="Google Shape;294;p40"/>
          <p:cNvSpPr txBox="1"/>
          <p:nvPr>
            <p:ph type="title"/>
          </p:nvPr>
        </p:nvSpPr>
        <p:spPr>
          <a:xfrm>
            <a:off x="2285988" y="539500"/>
            <a:ext cx="4572000" cy="100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7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5" name="Google Shape;295;p40"/>
          <p:cNvSpPr txBox="1"/>
          <p:nvPr>
            <p:ph idx="1" type="subTitle"/>
          </p:nvPr>
        </p:nvSpPr>
        <p:spPr>
          <a:xfrm>
            <a:off x="2285997" y="1847088"/>
            <a:ext cx="4572000" cy="100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96" name="Google Shape;296;p40"/>
          <p:cNvSpPr txBox="1"/>
          <p:nvPr/>
        </p:nvSpPr>
        <p:spPr>
          <a:xfrm>
            <a:off x="1465700" y="3660600"/>
            <a:ext cx="6212700" cy="69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200"/>
              <a:buFont typeface="Arial"/>
              <a:buNone/>
            </a:pPr>
            <a:r>
              <a:rPr b="0" i="0" lang="en" sz="1200" u="none" cap="none" strike="noStrike">
                <a:solidFill>
                  <a:schemeClr val="dk1"/>
                </a:solidFill>
                <a:latin typeface="Montserrat Medium"/>
                <a:ea typeface="Montserrat Medium"/>
                <a:cs typeface="Montserrat Medium"/>
                <a:sym typeface="Montserrat Medium"/>
              </a:rPr>
              <a:t>CREDITS: This presentation template was created by </a:t>
            </a:r>
            <a:r>
              <a:rPr b="1" i="0" lang="en" sz="1200" u="none" cap="none" strike="noStrike">
                <a:solidFill>
                  <a:schemeClr val="dk1"/>
                </a:solidFill>
                <a:uFill>
                  <a:noFill/>
                </a:uFill>
                <a:latin typeface="Montserrat"/>
                <a:ea typeface="Montserrat"/>
                <a:cs typeface="Montserrat"/>
                <a:sym typeface="Montserrat"/>
                <a:hlinkClick r:id="rId2">
                  <a:extLst>
                    <a:ext uri="{A12FA001-AC4F-418D-AE19-62706E023703}">
                      <ahyp:hlinkClr val="tx"/>
                    </a:ext>
                  </a:extLst>
                </a:hlinkClick>
              </a:rPr>
              <a:t>Slidesgo</a:t>
            </a:r>
            <a:r>
              <a:rPr b="0" i="0" lang="en" sz="1200" u="none" cap="none" strike="noStrike">
                <a:solidFill>
                  <a:schemeClr val="dk1"/>
                </a:solidFill>
                <a:latin typeface="Montserrat Medium"/>
                <a:ea typeface="Montserrat Medium"/>
                <a:cs typeface="Montserrat Medium"/>
                <a:sym typeface="Montserrat Medium"/>
              </a:rPr>
              <a:t>, and includes icons by </a:t>
            </a:r>
            <a:r>
              <a:rPr b="1" i="0" lang="en" sz="1200" u="none" cap="none" strike="noStrike">
                <a:solidFill>
                  <a:schemeClr val="dk1"/>
                </a:solidFill>
                <a:uFill>
                  <a:noFill/>
                </a:uFill>
                <a:latin typeface="Montserrat"/>
                <a:ea typeface="Montserrat"/>
                <a:cs typeface="Montserrat"/>
                <a:sym typeface="Montserrat"/>
                <a:hlinkClick r:id="rId3">
                  <a:extLst>
                    <a:ext uri="{A12FA001-AC4F-418D-AE19-62706E023703}">
                      <ahyp:hlinkClr val="tx"/>
                    </a:ext>
                  </a:extLst>
                </a:hlinkClick>
              </a:rPr>
              <a:t>Flaticon</a:t>
            </a:r>
            <a:r>
              <a:rPr b="0" i="0" lang="en" sz="1200" u="none" cap="none" strike="noStrike">
                <a:solidFill>
                  <a:schemeClr val="dk1"/>
                </a:solidFill>
                <a:latin typeface="Montserrat Medium"/>
                <a:ea typeface="Montserrat Medium"/>
                <a:cs typeface="Montserrat Medium"/>
                <a:sym typeface="Montserrat Medium"/>
              </a:rPr>
              <a:t>, and infographics &amp; images by </a:t>
            </a:r>
            <a:r>
              <a:rPr b="1" i="0" lang="en" sz="1200" u="none" cap="none" strike="noStrike">
                <a:solidFill>
                  <a:schemeClr val="dk1"/>
                </a:solidFill>
                <a:uFill>
                  <a:noFill/>
                </a:uFill>
                <a:latin typeface="Montserrat"/>
                <a:ea typeface="Montserrat"/>
                <a:cs typeface="Montserrat"/>
                <a:sym typeface="Montserrat"/>
                <a:hlinkClick r:id="rId4">
                  <a:extLst>
                    <a:ext uri="{A12FA001-AC4F-418D-AE19-62706E023703}">
                      <ahyp:hlinkClr val="tx"/>
                    </a:ext>
                  </a:extLst>
                </a:hlinkClick>
              </a:rPr>
              <a:t>Freepik</a:t>
            </a:r>
            <a:r>
              <a:rPr b="1" i="0" lang="en" sz="1200" u="none" cap="none" strike="noStrike">
                <a:solidFill>
                  <a:schemeClr val="dk1"/>
                </a:solidFill>
                <a:latin typeface="Montserrat"/>
                <a:ea typeface="Montserrat"/>
                <a:cs typeface="Montserrat"/>
                <a:sym typeface="Montserrat"/>
              </a:rPr>
              <a:t> </a:t>
            </a:r>
            <a:endParaRPr b="1" i="0" sz="1200" u="none" cap="none" strike="noStrike">
              <a:solidFill>
                <a:schemeClr val="dk1"/>
              </a:solidFill>
              <a:latin typeface="Montserrat"/>
              <a:ea typeface="Montserrat"/>
              <a:cs typeface="Montserrat"/>
              <a:sym typeface="Montserrat"/>
            </a:endParaRPr>
          </a:p>
        </p:txBody>
      </p:sp>
      <p:pic>
        <p:nvPicPr>
          <p:cNvPr id="297" name="Google Shape;297;p40"/>
          <p:cNvPicPr preferRelativeResize="0"/>
          <p:nvPr/>
        </p:nvPicPr>
        <p:blipFill rotWithShape="1">
          <a:blip r:embed="rId5">
            <a:alphaModFix/>
          </a:blip>
          <a:srcRect b="0" l="0" r="0" t="0"/>
          <a:stretch/>
        </p:blipFill>
        <p:spPr>
          <a:xfrm flipH="1">
            <a:off x="6874272" y="330632"/>
            <a:ext cx="4572001" cy="1760220"/>
          </a:xfrm>
          <a:prstGeom prst="rect">
            <a:avLst/>
          </a:prstGeom>
          <a:noFill/>
          <a:ln>
            <a:noFill/>
          </a:ln>
        </p:spPr>
      </p:pic>
      <p:pic>
        <p:nvPicPr>
          <p:cNvPr id="298" name="Google Shape;298;p40"/>
          <p:cNvPicPr preferRelativeResize="0"/>
          <p:nvPr/>
        </p:nvPicPr>
        <p:blipFill rotWithShape="1">
          <a:blip r:embed="rId5">
            <a:alphaModFix/>
          </a:blip>
          <a:srcRect b="0" l="0" r="0" t="0"/>
          <a:stretch/>
        </p:blipFill>
        <p:spPr>
          <a:xfrm flipH="1">
            <a:off x="-2302273" y="3768923"/>
            <a:ext cx="4572001" cy="1760220"/>
          </a:xfrm>
          <a:prstGeom prst="rect">
            <a:avLst/>
          </a:prstGeom>
          <a:noFill/>
          <a:ln>
            <a:noFill/>
          </a:ln>
        </p:spPr>
      </p:pic>
      <p:sp>
        <p:nvSpPr>
          <p:cNvPr id="299" name="Google Shape;299;p40"/>
          <p:cNvSpPr/>
          <p:nvPr/>
        </p:nvSpPr>
        <p:spPr>
          <a:xfrm>
            <a:off x="1464013" y="4401240"/>
            <a:ext cx="457200" cy="457200"/>
          </a:xfrm>
          <a:prstGeom prst="donut">
            <a:avLst>
              <a:gd fmla="val 1926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40"/>
          <p:cNvSpPr/>
          <p:nvPr/>
        </p:nvSpPr>
        <p:spPr>
          <a:xfrm>
            <a:off x="8698523" y="1633662"/>
            <a:ext cx="914400" cy="914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40"/>
          <p:cNvSpPr/>
          <p:nvPr/>
        </p:nvSpPr>
        <p:spPr>
          <a:xfrm>
            <a:off x="-461739" y="1687173"/>
            <a:ext cx="18288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40"/>
          <p:cNvSpPr/>
          <p:nvPr/>
        </p:nvSpPr>
        <p:spPr>
          <a:xfrm flipH="1">
            <a:off x="8334748" y="1042300"/>
            <a:ext cx="183000" cy="183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03" name="Shape 303"/>
        <p:cNvGrpSpPr/>
        <p:nvPr/>
      </p:nvGrpSpPr>
      <p:grpSpPr>
        <a:xfrm>
          <a:off x="0" y="0"/>
          <a:ext cx="0" cy="0"/>
          <a:chOff x="0" y="0"/>
          <a:chExt cx="0" cy="0"/>
        </a:xfrm>
      </p:grpSpPr>
      <p:pic>
        <p:nvPicPr>
          <p:cNvPr id="304" name="Google Shape;304;p41"/>
          <p:cNvPicPr preferRelativeResize="0"/>
          <p:nvPr/>
        </p:nvPicPr>
        <p:blipFill rotWithShape="1">
          <a:blip r:embed="rId2">
            <a:alphaModFix/>
          </a:blip>
          <a:srcRect b="0" l="0" r="0" t="0"/>
          <a:stretch/>
        </p:blipFill>
        <p:spPr>
          <a:xfrm flipH="1">
            <a:off x="6874272" y="330632"/>
            <a:ext cx="4572001" cy="1760220"/>
          </a:xfrm>
          <a:prstGeom prst="rect">
            <a:avLst/>
          </a:prstGeom>
          <a:noFill/>
          <a:ln>
            <a:noFill/>
          </a:ln>
        </p:spPr>
      </p:pic>
      <p:pic>
        <p:nvPicPr>
          <p:cNvPr id="305" name="Google Shape;305;p41"/>
          <p:cNvPicPr preferRelativeResize="0"/>
          <p:nvPr/>
        </p:nvPicPr>
        <p:blipFill rotWithShape="1">
          <a:blip r:embed="rId2">
            <a:alphaModFix/>
          </a:blip>
          <a:srcRect b="0" l="0" r="0" t="0"/>
          <a:stretch/>
        </p:blipFill>
        <p:spPr>
          <a:xfrm flipH="1">
            <a:off x="-2302273" y="3768923"/>
            <a:ext cx="4572001" cy="1760220"/>
          </a:xfrm>
          <a:prstGeom prst="rect">
            <a:avLst/>
          </a:prstGeom>
          <a:noFill/>
          <a:ln>
            <a:noFill/>
          </a:ln>
        </p:spPr>
      </p:pic>
      <p:sp>
        <p:nvSpPr>
          <p:cNvPr id="306" name="Google Shape;306;p41"/>
          <p:cNvSpPr/>
          <p:nvPr/>
        </p:nvSpPr>
        <p:spPr>
          <a:xfrm>
            <a:off x="8517748" y="4401262"/>
            <a:ext cx="914400" cy="914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1"/>
          <p:cNvSpPr/>
          <p:nvPr/>
        </p:nvSpPr>
        <p:spPr>
          <a:xfrm>
            <a:off x="7409811" y="768348"/>
            <a:ext cx="18288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1"/>
          <p:cNvSpPr/>
          <p:nvPr/>
        </p:nvSpPr>
        <p:spPr>
          <a:xfrm flipH="1">
            <a:off x="713223" y="227675"/>
            <a:ext cx="183000" cy="183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09" name="Shape 309"/>
        <p:cNvGrpSpPr/>
        <p:nvPr/>
      </p:nvGrpSpPr>
      <p:grpSpPr>
        <a:xfrm>
          <a:off x="0" y="0"/>
          <a:ext cx="0" cy="0"/>
          <a:chOff x="0" y="0"/>
          <a:chExt cx="0" cy="0"/>
        </a:xfrm>
      </p:grpSpPr>
      <p:pic>
        <p:nvPicPr>
          <p:cNvPr id="310" name="Google Shape;310;p42"/>
          <p:cNvPicPr preferRelativeResize="0"/>
          <p:nvPr/>
        </p:nvPicPr>
        <p:blipFill rotWithShape="1">
          <a:blip r:embed="rId2">
            <a:alphaModFix/>
          </a:blip>
          <a:srcRect b="0" l="0" r="0" t="0"/>
          <a:stretch/>
        </p:blipFill>
        <p:spPr>
          <a:xfrm rot="8100000">
            <a:off x="5972730" y="-139366"/>
            <a:ext cx="3855241" cy="2769072"/>
          </a:xfrm>
          <a:prstGeom prst="rect">
            <a:avLst/>
          </a:prstGeom>
          <a:noFill/>
          <a:ln>
            <a:noFill/>
          </a:ln>
        </p:spPr>
      </p:pic>
      <p:pic>
        <p:nvPicPr>
          <p:cNvPr id="311" name="Google Shape;311;p42"/>
          <p:cNvPicPr preferRelativeResize="0"/>
          <p:nvPr/>
        </p:nvPicPr>
        <p:blipFill rotWithShape="1">
          <a:blip r:embed="rId2">
            <a:alphaModFix/>
          </a:blip>
          <a:srcRect b="0" l="0" r="0" t="0"/>
          <a:stretch/>
        </p:blipFill>
        <p:spPr>
          <a:xfrm rot="-2700000">
            <a:off x="-350685" y="3219459"/>
            <a:ext cx="3855241" cy="276907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4"/>
          <p:cNvSpPr txBox="1"/>
          <p:nvPr>
            <p:ph type="title"/>
          </p:nvPr>
        </p:nvSpPr>
        <p:spPr>
          <a:xfrm>
            <a:off x="713225" y="539500"/>
            <a:ext cx="77175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14"/>
          <p:cNvSpPr txBox="1"/>
          <p:nvPr>
            <p:ph idx="1" type="body"/>
          </p:nvPr>
        </p:nvSpPr>
        <p:spPr>
          <a:xfrm>
            <a:off x="713225" y="1316736"/>
            <a:ext cx="7717500" cy="3657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pic>
        <p:nvPicPr>
          <p:cNvPr id="32" name="Google Shape;32;p14"/>
          <p:cNvPicPr preferRelativeResize="0"/>
          <p:nvPr/>
        </p:nvPicPr>
        <p:blipFill rotWithShape="1">
          <a:blip r:embed="rId2">
            <a:alphaModFix/>
          </a:blip>
          <a:srcRect b="0" l="0" r="0" t="0"/>
          <a:stretch/>
        </p:blipFill>
        <p:spPr>
          <a:xfrm>
            <a:off x="-201169" y="4299188"/>
            <a:ext cx="1828797" cy="1312625"/>
          </a:xfrm>
          <a:prstGeom prst="rect">
            <a:avLst/>
          </a:prstGeom>
          <a:noFill/>
          <a:ln>
            <a:noFill/>
          </a:ln>
        </p:spPr>
      </p:pic>
      <p:grpSp>
        <p:nvGrpSpPr>
          <p:cNvPr id="33" name="Google Shape;33;p14"/>
          <p:cNvGrpSpPr/>
          <p:nvPr/>
        </p:nvGrpSpPr>
        <p:grpSpPr>
          <a:xfrm>
            <a:off x="-292608" y="4512500"/>
            <a:ext cx="1005833" cy="183000"/>
            <a:chOff x="-292608" y="4512500"/>
            <a:chExt cx="1005833" cy="183000"/>
          </a:xfrm>
        </p:grpSpPr>
        <p:sp>
          <p:nvSpPr>
            <p:cNvPr id="34" name="Google Shape;34;p14"/>
            <p:cNvSpPr/>
            <p:nvPr/>
          </p:nvSpPr>
          <p:spPr>
            <a:xfrm>
              <a:off x="256025"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a:off x="-292608"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4"/>
          <p:cNvSpPr/>
          <p:nvPr/>
        </p:nvSpPr>
        <p:spPr>
          <a:xfrm>
            <a:off x="8247813" y="1133800"/>
            <a:ext cx="183000" cy="1830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a:off x="8430828" y="539503"/>
            <a:ext cx="457200" cy="457200"/>
          </a:xfrm>
          <a:prstGeom prst="donut">
            <a:avLst>
              <a:gd fmla="val 1926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14"/>
          <p:cNvPicPr preferRelativeResize="0"/>
          <p:nvPr/>
        </p:nvPicPr>
        <p:blipFill rotWithShape="1">
          <a:blip r:embed="rId3">
            <a:alphaModFix/>
          </a:blip>
          <a:srcRect b="0" l="0" r="0" t="0"/>
          <a:stretch/>
        </p:blipFill>
        <p:spPr>
          <a:xfrm>
            <a:off x="6601925" y="-1289300"/>
            <a:ext cx="1828803" cy="182880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15"/>
          <p:cNvSpPr txBox="1"/>
          <p:nvPr>
            <p:ph type="title"/>
          </p:nvPr>
        </p:nvSpPr>
        <p:spPr>
          <a:xfrm>
            <a:off x="713225" y="539500"/>
            <a:ext cx="77175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p15"/>
          <p:cNvSpPr txBox="1"/>
          <p:nvPr>
            <p:ph idx="1" type="subTitle"/>
          </p:nvPr>
        </p:nvSpPr>
        <p:spPr>
          <a:xfrm>
            <a:off x="4754930" y="3696407"/>
            <a:ext cx="24690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2" name="Google Shape;42;p15"/>
          <p:cNvSpPr txBox="1"/>
          <p:nvPr>
            <p:ph idx="2" type="subTitle"/>
          </p:nvPr>
        </p:nvSpPr>
        <p:spPr>
          <a:xfrm>
            <a:off x="1920075" y="3696407"/>
            <a:ext cx="24690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b="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p15"/>
          <p:cNvSpPr txBox="1"/>
          <p:nvPr>
            <p:ph idx="3" type="subTitle"/>
          </p:nvPr>
        </p:nvSpPr>
        <p:spPr>
          <a:xfrm>
            <a:off x="4754930" y="3145536"/>
            <a:ext cx="2469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4" name="Google Shape;44;p15"/>
          <p:cNvSpPr txBox="1"/>
          <p:nvPr>
            <p:ph idx="4" type="subTitle"/>
          </p:nvPr>
        </p:nvSpPr>
        <p:spPr>
          <a:xfrm>
            <a:off x="1920075" y="3145536"/>
            <a:ext cx="24690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Bebas Neue"/>
              <a:buNone/>
              <a:defRPr sz="2000">
                <a:solidFill>
                  <a:schemeClr val="dk1"/>
                </a:solidFill>
                <a:latin typeface="Poppins Medium"/>
                <a:ea typeface="Poppins Medium"/>
                <a:cs typeface="Poppins Medium"/>
                <a:sym typeface="Poppins Medium"/>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pic>
        <p:nvPicPr>
          <p:cNvPr id="45" name="Google Shape;45;p15"/>
          <p:cNvPicPr preferRelativeResize="0"/>
          <p:nvPr/>
        </p:nvPicPr>
        <p:blipFill rotWithShape="1">
          <a:blip r:embed="rId2">
            <a:alphaModFix/>
          </a:blip>
          <a:srcRect b="0" l="0" r="0" t="0"/>
          <a:stretch/>
        </p:blipFill>
        <p:spPr>
          <a:xfrm rot="-8400004">
            <a:off x="8149133" y="1035174"/>
            <a:ext cx="2285998" cy="2242037"/>
          </a:xfrm>
          <a:prstGeom prst="rect">
            <a:avLst/>
          </a:prstGeom>
          <a:noFill/>
          <a:ln>
            <a:noFill/>
          </a:ln>
        </p:spPr>
      </p:pic>
      <p:pic>
        <p:nvPicPr>
          <p:cNvPr id="46" name="Google Shape;46;p15"/>
          <p:cNvPicPr preferRelativeResize="0"/>
          <p:nvPr/>
        </p:nvPicPr>
        <p:blipFill rotWithShape="1">
          <a:blip r:embed="rId3">
            <a:alphaModFix/>
          </a:blip>
          <a:srcRect b="0" l="0" r="0" t="0"/>
          <a:stretch/>
        </p:blipFill>
        <p:spPr>
          <a:xfrm flipH="1" rot="10800000">
            <a:off x="-1825699" y="3590750"/>
            <a:ext cx="3621402" cy="1394250"/>
          </a:xfrm>
          <a:prstGeom prst="rect">
            <a:avLst/>
          </a:prstGeom>
          <a:noFill/>
          <a:ln>
            <a:noFill/>
          </a:ln>
        </p:spPr>
      </p:pic>
      <p:sp>
        <p:nvSpPr>
          <p:cNvPr id="47" name="Google Shape;47;p15"/>
          <p:cNvSpPr/>
          <p:nvPr/>
        </p:nvSpPr>
        <p:spPr>
          <a:xfrm>
            <a:off x="8162477" y="1797039"/>
            <a:ext cx="457200" cy="457200"/>
          </a:xfrm>
          <a:prstGeom prst="donut">
            <a:avLst>
              <a:gd fmla="val 1926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5"/>
          <p:cNvSpPr/>
          <p:nvPr/>
        </p:nvSpPr>
        <p:spPr>
          <a:xfrm flipH="1">
            <a:off x="-473462" y="3200400"/>
            <a:ext cx="914400" cy="914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16"/>
          <p:cNvSpPr txBox="1"/>
          <p:nvPr>
            <p:ph type="title"/>
          </p:nvPr>
        </p:nvSpPr>
        <p:spPr>
          <a:xfrm>
            <a:off x="713225" y="539500"/>
            <a:ext cx="3858900" cy="155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1" name="Google Shape;51;p16"/>
          <p:cNvSpPr txBox="1"/>
          <p:nvPr>
            <p:ph idx="1" type="subTitle"/>
          </p:nvPr>
        </p:nvSpPr>
        <p:spPr>
          <a:xfrm>
            <a:off x="713225" y="2281400"/>
            <a:ext cx="3858900" cy="232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Font typeface="Nunito Light"/>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pic>
        <p:nvPicPr>
          <p:cNvPr id="52" name="Google Shape;52;p16"/>
          <p:cNvPicPr preferRelativeResize="0"/>
          <p:nvPr/>
        </p:nvPicPr>
        <p:blipFill rotWithShape="1">
          <a:blip r:embed="rId2">
            <a:alphaModFix/>
          </a:blip>
          <a:srcRect b="0" l="0" r="0" t="0"/>
          <a:stretch/>
        </p:blipFill>
        <p:spPr>
          <a:xfrm flipH="1" rot="-5400000">
            <a:off x="5540742" y="3765778"/>
            <a:ext cx="4572001" cy="1760220"/>
          </a:xfrm>
          <a:prstGeom prst="rect">
            <a:avLst/>
          </a:prstGeom>
          <a:noFill/>
          <a:ln>
            <a:noFill/>
          </a:ln>
        </p:spPr>
      </p:pic>
      <p:pic>
        <p:nvPicPr>
          <p:cNvPr id="53" name="Google Shape;53;p16"/>
          <p:cNvPicPr preferRelativeResize="0"/>
          <p:nvPr/>
        </p:nvPicPr>
        <p:blipFill rotWithShape="1">
          <a:blip r:embed="rId2">
            <a:alphaModFix/>
          </a:blip>
          <a:srcRect b="0" l="0" r="0" t="0"/>
          <a:stretch/>
        </p:blipFill>
        <p:spPr>
          <a:xfrm flipH="1" rot="-5400000">
            <a:off x="6412167" y="-382497"/>
            <a:ext cx="4572001" cy="1760220"/>
          </a:xfrm>
          <a:prstGeom prst="rect">
            <a:avLst/>
          </a:prstGeom>
          <a:noFill/>
          <a:ln>
            <a:noFill/>
          </a:ln>
        </p:spPr>
      </p:pic>
      <p:sp>
        <p:nvSpPr>
          <p:cNvPr id="54" name="Google Shape;54;p16"/>
          <p:cNvSpPr/>
          <p:nvPr/>
        </p:nvSpPr>
        <p:spPr>
          <a:xfrm flipH="1">
            <a:off x="7516851" y="539498"/>
            <a:ext cx="18288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sp>
        <p:nvSpPr>
          <p:cNvPr id="56" name="Google Shape;56;p17"/>
          <p:cNvSpPr txBox="1"/>
          <p:nvPr>
            <p:ph type="title"/>
          </p:nvPr>
        </p:nvSpPr>
        <p:spPr>
          <a:xfrm>
            <a:off x="1828800" y="1428750"/>
            <a:ext cx="5486400" cy="22860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pic>
        <p:nvPicPr>
          <p:cNvPr id="57" name="Google Shape;57;p17"/>
          <p:cNvPicPr preferRelativeResize="0"/>
          <p:nvPr/>
        </p:nvPicPr>
        <p:blipFill rotWithShape="1">
          <a:blip r:embed="rId2">
            <a:alphaModFix/>
          </a:blip>
          <a:srcRect b="0" l="0" r="0" t="0"/>
          <a:stretch/>
        </p:blipFill>
        <p:spPr>
          <a:xfrm>
            <a:off x="-2302273" y="330632"/>
            <a:ext cx="4572001" cy="1760220"/>
          </a:xfrm>
          <a:prstGeom prst="rect">
            <a:avLst/>
          </a:prstGeom>
          <a:noFill/>
          <a:ln>
            <a:noFill/>
          </a:ln>
        </p:spPr>
      </p:pic>
      <p:pic>
        <p:nvPicPr>
          <p:cNvPr id="58" name="Google Shape;58;p17"/>
          <p:cNvPicPr preferRelativeResize="0"/>
          <p:nvPr/>
        </p:nvPicPr>
        <p:blipFill rotWithShape="1">
          <a:blip r:embed="rId2">
            <a:alphaModFix/>
          </a:blip>
          <a:srcRect b="0" l="0" r="0" t="0"/>
          <a:stretch/>
        </p:blipFill>
        <p:spPr>
          <a:xfrm>
            <a:off x="6874272" y="3768923"/>
            <a:ext cx="4572001" cy="1760220"/>
          </a:xfrm>
          <a:prstGeom prst="rect">
            <a:avLst/>
          </a:prstGeom>
          <a:noFill/>
          <a:ln>
            <a:noFill/>
          </a:ln>
        </p:spPr>
      </p:pic>
      <p:sp>
        <p:nvSpPr>
          <p:cNvPr id="59" name="Google Shape;59;p17"/>
          <p:cNvSpPr/>
          <p:nvPr/>
        </p:nvSpPr>
        <p:spPr>
          <a:xfrm flipH="1">
            <a:off x="7225202" y="4401240"/>
            <a:ext cx="457200" cy="457200"/>
          </a:xfrm>
          <a:prstGeom prst="donut">
            <a:avLst>
              <a:gd fmla="val 19262"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7"/>
          <p:cNvSpPr/>
          <p:nvPr/>
        </p:nvSpPr>
        <p:spPr>
          <a:xfrm flipH="1" rot="10800000">
            <a:off x="2458380" y="-385643"/>
            <a:ext cx="1180800" cy="1180800"/>
          </a:xfrm>
          <a:prstGeom prst="blockArc">
            <a:avLst>
              <a:gd fmla="val 10800000" name="adj1"/>
              <a:gd fmla="val 2676" name="adj2"/>
              <a:gd fmla="val 20086" name="adj3"/>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7"/>
          <p:cNvSpPr/>
          <p:nvPr/>
        </p:nvSpPr>
        <p:spPr>
          <a:xfrm flipH="1">
            <a:off x="-466508" y="1633662"/>
            <a:ext cx="914400" cy="914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7"/>
          <p:cNvSpPr/>
          <p:nvPr/>
        </p:nvSpPr>
        <p:spPr>
          <a:xfrm flipH="1">
            <a:off x="7987955" y="1725598"/>
            <a:ext cx="18288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7"/>
          <p:cNvGrpSpPr/>
          <p:nvPr/>
        </p:nvGrpSpPr>
        <p:grpSpPr>
          <a:xfrm>
            <a:off x="-170738" y="3424450"/>
            <a:ext cx="1005833" cy="183000"/>
            <a:chOff x="-292608" y="4512500"/>
            <a:chExt cx="1005833" cy="183000"/>
          </a:xfrm>
        </p:grpSpPr>
        <p:sp>
          <p:nvSpPr>
            <p:cNvPr id="64" name="Google Shape;64;p17"/>
            <p:cNvSpPr/>
            <p:nvPr/>
          </p:nvSpPr>
          <p:spPr>
            <a:xfrm>
              <a:off x="256025"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7"/>
            <p:cNvSpPr/>
            <p:nvPr/>
          </p:nvSpPr>
          <p:spPr>
            <a:xfrm>
              <a:off x="-292608"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7"/>
          <p:cNvSpPr/>
          <p:nvPr/>
        </p:nvSpPr>
        <p:spPr>
          <a:xfrm>
            <a:off x="8339263" y="1225225"/>
            <a:ext cx="183000" cy="183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id="68" name="Google Shape;68;p18"/>
          <p:cNvSpPr txBox="1"/>
          <p:nvPr>
            <p:ph type="title"/>
          </p:nvPr>
        </p:nvSpPr>
        <p:spPr>
          <a:xfrm>
            <a:off x="2057400" y="1384113"/>
            <a:ext cx="5029200" cy="137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10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69" name="Google Shape;69;p18"/>
          <p:cNvSpPr txBox="1"/>
          <p:nvPr>
            <p:ph idx="1" type="subTitle"/>
          </p:nvPr>
        </p:nvSpPr>
        <p:spPr>
          <a:xfrm>
            <a:off x="2057400" y="3119187"/>
            <a:ext cx="5029200" cy="640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pic>
        <p:nvPicPr>
          <p:cNvPr id="70" name="Google Shape;70;p18"/>
          <p:cNvPicPr preferRelativeResize="0"/>
          <p:nvPr/>
        </p:nvPicPr>
        <p:blipFill rotWithShape="1">
          <a:blip r:embed="rId2">
            <a:alphaModFix/>
          </a:blip>
          <a:srcRect b="0" l="0" r="0" t="0"/>
          <a:stretch/>
        </p:blipFill>
        <p:spPr>
          <a:xfrm rot="-5400000">
            <a:off x="-991699" y="3095264"/>
            <a:ext cx="4114801" cy="1580458"/>
          </a:xfrm>
          <a:prstGeom prst="rect">
            <a:avLst/>
          </a:prstGeom>
          <a:noFill/>
          <a:ln>
            <a:noFill/>
          </a:ln>
        </p:spPr>
      </p:pic>
      <p:pic>
        <p:nvPicPr>
          <p:cNvPr id="71" name="Google Shape;71;p18"/>
          <p:cNvPicPr preferRelativeResize="0"/>
          <p:nvPr/>
        </p:nvPicPr>
        <p:blipFill rotWithShape="1">
          <a:blip r:embed="rId3">
            <a:alphaModFix/>
          </a:blip>
          <a:srcRect b="0" l="0" r="0" t="0"/>
          <a:stretch/>
        </p:blipFill>
        <p:spPr>
          <a:xfrm rot="7800002">
            <a:off x="6435986" y="-998321"/>
            <a:ext cx="2787051" cy="2743201"/>
          </a:xfrm>
          <a:prstGeom prst="rect">
            <a:avLst/>
          </a:prstGeom>
          <a:noFill/>
          <a:ln>
            <a:noFill/>
          </a:ln>
        </p:spPr>
      </p:pic>
      <p:sp>
        <p:nvSpPr>
          <p:cNvPr id="72" name="Google Shape;72;p18"/>
          <p:cNvSpPr/>
          <p:nvPr/>
        </p:nvSpPr>
        <p:spPr>
          <a:xfrm rot="-5400000">
            <a:off x="8344200" y="1981350"/>
            <a:ext cx="1180800" cy="1180800"/>
          </a:xfrm>
          <a:prstGeom prst="blockArc">
            <a:avLst>
              <a:gd fmla="val 10800000" name="adj1"/>
              <a:gd fmla="val 2676" name="adj2"/>
              <a:gd fmla="val 20086" name="adj3"/>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8"/>
          <p:cNvSpPr/>
          <p:nvPr/>
        </p:nvSpPr>
        <p:spPr>
          <a:xfrm>
            <a:off x="-201187" y="2503225"/>
            <a:ext cx="914400" cy="914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8"/>
          <p:cNvSpPr/>
          <p:nvPr/>
        </p:nvSpPr>
        <p:spPr>
          <a:xfrm>
            <a:off x="623040" y="3501078"/>
            <a:ext cx="457200" cy="457200"/>
          </a:xfrm>
          <a:prstGeom prst="donut">
            <a:avLst>
              <a:gd fmla="val 19262"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 name="Google Shape;75;p18"/>
          <p:cNvGrpSpPr/>
          <p:nvPr/>
        </p:nvGrpSpPr>
        <p:grpSpPr>
          <a:xfrm>
            <a:off x="8503920" y="539500"/>
            <a:ext cx="1005833" cy="183000"/>
            <a:chOff x="-292608" y="4512500"/>
            <a:chExt cx="1005833" cy="183000"/>
          </a:xfrm>
        </p:grpSpPr>
        <p:sp>
          <p:nvSpPr>
            <p:cNvPr id="76" name="Google Shape;76;p18"/>
            <p:cNvSpPr/>
            <p:nvPr/>
          </p:nvSpPr>
          <p:spPr>
            <a:xfrm>
              <a:off x="256025"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a:off x="-292608" y="4512500"/>
              <a:ext cx="457200" cy="183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8" name="Google Shape;78;p18"/>
          <p:cNvSpPr/>
          <p:nvPr/>
        </p:nvSpPr>
        <p:spPr>
          <a:xfrm>
            <a:off x="7696200" y="905256"/>
            <a:ext cx="18288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a:off x="8161188" y="1798350"/>
            <a:ext cx="183000" cy="183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sp>
        <p:nvSpPr>
          <p:cNvPr id="81" name="Google Shape;81;p19"/>
          <p:cNvSpPr/>
          <p:nvPr>
            <p:ph idx="2" type="pic"/>
          </p:nvPr>
        </p:nvSpPr>
        <p:spPr>
          <a:xfrm>
            <a:off x="0" y="0"/>
            <a:ext cx="9144000" cy="5143500"/>
          </a:xfrm>
          <a:prstGeom prst="rect">
            <a:avLst/>
          </a:prstGeom>
          <a:noFill/>
          <a:ln>
            <a:noFill/>
          </a:ln>
        </p:spPr>
      </p:sp>
      <p:sp>
        <p:nvSpPr>
          <p:cNvPr id="82" name="Google Shape;82;p19"/>
          <p:cNvSpPr txBox="1"/>
          <p:nvPr>
            <p:ph type="title"/>
          </p:nvPr>
        </p:nvSpPr>
        <p:spPr>
          <a:xfrm>
            <a:off x="713225" y="4055300"/>
            <a:ext cx="7717500" cy="5487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2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Poppins Medium"/>
              <a:buNone/>
              <a:defRPr b="0" i="0" sz="3000" u="none" cap="none" strike="noStrike">
                <a:solidFill>
                  <a:schemeClr val="dk1"/>
                </a:solidFill>
                <a:latin typeface="Poppins Medium"/>
                <a:ea typeface="Poppins Medium"/>
                <a:cs typeface="Poppins Medium"/>
                <a:sym typeface="Poppins Medium"/>
              </a:defRPr>
            </a:lvl1pPr>
            <a:lvl2pPr lvl="1" marR="0" rtl="0" algn="l">
              <a:lnSpc>
                <a:spcPct val="100000"/>
              </a:lnSpc>
              <a:spcBef>
                <a:spcPts val="0"/>
              </a:spcBef>
              <a:spcAft>
                <a:spcPts val="0"/>
              </a:spcAft>
              <a:buClr>
                <a:schemeClr val="dk1"/>
              </a:buClr>
              <a:buSzPts val="3000"/>
              <a:buFont typeface="Poppins Medium"/>
              <a:buNone/>
              <a:defRPr b="0" i="0" sz="3000" u="none" cap="none" strike="noStrike">
                <a:solidFill>
                  <a:schemeClr val="dk1"/>
                </a:solidFill>
                <a:latin typeface="Poppins Medium"/>
                <a:ea typeface="Poppins Medium"/>
                <a:cs typeface="Poppins Medium"/>
                <a:sym typeface="Poppins Medium"/>
              </a:defRPr>
            </a:lvl2pPr>
            <a:lvl3pPr lvl="2" marR="0" rtl="0" algn="l">
              <a:lnSpc>
                <a:spcPct val="100000"/>
              </a:lnSpc>
              <a:spcBef>
                <a:spcPts val="0"/>
              </a:spcBef>
              <a:spcAft>
                <a:spcPts val="0"/>
              </a:spcAft>
              <a:buClr>
                <a:schemeClr val="dk1"/>
              </a:buClr>
              <a:buSzPts val="3000"/>
              <a:buFont typeface="Poppins Medium"/>
              <a:buNone/>
              <a:defRPr b="0" i="0" sz="3000" u="none" cap="none" strike="noStrike">
                <a:solidFill>
                  <a:schemeClr val="dk1"/>
                </a:solidFill>
                <a:latin typeface="Poppins Medium"/>
                <a:ea typeface="Poppins Medium"/>
                <a:cs typeface="Poppins Medium"/>
                <a:sym typeface="Poppins Medium"/>
              </a:defRPr>
            </a:lvl3pPr>
            <a:lvl4pPr lvl="3" marR="0" rtl="0" algn="l">
              <a:lnSpc>
                <a:spcPct val="100000"/>
              </a:lnSpc>
              <a:spcBef>
                <a:spcPts val="0"/>
              </a:spcBef>
              <a:spcAft>
                <a:spcPts val="0"/>
              </a:spcAft>
              <a:buClr>
                <a:schemeClr val="dk1"/>
              </a:buClr>
              <a:buSzPts val="3000"/>
              <a:buFont typeface="Poppins Medium"/>
              <a:buNone/>
              <a:defRPr b="0" i="0" sz="3000" u="none" cap="none" strike="noStrike">
                <a:solidFill>
                  <a:schemeClr val="dk1"/>
                </a:solidFill>
                <a:latin typeface="Poppins Medium"/>
                <a:ea typeface="Poppins Medium"/>
                <a:cs typeface="Poppins Medium"/>
                <a:sym typeface="Poppins Medium"/>
              </a:defRPr>
            </a:lvl4pPr>
            <a:lvl5pPr lvl="4" marR="0" rtl="0" algn="l">
              <a:lnSpc>
                <a:spcPct val="100000"/>
              </a:lnSpc>
              <a:spcBef>
                <a:spcPts val="0"/>
              </a:spcBef>
              <a:spcAft>
                <a:spcPts val="0"/>
              </a:spcAft>
              <a:buClr>
                <a:schemeClr val="dk1"/>
              </a:buClr>
              <a:buSzPts val="3000"/>
              <a:buFont typeface="Poppins Medium"/>
              <a:buNone/>
              <a:defRPr b="0" i="0" sz="3000" u="none" cap="none" strike="noStrike">
                <a:solidFill>
                  <a:schemeClr val="dk1"/>
                </a:solidFill>
                <a:latin typeface="Poppins Medium"/>
                <a:ea typeface="Poppins Medium"/>
                <a:cs typeface="Poppins Medium"/>
                <a:sym typeface="Poppins Medium"/>
              </a:defRPr>
            </a:lvl5pPr>
            <a:lvl6pPr lvl="5" marR="0" rtl="0" algn="l">
              <a:lnSpc>
                <a:spcPct val="100000"/>
              </a:lnSpc>
              <a:spcBef>
                <a:spcPts val="0"/>
              </a:spcBef>
              <a:spcAft>
                <a:spcPts val="0"/>
              </a:spcAft>
              <a:buClr>
                <a:schemeClr val="dk1"/>
              </a:buClr>
              <a:buSzPts val="3000"/>
              <a:buFont typeface="Poppins Medium"/>
              <a:buNone/>
              <a:defRPr b="0" i="0" sz="3000" u="none" cap="none" strike="noStrike">
                <a:solidFill>
                  <a:schemeClr val="dk1"/>
                </a:solidFill>
                <a:latin typeface="Poppins Medium"/>
                <a:ea typeface="Poppins Medium"/>
                <a:cs typeface="Poppins Medium"/>
                <a:sym typeface="Poppins Medium"/>
              </a:defRPr>
            </a:lvl6pPr>
            <a:lvl7pPr lvl="6" marR="0" rtl="0" algn="l">
              <a:lnSpc>
                <a:spcPct val="100000"/>
              </a:lnSpc>
              <a:spcBef>
                <a:spcPts val="0"/>
              </a:spcBef>
              <a:spcAft>
                <a:spcPts val="0"/>
              </a:spcAft>
              <a:buClr>
                <a:schemeClr val="dk1"/>
              </a:buClr>
              <a:buSzPts val="3000"/>
              <a:buFont typeface="Poppins Medium"/>
              <a:buNone/>
              <a:defRPr b="0" i="0" sz="3000" u="none" cap="none" strike="noStrike">
                <a:solidFill>
                  <a:schemeClr val="dk1"/>
                </a:solidFill>
                <a:latin typeface="Poppins Medium"/>
                <a:ea typeface="Poppins Medium"/>
                <a:cs typeface="Poppins Medium"/>
                <a:sym typeface="Poppins Medium"/>
              </a:defRPr>
            </a:lvl7pPr>
            <a:lvl8pPr lvl="7" marR="0" rtl="0" algn="l">
              <a:lnSpc>
                <a:spcPct val="100000"/>
              </a:lnSpc>
              <a:spcBef>
                <a:spcPts val="0"/>
              </a:spcBef>
              <a:spcAft>
                <a:spcPts val="0"/>
              </a:spcAft>
              <a:buClr>
                <a:schemeClr val="dk1"/>
              </a:buClr>
              <a:buSzPts val="3000"/>
              <a:buFont typeface="Poppins Medium"/>
              <a:buNone/>
              <a:defRPr b="0" i="0" sz="3000" u="none" cap="none" strike="noStrike">
                <a:solidFill>
                  <a:schemeClr val="dk1"/>
                </a:solidFill>
                <a:latin typeface="Poppins Medium"/>
                <a:ea typeface="Poppins Medium"/>
                <a:cs typeface="Poppins Medium"/>
                <a:sym typeface="Poppins Medium"/>
              </a:defRPr>
            </a:lvl8pPr>
            <a:lvl9pPr lvl="8" marR="0" rtl="0" algn="l">
              <a:lnSpc>
                <a:spcPct val="100000"/>
              </a:lnSpc>
              <a:spcBef>
                <a:spcPts val="0"/>
              </a:spcBef>
              <a:spcAft>
                <a:spcPts val="0"/>
              </a:spcAft>
              <a:buClr>
                <a:schemeClr val="dk1"/>
              </a:buClr>
              <a:buSzPts val="3000"/>
              <a:buFont typeface="Poppins Medium"/>
              <a:buNone/>
              <a:defRPr b="0" i="0" sz="3000" u="none" cap="none" strike="noStrike">
                <a:solidFill>
                  <a:schemeClr val="dk1"/>
                </a:solidFill>
                <a:latin typeface="Poppins Medium"/>
                <a:ea typeface="Poppins Medium"/>
                <a:cs typeface="Poppins Medium"/>
                <a:sym typeface="Poppins Medium"/>
              </a:defRPr>
            </a:lvl9pPr>
          </a:lstStyle>
          <a:p/>
        </p:txBody>
      </p:sp>
      <p:sp>
        <p:nvSpPr>
          <p:cNvPr id="7" name="Google Shape;7;p10"/>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Montserrat Medium"/>
              <a:buChar char="●"/>
              <a:defRPr b="0" i="0" sz="1200" u="none" cap="none" strike="noStrike">
                <a:solidFill>
                  <a:schemeClr val="dk1"/>
                </a:solidFill>
                <a:latin typeface="Montserrat Medium"/>
                <a:ea typeface="Montserrat Medium"/>
                <a:cs typeface="Montserrat Medium"/>
                <a:sym typeface="Montserrat Medium"/>
              </a:defRPr>
            </a:lvl1pPr>
            <a:lvl2pPr indent="-304800" lvl="1" marL="914400" marR="0" rtl="0" algn="l">
              <a:lnSpc>
                <a:spcPct val="100000"/>
              </a:lnSpc>
              <a:spcBef>
                <a:spcPts val="0"/>
              </a:spcBef>
              <a:spcAft>
                <a:spcPts val="0"/>
              </a:spcAft>
              <a:buClr>
                <a:schemeClr val="dk1"/>
              </a:buClr>
              <a:buSzPts val="1200"/>
              <a:buFont typeface="Montserrat Medium"/>
              <a:buChar char="○"/>
              <a:defRPr b="0" i="0" sz="1200" u="none" cap="none" strike="noStrike">
                <a:solidFill>
                  <a:schemeClr val="dk1"/>
                </a:solidFill>
                <a:latin typeface="Montserrat Medium"/>
                <a:ea typeface="Montserrat Medium"/>
                <a:cs typeface="Montserrat Medium"/>
                <a:sym typeface="Montserrat Medium"/>
              </a:defRPr>
            </a:lvl2pPr>
            <a:lvl3pPr indent="-304800" lvl="2" marL="1371600" marR="0" rtl="0" algn="l">
              <a:lnSpc>
                <a:spcPct val="100000"/>
              </a:lnSpc>
              <a:spcBef>
                <a:spcPts val="0"/>
              </a:spcBef>
              <a:spcAft>
                <a:spcPts val="0"/>
              </a:spcAft>
              <a:buClr>
                <a:schemeClr val="dk1"/>
              </a:buClr>
              <a:buSzPts val="1200"/>
              <a:buFont typeface="Montserrat Medium"/>
              <a:buChar char="■"/>
              <a:defRPr b="0" i="0" sz="1200" u="none" cap="none" strike="noStrike">
                <a:solidFill>
                  <a:schemeClr val="dk1"/>
                </a:solidFill>
                <a:latin typeface="Montserrat Medium"/>
                <a:ea typeface="Montserrat Medium"/>
                <a:cs typeface="Montserrat Medium"/>
                <a:sym typeface="Montserrat Medium"/>
              </a:defRPr>
            </a:lvl3pPr>
            <a:lvl4pPr indent="-304800" lvl="3" marL="1828800" marR="0" rtl="0" algn="l">
              <a:lnSpc>
                <a:spcPct val="100000"/>
              </a:lnSpc>
              <a:spcBef>
                <a:spcPts val="0"/>
              </a:spcBef>
              <a:spcAft>
                <a:spcPts val="0"/>
              </a:spcAft>
              <a:buClr>
                <a:schemeClr val="dk1"/>
              </a:buClr>
              <a:buSzPts val="1200"/>
              <a:buFont typeface="Montserrat Medium"/>
              <a:buChar char="●"/>
              <a:defRPr b="0" i="0" sz="1200" u="none" cap="none" strike="noStrike">
                <a:solidFill>
                  <a:schemeClr val="dk1"/>
                </a:solidFill>
                <a:latin typeface="Montserrat Medium"/>
                <a:ea typeface="Montserrat Medium"/>
                <a:cs typeface="Montserrat Medium"/>
                <a:sym typeface="Montserrat Medium"/>
              </a:defRPr>
            </a:lvl4pPr>
            <a:lvl5pPr indent="-304800" lvl="4" marL="2286000" marR="0" rtl="0" algn="l">
              <a:lnSpc>
                <a:spcPct val="100000"/>
              </a:lnSpc>
              <a:spcBef>
                <a:spcPts val="0"/>
              </a:spcBef>
              <a:spcAft>
                <a:spcPts val="0"/>
              </a:spcAft>
              <a:buClr>
                <a:schemeClr val="dk1"/>
              </a:buClr>
              <a:buSzPts val="1200"/>
              <a:buFont typeface="Montserrat Medium"/>
              <a:buChar char="○"/>
              <a:defRPr b="0" i="0" sz="1200" u="none" cap="none" strike="noStrike">
                <a:solidFill>
                  <a:schemeClr val="dk1"/>
                </a:solidFill>
                <a:latin typeface="Montserrat Medium"/>
                <a:ea typeface="Montserrat Medium"/>
                <a:cs typeface="Montserrat Medium"/>
                <a:sym typeface="Montserrat Medium"/>
              </a:defRPr>
            </a:lvl5pPr>
            <a:lvl6pPr indent="-304800" lvl="5" marL="2743200" marR="0" rtl="0" algn="l">
              <a:lnSpc>
                <a:spcPct val="100000"/>
              </a:lnSpc>
              <a:spcBef>
                <a:spcPts val="0"/>
              </a:spcBef>
              <a:spcAft>
                <a:spcPts val="0"/>
              </a:spcAft>
              <a:buClr>
                <a:schemeClr val="dk1"/>
              </a:buClr>
              <a:buSzPts val="1200"/>
              <a:buFont typeface="Montserrat Medium"/>
              <a:buChar char="■"/>
              <a:defRPr b="0" i="0" sz="1200" u="none" cap="none" strike="noStrike">
                <a:solidFill>
                  <a:schemeClr val="dk1"/>
                </a:solidFill>
                <a:latin typeface="Montserrat Medium"/>
                <a:ea typeface="Montserrat Medium"/>
                <a:cs typeface="Montserrat Medium"/>
                <a:sym typeface="Montserrat Medium"/>
              </a:defRPr>
            </a:lvl6pPr>
            <a:lvl7pPr indent="-304800" lvl="6" marL="3200400" marR="0" rtl="0" algn="l">
              <a:lnSpc>
                <a:spcPct val="100000"/>
              </a:lnSpc>
              <a:spcBef>
                <a:spcPts val="0"/>
              </a:spcBef>
              <a:spcAft>
                <a:spcPts val="0"/>
              </a:spcAft>
              <a:buClr>
                <a:schemeClr val="dk1"/>
              </a:buClr>
              <a:buSzPts val="1200"/>
              <a:buFont typeface="Montserrat Medium"/>
              <a:buChar char="●"/>
              <a:defRPr b="0" i="0" sz="1200" u="none" cap="none" strike="noStrike">
                <a:solidFill>
                  <a:schemeClr val="dk1"/>
                </a:solidFill>
                <a:latin typeface="Montserrat Medium"/>
                <a:ea typeface="Montserrat Medium"/>
                <a:cs typeface="Montserrat Medium"/>
                <a:sym typeface="Montserrat Medium"/>
              </a:defRPr>
            </a:lvl7pPr>
            <a:lvl8pPr indent="-304800" lvl="7" marL="3657600" marR="0" rtl="0" algn="l">
              <a:lnSpc>
                <a:spcPct val="100000"/>
              </a:lnSpc>
              <a:spcBef>
                <a:spcPts val="0"/>
              </a:spcBef>
              <a:spcAft>
                <a:spcPts val="0"/>
              </a:spcAft>
              <a:buClr>
                <a:schemeClr val="dk1"/>
              </a:buClr>
              <a:buSzPts val="1200"/>
              <a:buFont typeface="Montserrat Medium"/>
              <a:buChar char="○"/>
              <a:defRPr b="0" i="0" sz="1200" u="none" cap="none" strike="noStrike">
                <a:solidFill>
                  <a:schemeClr val="dk1"/>
                </a:solidFill>
                <a:latin typeface="Montserrat Medium"/>
                <a:ea typeface="Montserrat Medium"/>
                <a:cs typeface="Montserrat Medium"/>
                <a:sym typeface="Montserrat Medium"/>
              </a:defRPr>
            </a:lvl8pPr>
            <a:lvl9pPr indent="-304800" lvl="8" marL="4114800" marR="0" rtl="0" algn="l">
              <a:lnSpc>
                <a:spcPct val="100000"/>
              </a:lnSpc>
              <a:spcBef>
                <a:spcPts val="0"/>
              </a:spcBef>
              <a:spcAft>
                <a:spcPts val="0"/>
              </a:spcAft>
              <a:buClr>
                <a:schemeClr val="dk1"/>
              </a:buClr>
              <a:buSzPts val="1200"/>
              <a:buFont typeface="Montserrat Medium"/>
              <a:buChar char="■"/>
              <a:defRPr b="0" i="0" sz="1200" u="none" cap="none" strike="noStrike">
                <a:solidFill>
                  <a:schemeClr val="dk1"/>
                </a:solidFill>
                <a:latin typeface="Montserrat Medium"/>
                <a:ea typeface="Montserrat Medium"/>
                <a:cs typeface="Montserrat Medium"/>
                <a:sym typeface="Montserrat Medium"/>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
          <p:cNvSpPr txBox="1"/>
          <p:nvPr>
            <p:ph type="ctrTitle"/>
          </p:nvPr>
        </p:nvSpPr>
        <p:spPr>
          <a:xfrm>
            <a:off x="1125750" y="1193738"/>
            <a:ext cx="6892500" cy="22860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 sz="3200">
                <a:latin typeface="Anton"/>
                <a:ea typeface="Anton"/>
                <a:cs typeface="Anton"/>
                <a:sym typeface="Anton"/>
              </a:rPr>
              <a:t>An Empirical Investigation of the Impact of Monetary Policy on the Economic Activity of Wyoming State</a:t>
            </a:r>
            <a:endParaRPr sz="3200">
              <a:latin typeface="Anton"/>
              <a:ea typeface="Anton"/>
              <a:cs typeface="Anton"/>
              <a:sym typeface="Anton"/>
            </a:endParaRPr>
          </a:p>
          <a:p>
            <a:pPr indent="0" lvl="0" marL="0" rtl="0" algn="ctr">
              <a:lnSpc>
                <a:spcPct val="80000"/>
              </a:lnSpc>
              <a:spcBef>
                <a:spcPts val="1000"/>
              </a:spcBef>
              <a:spcAft>
                <a:spcPts val="0"/>
              </a:spcAft>
              <a:buSzPts val="5200"/>
              <a:buNone/>
            </a:pPr>
            <a:r>
              <a:t/>
            </a:r>
            <a:endParaRPr sz="3200">
              <a:latin typeface="Anton"/>
              <a:ea typeface="Anton"/>
              <a:cs typeface="Anton"/>
              <a:sym typeface="Anton"/>
            </a:endParaRPr>
          </a:p>
        </p:txBody>
      </p:sp>
      <p:sp>
        <p:nvSpPr>
          <p:cNvPr id="317" name="Google Shape;317;p1"/>
          <p:cNvSpPr txBox="1"/>
          <p:nvPr>
            <p:ph idx="1" type="subTitle"/>
          </p:nvPr>
        </p:nvSpPr>
        <p:spPr>
          <a:xfrm>
            <a:off x="1371600" y="3585696"/>
            <a:ext cx="6400800" cy="365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n">
                <a:latin typeface="Raleway Medium"/>
                <a:ea typeface="Raleway Medium"/>
                <a:cs typeface="Raleway Medium"/>
                <a:sym typeface="Raleway Medium"/>
              </a:rPr>
              <a:t>Ryan Minghao Zhao</a:t>
            </a:r>
            <a:endParaRPr>
              <a:latin typeface="Raleway Medium"/>
              <a:ea typeface="Raleway Medium"/>
              <a:cs typeface="Raleway Medium"/>
              <a:sym typeface="Raleway Medium"/>
            </a:endParaRPr>
          </a:p>
        </p:txBody>
      </p:sp>
      <p:cxnSp>
        <p:nvCxnSpPr>
          <p:cNvPr id="318" name="Google Shape;318;p1"/>
          <p:cNvCxnSpPr/>
          <p:nvPr/>
        </p:nvCxnSpPr>
        <p:spPr>
          <a:xfrm>
            <a:off x="3657600" y="3425775"/>
            <a:ext cx="1828800" cy="0"/>
          </a:xfrm>
          <a:prstGeom prst="straightConnector1">
            <a:avLst/>
          </a:prstGeom>
          <a:noFill/>
          <a:ln cap="flat" cmpd="sng" w="28575">
            <a:solidFill>
              <a:schemeClr val="lt2"/>
            </a:solidFill>
            <a:prstDash val="solid"/>
            <a:round/>
            <a:headEnd len="sm" w="sm" type="none"/>
            <a:tailEnd len="sm" w="sm" type="none"/>
          </a:ln>
        </p:spPr>
      </p:cxnSp>
      <p:sp>
        <p:nvSpPr>
          <p:cNvPr id="319" name="Google Shape;319;p1"/>
          <p:cNvSpPr/>
          <p:nvPr/>
        </p:nvSpPr>
        <p:spPr>
          <a:xfrm>
            <a:off x="-665800" y="1725598"/>
            <a:ext cx="1828800" cy="183000"/>
          </a:xfrm>
          <a:prstGeom prst="rect">
            <a:avLst/>
          </a:prstGeom>
          <a:solidFill>
            <a:srgbClr val="325D7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1466433" y="4405503"/>
            <a:ext cx="457200" cy="457200"/>
          </a:xfrm>
          <a:prstGeom prst="donut">
            <a:avLst>
              <a:gd fmla="val 19262" name="adj"/>
            </a:avLst>
          </a:prstGeom>
          <a:solidFill>
            <a:srgbClr val="00C3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8698599" y="1617950"/>
            <a:ext cx="989700" cy="1012800"/>
          </a:xfrm>
          <a:prstGeom prst="ellipse">
            <a:avLst/>
          </a:prstGeom>
          <a:solidFill>
            <a:srgbClr val="00C3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
          <p:cNvSpPr txBox="1"/>
          <p:nvPr>
            <p:ph type="title"/>
          </p:nvPr>
        </p:nvSpPr>
        <p:spPr>
          <a:xfrm>
            <a:off x="384401" y="422875"/>
            <a:ext cx="4543200" cy="950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000"/>
              <a:buNone/>
            </a:pPr>
            <a:r>
              <a:rPr lang="en" sz="3600">
                <a:latin typeface="Anton"/>
                <a:ea typeface="Anton"/>
                <a:cs typeface="Anton"/>
                <a:sym typeface="Anton"/>
              </a:rPr>
              <a:t>Conclusion </a:t>
            </a:r>
            <a:endParaRPr sz="2800">
              <a:solidFill>
                <a:srgbClr val="325D79"/>
              </a:solidFill>
              <a:latin typeface="Anton"/>
              <a:ea typeface="Anton"/>
              <a:cs typeface="Anton"/>
              <a:sym typeface="Anton"/>
            </a:endParaRPr>
          </a:p>
        </p:txBody>
      </p:sp>
      <p:sp>
        <p:nvSpPr>
          <p:cNvPr id="384" name="Google Shape;384;p6"/>
          <p:cNvSpPr txBox="1"/>
          <p:nvPr/>
        </p:nvSpPr>
        <p:spPr>
          <a:xfrm>
            <a:off x="86675" y="729600"/>
            <a:ext cx="9057300" cy="441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latin typeface="Montserrat Medium"/>
                <a:ea typeface="Montserrat Medium"/>
                <a:cs typeface="Montserrat Medium"/>
                <a:sym typeface="Montserrat Medium"/>
              </a:rPr>
              <a:t> </a:t>
            </a:r>
            <a:endParaRPr sz="1600">
              <a:latin typeface="Montserrat Medium"/>
              <a:ea typeface="Montserrat Medium"/>
              <a:cs typeface="Montserrat Medium"/>
              <a:sym typeface="Montserrat Medium"/>
            </a:endParaRPr>
          </a:p>
          <a:p>
            <a:pPr indent="-361950" lvl="0" marL="457200" marR="0" rtl="0" algn="l">
              <a:lnSpc>
                <a:spcPct val="115000"/>
              </a:lnSpc>
              <a:spcBef>
                <a:spcPts val="0"/>
              </a:spcBef>
              <a:spcAft>
                <a:spcPts val="0"/>
              </a:spcAft>
              <a:buClr>
                <a:srgbClr val="000000"/>
              </a:buClr>
              <a:buSzPts val="2100"/>
              <a:buFont typeface="Montserrat Medium"/>
              <a:buChar char="●"/>
            </a:pPr>
            <a:r>
              <a:rPr lang="en" sz="1600">
                <a:solidFill>
                  <a:schemeClr val="dk1"/>
                </a:solidFill>
                <a:latin typeface="Montserrat Medium"/>
                <a:ea typeface="Montserrat Medium"/>
                <a:cs typeface="Montserrat Medium"/>
                <a:sym typeface="Montserrat Medium"/>
              </a:rPr>
              <a:t>A shock in Federal Funds rate has a negative causal effect (-0.1 to -0.3 change) on unemployment rate</a:t>
            </a:r>
            <a:endParaRPr sz="2100">
              <a:latin typeface="Montserrat Medium"/>
              <a:ea typeface="Montserrat Medium"/>
              <a:cs typeface="Montserrat Medium"/>
              <a:sym typeface="Montserrat Medium"/>
            </a:endParaRPr>
          </a:p>
          <a:p>
            <a:pPr indent="0" lvl="0" marL="457200" marR="0" rtl="0" algn="l">
              <a:lnSpc>
                <a:spcPct val="115000"/>
              </a:lnSpc>
              <a:spcBef>
                <a:spcPts val="0"/>
              </a:spcBef>
              <a:spcAft>
                <a:spcPts val="0"/>
              </a:spcAft>
              <a:buNone/>
            </a:pPr>
            <a:r>
              <a:t/>
            </a:r>
            <a:endParaRPr sz="1600">
              <a:latin typeface="Montserrat Medium"/>
              <a:ea typeface="Montserrat Medium"/>
              <a:cs typeface="Montserrat Medium"/>
              <a:sym typeface="Montserrat Medium"/>
            </a:endParaRPr>
          </a:p>
          <a:p>
            <a:pPr indent="-330200" lvl="0" marL="457200" marR="0" rtl="0" algn="l">
              <a:lnSpc>
                <a:spcPct val="115000"/>
              </a:lnSpc>
              <a:spcBef>
                <a:spcPts val="0"/>
              </a:spcBef>
              <a:spcAft>
                <a:spcPts val="0"/>
              </a:spcAft>
              <a:buSzPts val="1600"/>
              <a:buFont typeface="Montserrat Medium"/>
              <a:buChar char="●"/>
            </a:pPr>
            <a:r>
              <a:rPr lang="en" sz="1600">
                <a:solidFill>
                  <a:schemeClr val="dk1"/>
                </a:solidFill>
                <a:latin typeface="Montserrat Medium"/>
                <a:ea typeface="Montserrat Medium"/>
                <a:cs typeface="Montserrat Medium"/>
                <a:sym typeface="Montserrat Medium"/>
              </a:rPr>
              <a:t>A shock in Federal Funds rate has a positive causal effect (+0.5 to 1 change) on GDP growth rate.</a:t>
            </a:r>
            <a:endParaRPr sz="1600">
              <a:solidFill>
                <a:schemeClr val="dk1"/>
              </a:solidFill>
              <a:latin typeface="Montserrat Medium"/>
              <a:ea typeface="Montserrat Medium"/>
              <a:cs typeface="Montserrat Medium"/>
              <a:sym typeface="Montserrat Medium"/>
            </a:endParaRPr>
          </a:p>
          <a:p>
            <a:pPr indent="0" lvl="0" marL="45720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330200" lvl="0" marL="457200" marR="0" rtl="0" algn="l">
              <a:lnSpc>
                <a:spcPct val="115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The effect only takes place if the shock occurs within two to seven lags of the current real GDP/ unemployment rate.</a:t>
            </a:r>
            <a:endParaRPr sz="1600">
              <a:solidFill>
                <a:schemeClr val="dk1"/>
              </a:solidFill>
              <a:latin typeface="Montserrat Medium"/>
              <a:ea typeface="Montserrat Medium"/>
              <a:cs typeface="Montserrat Medium"/>
              <a:sym typeface="Montserrat Medium"/>
            </a:endParaRPr>
          </a:p>
          <a:p>
            <a:pPr indent="0" lvl="0" marL="457200" marR="0" rtl="0" algn="l">
              <a:lnSpc>
                <a:spcPct val="115000"/>
              </a:lnSpc>
              <a:spcBef>
                <a:spcPts val="0"/>
              </a:spcBef>
              <a:spcAft>
                <a:spcPts val="0"/>
              </a:spcAft>
              <a:buNone/>
            </a:pPr>
            <a:r>
              <a:t/>
            </a:r>
            <a:endParaRPr sz="1600">
              <a:latin typeface="Montserrat Medium"/>
              <a:ea typeface="Montserrat Medium"/>
              <a:cs typeface="Montserrat Medium"/>
              <a:sym typeface="Montserrat Medium"/>
            </a:endParaRPr>
          </a:p>
          <a:p>
            <a:pPr indent="0" lvl="0" marL="457200" marR="0" rtl="0" algn="l">
              <a:lnSpc>
                <a:spcPct val="115000"/>
              </a:lnSpc>
              <a:spcBef>
                <a:spcPts val="0"/>
              </a:spcBef>
              <a:spcAft>
                <a:spcPts val="0"/>
              </a:spcAft>
              <a:buNone/>
            </a:pPr>
            <a:r>
              <a:t/>
            </a:r>
            <a:endParaRPr b="0" i="0" sz="1600" u="none" cap="none" strike="noStrike">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8"/>
          <p:cNvSpPr txBox="1"/>
          <p:nvPr>
            <p:ph type="title"/>
          </p:nvPr>
        </p:nvSpPr>
        <p:spPr>
          <a:xfrm>
            <a:off x="384401" y="499075"/>
            <a:ext cx="4543200" cy="950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000"/>
              <a:buNone/>
            </a:pPr>
            <a:r>
              <a:rPr lang="en" sz="3600">
                <a:latin typeface="Anton"/>
                <a:ea typeface="Anton"/>
                <a:cs typeface="Anton"/>
                <a:sym typeface="Anton"/>
              </a:rPr>
              <a:t>Limitations of our study</a:t>
            </a:r>
            <a:endParaRPr sz="3600">
              <a:latin typeface="Anton"/>
              <a:ea typeface="Anton"/>
              <a:cs typeface="Anton"/>
              <a:sym typeface="Anton"/>
            </a:endParaRPr>
          </a:p>
          <a:p>
            <a:pPr indent="0" lvl="0" marL="0" rtl="0" algn="l">
              <a:lnSpc>
                <a:spcPct val="90000"/>
              </a:lnSpc>
              <a:spcBef>
                <a:spcPts val="0"/>
              </a:spcBef>
              <a:spcAft>
                <a:spcPts val="0"/>
              </a:spcAft>
              <a:buSzPts val="3000"/>
              <a:buNone/>
            </a:pPr>
            <a:r>
              <a:t/>
            </a:r>
            <a:endParaRPr sz="3600">
              <a:latin typeface="Anton"/>
              <a:ea typeface="Anton"/>
              <a:cs typeface="Anton"/>
              <a:sym typeface="Anton"/>
            </a:endParaRPr>
          </a:p>
        </p:txBody>
      </p:sp>
      <p:sp>
        <p:nvSpPr>
          <p:cNvPr id="390" name="Google Shape;390;p8"/>
          <p:cNvSpPr txBox="1"/>
          <p:nvPr/>
        </p:nvSpPr>
        <p:spPr>
          <a:xfrm>
            <a:off x="148175" y="1045375"/>
            <a:ext cx="9144000" cy="44145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In terms of internal validity, since we did not take the data being non-stationary into consideration, we might end up with spurious regression </a:t>
            </a:r>
            <a:r>
              <a:rPr lang="en" sz="2300">
                <a:solidFill>
                  <a:schemeClr val="dk1"/>
                </a:solidFill>
                <a:latin typeface="Montserrat Medium"/>
                <a:ea typeface="Montserrat Medium"/>
                <a:cs typeface="Montserrat Medium"/>
                <a:sym typeface="Montserrat Medium"/>
              </a:rPr>
              <a:t>→ </a:t>
            </a:r>
            <a:r>
              <a:rPr lang="en" sz="1600">
                <a:solidFill>
                  <a:schemeClr val="dk1"/>
                </a:solidFill>
                <a:latin typeface="Montserrat Medium"/>
                <a:ea typeface="Montserrat Medium"/>
                <a:cs typeface="Montserrat Medium"/>
                <a:sym typeface="Montserrat Medium"/>
              </a:rPr>
              <a:t>complete nonsense.</a:t>
            </a:r>
            <a:endParaRPr sz="1600">
              <a:solidFill>
                <a:schemeClr val="dk1"/>
              </a:solidFill>
              <a:latin typeface="Montserrat Medium"/>
              <a:ea typeface="Montserrat Medium"/>
              <a:cs typeface="Montserrat Medium"/>
              <a:sym typeface="Montserrat Medium"/>
            </a:endParaRPr>
          </a:p>
          <a:p>
            <a:pPr indent="0" lvl="0" marL="457200" marR="0" rtl="0" algn="l">
              <a:lnSpc>
                <a:spcPct val="100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330200" lvl="0" marL="457200" marR="0" rtl="0" algn="l">
              <a:lnSpc>
                <a:spcPct val="10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The results we obtained from Wyoming’s data might not be conclusive to the other states or the entire USA.</a:t>
            </a:r>
            <a:endParaRPr sz="1600">
              <a:solidFill>
                <a:schemeClr val="dk1"/>
              </a:solidFill>
              <a:latin typeface="Montserrat Medium"/>
              <a:ea typeface="Montserrat Medium"/>
              <a:cs typeface="Montserrat Medium"/>
              <a:sym typeface="Montserrat Medium"/>
            </a:endParaRPr>
          </a:p>
          <a:p>
            <a:pPr indent="0" lvl="0" marL="457200" marR="0" rtl="0" algn="l">
              <a:lnSpc>
                <a:spcPct val="100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330200" lvl="0" marL="457200" marR="0" rtl="0" algn="l">
              <a:lnSpc>
                <a:spcPct val="100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The economic sector composure varies between different state, some are more sensitive to FFR while some are not so we might get different conclusions if we do the same analysis to other states </a:t>
            </a:r>
            <a:endParaRPr sz="1600">
              <a:solidFill>
                <a:schemeClr val="dk1"/>
              </a:solidFill>
              <a:latin typeface="Montserrat Medium"/>
              <a:ea typeface="Montserrat Medium"/>
              <a:cs typeface="Montserrat Medium"/>
              <a:sym typeface="Montserrat Medium"/>
            </a:endParaRPr>
          </a:p>
          <a:p>
            <a:pPr indent="0" lvl="0" marL="457200" marR="0" rtl="0" algn="l">
              <a:lnSpc>
                <a:spcPct val="100000"/>
              </a:lnSpc>
              <a:spcBef>
                <a:spcPts val="0"/>
              </a:spcBef>
              <a:spcAft>
                <a:spcPts val="0"/>
              </a:spcAft>
              <a:buNone/>
            </a:pPr>
            <a:r>
              <a:t/>
            </a:r>
            <a:endParaRPr b="0" i="0" sz="1600" u="none" cap="none" strike="noStrike">
              <a:solidFill>
                <a:schemeClr val="dk1"/>
              </a:solidFill>
              <a:latin typeface="Montserrat Medium"/>
              <a:ea typeface="Montserrat Medium"/>
              <a:cs typeface="Montserrat Medium"/>
              <a:sym typeface="Montserrat Medium"/>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Montserrat Medium"/>
              <a:ea typeface="Montserrat Medium"/>
              <a:cs typeface="Montserrat Medium"/>
              <a:sym typeface="Montserrat Medium"/>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Montserrat Medium"/>
              <a:ea typeface="Montserrat Medium"/>
              <a:cs typeface="Montserrat Medium"/>
              <a:sym typeface="Montserra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9"/>
          <p:cNvSpPr txBox="1"/>
          <p:nvPr>
            <p:ph type="title"/>
          </p:nvPr>
        </p:nvSpPr>
        <p:spPr>
          <a:xfrm>
            <a:off x="1170150" y="1833300"/>
            <a:ext cx="6803700" cy="147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9600">
                <a:latin typeface="Anton"/>
                <a:ea typeface="Anton"/>
                <a:cs typeface="Anton"/>
                <a:sym typeface="Anton"/>
              </a:rPr>
              <a:t>End</a:t>
            </a:r>
            <a:endParaRPr sz="9600" u="sng">
              <a:latin typeface="Anton"/>
              <a:ea typeface="Anton"/>
              <a:cs typeface="Anton"/>
              <a:sym typeface="Anton"/>
            </a:endParaRPr>
          </a:p>
          <a:p>
            <a:pPr indent="114300" lvl="0" marL="0" rtl="0" algn="ctr">
              <a:lnSpc>
                <a:spcPct val="100000"/>
              </a:lnSpc>
              <a:spcBef>
                <a:spcPts val="0"/>
              </a:spcBef>
              <a:spcAft>
                <a:spcPts val="0"/>
              </a:spcAft>
              <a:buSzPts val="3000"/>
              <a:buNone/>
            </a:pPr>
            <a:r>
              <a:t/>
            </a:r>
            <a:endParaRPr sz="9600">
              <a:solidFill>
                <a:srgbClr val="191919"/>
              </a:solidFill>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
          <p:cNvSpPr txBox="1"/>
          <p:nvPr>
            <p:ph type="title"/>
          </p:nvPr>
        </p:nvSpPr>
        <p:spPr>
          <a:xfrm>
            <a:off x="800100" y="928500"/>
            <a:ext cx="7543800" cy="719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3000"/>
              <a:buNone/>
            </a:pPr>
            <a:r>
              <a:rPr lang="en" sz="3600">
                <a:latin typeface="Anton"/>
                <a:ea typeface="Anton"/>
                <a:cs typeface="Anton"/>
                <a:sym typeface="Anton"/>
              </a:rPr>
              <a:t>Philips’ Curve and Fisher Eq.</a:t>
            </a:r>
            <a:endParaRPr sz="3600">
              <a:latin typeface="Anton"/>
              <a:ea typeface="Anton"/>
              <a:cs typeface="Anton"/>
              <a:sym typeface="Anton"/>
            </a:endParaRPr>
          </a:p>
        </p:txBody>
      </p:sp>
      <p:sp>
        <p:nvSpPr>
          <p:cNvPr id="327" name="Google Shape;327;p2"/>
          <p:cNvSpPr txBox="1"/>
          <p:nvPr/>
        </p:nvSpPr>
        <p:spPr>
          <a:xfrm>
            <a:off x="492300" y="1647900"/>
            <a:ext cx="8159400" cy="34032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None/>
            </a:pPr>
            <a:r>
              <a:t/>
            </a:r>
            <a:endParaRPr b="0" i="0" sz="1500" u="none" cap="none" strike="noStrike">
              <a:solidFill>
                <a:schemeClr val="dk1"/>
              </a:solidFill>
              <a:latin typeface="Montserrat Medium"/>
              <a:ea typeface="Montserrat Medium"/>
              <a:cs typeface="Montserrat Medium"/>
              <a:sym typeface="Montserrat Medium"/>
            </a:endParaRPr>
          </a:p>
        </p:txBody>
      </p:sp>
      <p:pic>
        <p:nvPicPr>
          <p:cNvPr id="328" name="Google Shape;328;p2"/>
          <p:cNvPicPr preferRelativeResize="0"/>
          <p:nvPr/>
        </p:nvPicPr>
        <p:blipFill>
          <a:blip r:embed="rId3">
            <a:alphaModFix/>
          </a:blip>
          <a:stretch>
            <a:fillRect/>
          </a:stretch>
        </p:blipFill>
        <p:spPr>
          <a:xfrm>
            <a:off x="2506577" y="2989800"/>
            <a:ext cx="4418047" cy="719400"/>
          </a:xfrm>
          <a:prstGeom prst="rect">
            <a:avLst/>
          </a:prstGeom>
          <a:noFill/>
          <a:ln>
            <a:noFill/>
          </a:ln>
        </p:spPr>
      </p:pic>
      <p:pic>
        <p:nvPicPr>
          <p:cNvPr id="329" name="Google Shape;329;p2"/>
          <p:cNvPicPr preferRelativeResize="0"/>
          <p:nvPr/>
        </p:nvPicPr>
        <p:blipFill>
          <a:blip r:embed="rId4">
            <a:alphaModFix/>
          </a:blip>
          <a:stretch>
            <a:fillRect/>
          </a:stretch>
        </p:blipFill>
        <p:spPr>
          <a:xfrm>
            <a:off x="2506575" y="1896725"/>
            <a:ext cx="4636350" cy="764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fd3faea710_0_2"/>
          <p:cNvSpPr txBox="1"/>
          <p:nvPr>
            <p:ph type="title"/>
          </p:nvPr>
        </p:nvSpPr>
        <p:spPr>
          <a:xfrm>
            <a:off x="800100" y="314850"/>
            <a:ext cx="7543800" cy="719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3000"/>
              <a:buNone/>
            </a:pPr>
            <a:r>
              <a:rPr lang="en" sz="3600">
                <a:latin typeface="Anton"/>
                <a:ea typeface="Anton"/>
                <a:cs typeface="Anton"/>
                <a:sym typeface="Anton"/>
              </a:rPr>
              <a:t>Empirical Challenges</a:t>
            </a:r>
            <a:endParaRPr sz="3600">
              <a:latin typeface="Anton"/>
              <a:ea typeface="Anton"/>
              <a:cs typeface="Anton"/>
              <a:sym typeface="Anton"/>
            </a:endParaRPr>
          </a:p>
        </p:txBody>
      </p:sp>
      <p:sp>
        <p:nvSpPr>
          <p:cNvPr id="335" name="Google Shape;335;g2fd3faea710_0_2"/>
          <p:cNvSpPr txBox="1"/>
          <p:nvPr/>
        </p:nvSpPr>
        <p:spPr>
          <a:xfrm>
            <a:off x="492300" y="1647900"/>
            <a:ext cx="8159400" cy="34032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None/>
            </a:pPr>
            <a:r>
              <a:t/>
            </a:r>
            <a:endParaRPr b="0" i="0" sz="1500" u="none" cap="none" strike="noStrike">
              <a:solidFill>
                <a:schemeClr val="dk1"/>
              </a:solidFill>
              <a:latin typeface="Montserrat Medium"/>
              <a:ea typeface="Montserrat Medium"/>
              <a:cs typeface="Montserrat Medium"/>
              <a:sym typeface="Montserrat Medium"/>
            </a:endParaRPr>
          </a:p>
        </p:txBody>
      </p:sp>
      <p:sp>
        <p:nvSpPr>
          <p:cNvPr id="336" name="Google Shape;336;g2fd3faea710_0_2"/>
          <p:cNvSpPr txBox="1"/>
          <p:nvPr/>
        </p:nvSpPr>
        <p:spPr>
          <a:xfrm>
            <a:off x="334500" y="1143900"/>
            <a:ext cx="8809500" cy="3907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Endogeneity </a:t>
            </a:r>
            <a:endParaRPr sz="1600">
              <a:solidFill>
                <a:schemeClr val="dk1"/>
              </a:solidFill>
              <a:latin typeface="Montserrat Medium"/>
              <a:ea typeface="Montserrat Medium"/>
              <a:cs typeface="Montserrat Medium"/>
              <a:sym typeface="Montserrat Medium"/>
            </a:endParaRPr>
          </a:p>
          <a:p>
            <a:pPr indent="-330200" lvl="1" marL="914400" marR="0" rtl="0" algn="l">
              <a:lnSpc>
                <a:spcPct val="115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This problem occurs when there is a simultaneous relationship between the two variables.</a:t>
            </a:r>
            <a:endParaRPr sz="1600">
              <a:solidFill>
                <a:schemeClr val="dk1"/>
              </a:solidFill>
              <a:latin typeface="Montserrat Medium"/>
              <a:ea typeface="Montserrat Medium"/>
              <a:cs typeface="Montserrat Medium"/>
              <a:sym typeface="Montserrat Medium"/>
            </a:endParaRPr>
          </a:p>
          <a:p>
            <a:pPr indent="0" lvl="0" marL="91440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330200" lvl="1" marL="914400" marR="0" rtl="0" algn="l">
              <a:lnSpc>
                <a:spcPct val="115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Simply regressing growth rate against Federal Funds Rate (FFR) will bias the slope coefficient beta.</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91440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914400" marR="0" rtl="0" algn="l">
              <a:lnSpc>
                <a:spcPct val="115000"/>
              </a:lnSpc>
              <a:spcBef>
                <a:spcPts val="0"/>
              </a:spcBef>
              <a:spcAft>
                <a:spcPts val="0"/>
              </a:spcAft>
              <a:buNone/>
            </a:pPr>
            <a:r>
              <a:t/>
            </a:r>
            <a:endParaRPr b="0" i="0" sz="1600" u="none" cap="none" strike="noStrike">
              <a:solidFill>
                <a:schemeClr val="dk1"/>
              </a:solidFill>
              <a:latin typeface="Montserrat Medium"/>
              <a:ea typeface="Montserrat Medium"/>
              <a:cs typeface="Montserrat Medium"/>
              <a:sym typeface="Montserrat Medium"/>
            </a:endParaRPr>
          </a:p>
        </p:txBody>
      </p:sp>
      <p:pic>
        <p:nvPicPr>
          <p:cNvPr id="337" name="Google Shape;337;g2fd3faea710_0_2"/>
          <p:cNvPicPr preferRelativeResize="0"/>
          <p:nvPr/>
        </p:nvPicPr>
        <p:blipFill>
          <a:blip r:embed="rId3">
            <a:alphaModFix/>
          </a:blip>
          <a:stretch>
            <a:fillRect/>
          </a:stretch>
        </p:blipFill>
        <p:spPr>
          <a:xfrm>
            <a:off x="2731870" y="3058575"/>
            <a:ext cx="3795125" cy="1561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fd3faea710_0_24"/>
          <p:cNvSpPr txBox="1"/>
          <p:nvPr>
            <p:ph type="title"/>
          </p:nvPr>
        </p:nvSpPr>
        <p:spPr>
          <a:xfrm>
            <a:off x="800100" y="314850"/>
            <a:ext cx="7543800" cy="719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3000"/>
              <a:buNone/>
            </a:pPr>
            <a:r>
              <a:rPr lang="en" sz="3600">
                <a:latin typeface="Anton"/>
                <a:ea typeface="Anton"/>
                <a:cs typeface="Anton"/>
                <a:sym typeface="Anton"/>
              </a:rPr>
              <a:t>Data origin — Wyoming State</a:t>
            </a:r>
            <a:endParaRPr sz="3600">
              <a:latin typeface="Anton"/>
              <a:ea typeface="Anton"/>
              <a:cs typeface="Anton"/>
              <a:sym typeface="Anton"/>
            </a:endParaRPr>
          </a:p>
        </p:txBody>
      </p:sp>
      <p:sp>
        <p:nvSpPr>
          <p:cNvPr id="343" name="Google Shape;343;g2fd3faea710_0_24"/>
          <p:cNvSpPr txBox="1"/>
          <p:nvPr/>
        </p:nvSpPr>
        <p:spPr>
          <a:xfrm>
            <a:off x="492300" y="1647900"/>
            <a:ext cx="8159400" cy="34032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None/>
            </a:pPr>
            <a:r>
              <a:t/>
            </a:r>
            <a:endParaRPr b="0" i="0" sz="1500" u="none" cap="none" strike="noStrike">
              <a:solidFill>
                <a:schemeClr val="dk1"/>
              </a:solidFill>
              <a:latin typeface="Montserrat Medium"/>
              <a:ea typeface="Montserrat Medium"/>
              <a:cs typeface="Montserrat Medium"/>
              <a:sym typeface="Montserrat Medium"/>
            </a:endParaRPr>
          </a:p>
        </p:txBody>
      </p:sp>
      <p:sp>
        <p:nvSpPr>
          <p:cNvPr id="344" name="Google Shape;344;g2fd3faea710_0_24"/>
          <p:cNvSpPr txBox="1"/>
          <p:nvPr/>
        </p:nvSpPr>
        <p:spPr>
          <a:xfrm>
            <a:off x="167250" y="988300"/>
            <a:ext cx="8809500" cy="3907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rgbClr val="000000"/>
              </a:buClr>
              <a:buSzPts val="1600"/>
              <a:buFont typeface="Montserrat Medium"/>
              <a:buChar char="●"/>
            </a:pPr>
            <a:r>
              <a:rPr b="0" i="0" lang="en" sz="1600" u="none" cap="none" strike="noStrike">
                <a:solidFill>
                  <a:srgbClr val="000000"/>
                </a:solidFill>
                <a:latin typeface="Montserrat Medium"/>
                <a:ea typeface="Montserrat Medium"/>
                <a:cs typeface="Montserrat Medium"/>
                <a:sym typeface="Montserrat Medium"/>
              </a:rPr>
              <a:t>Our data comes from </a:t>
            </a:r>
            <a:r>
              <a:rPr lang="en" sz="1600">
                <a:latin typeface="Montserrat Medium"/>
                <a:ea typeface="Montserrat Medium"/>
                <a:cs typeface="Montserrat Medium"/>
                <a:sym typeface="Montserrat Medium"/>
              </a:rPr>
              <a:t>the FRED</a:t>
            </a:r>
            <a:endParaRPr b="0" i="0" sz="1600" u="none" cap="none" strike="noStrike">
              <a:solidFill>
                <a:srgbClr val="000000"/>
              </a:solidFill>
              <a:latin typeface="Montserrat Medium"/>
              <a:ea typeface="Montserrat Medium"/>
              <a:cs typeface="Montserrat Medium"/>
              <a:sym typeface="Montserrat Medium"/>
            </a:endParaRPr>
          </a:p>
          <a:p>
            <a:pPr indent="-330200" lvl="1" marL="914400" marR="0" rtl="0" algn="l">
              <a:lnSpc>
                <a:spcPct val="115000"/>
              </a:lnSpc>
              <a:spcBef>
                <a:spcPts val="0"/>
              </a:spcBef>
              <a:spcAft>
                <a:spcPts val="0"/>
              </a:spcAft>
              <a:buClr>
                <a:srgbClr val="000000"/>
              </a:buClr>
              <a:buSzPts val="1600"/>
              <a:buFont typeface="Montserrat Medium"/>
              <a:buChar char="○"/>
            </a:pPr>
            <a:r>
              <a:rPr lang="en" sz="1600">
                <a:latin typeface="Montserrat Medium"/>
                <a:ea typeface="Montserrat Medium"/>
                <a:cs typeface="Montserrat Medium"/>
                <a:sym typeface="Montserrat Medium"/>
              </a:rPr>
              <a:t>Raw real GDP (quarterly)</a:t>
            </a:r>
            <a:endParaRPr sz="1600">
              <a:latin typeface="Montserrat Medium"/>
              <a:ea typeface="Montserrat Medium"/>
              <a:cs typeface="Montserrat Medium"/>
              <a:sym typeface="Montserrat Medium"/>
            </a:endParaRPr>
          </a:p>
          <a:p>
            <a:pPr indent="-330200" lvl="1" marL="914400" marR="0" rtl="0" algn="l">
              <a:lnSpc>
                <a:spcPct val="115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Unemployment rate (monthly)</a:t>
            </a:r>
            <a:endParaRPr sz="1600">
              <a:latin typeface="Montserrat Medium"/>
              <a:ea typeface="Montserrat Medium"/>
              <a:cs typeface="Montserrat Medium"/>
              <a:sym typeface="Montserrat Medium"/>
            </a:endParaRPr>
          </a:p>
          <a:p>
            <a:pPr indent="-330200" lvl="1" marL="914400" marR="0" rtl="0" algn="l">
              <a:lnSpc>
                <a:spcPct val="115000"/>
              </a:lnSpc>
              <a:spcBef>
                <a:spcPts val="0"/>
              </a:spcBef>
              <a:spcAft>
                <a:spcPts val="0"/>
              </a:spcAft>
              <a:buClr>
                <a:srgbClr val="000000"/>
              </a:buClr>
              <a:buSzPts val="1600"/>
              <a:buFont typeface="Montserrat Medium"/>
              <a:buChar char="○"/>
            </a:pPr>
            <a:r>
              <a:rPr lang="en" sz="1600">
                <a:latin typeface="Montserrat Medium"/>
                <a:ea typeface="Montserrat Medium"/>
                <a:cs typeface="Montserrat Medium"/>
                <a:sym typeface="Montserrat Medium"/>
              </a:rPr>
              <a:t>Federal Funds Rate i.e. FFR (monthly)</a:t>
            </a:r>
            <a:endParaRPr b="0" i="0" sz="1600" u="none" cap="none" strike="noStrike">
              <a:solidFill>
                <a:srgbClr val="000000"/>
              </a:solidFill>
              <a:latin typeface="Montserrat Medium"/>
              <a:ea typeface="Montserrat Medium"/>
              <a:cs typeface="Montserrat Medium"/>
              <a:sym typeface="Montserrat Medium"/>
            </a:endParaRPr>
          </a:p>
          <a:p>
            <a:pPr indent="0" lvl="0" marL="457200" marR="0" rtl="0" algn="l">
              <a:lnSpc>
                <a:spcPct val="115000"/>
              </a:lnSpc>
              <a:spcBef>
                <a:spcPts val="0"/>
              </a:spcBef>
              <a:spcAft>
                <a:spcPts val="0"/>
              </a:spcAft>
              <a:buNone/>
            </a:pPr>
            <a:r>
              <a:rPr lang="en" sz="1600">
                <a:latin typeface="Montserrat Medium"/>
                <a:ea typeface="Montserrat Medium"/>
                <a:cs typeface="Montserrat Medium"/>
                <a:sym typeface="Montserrat Medium"/>
              </a:rPr>
              <a:t> </a:t>
            </a:r>
            <a:endParaRPr sz="1600">
              <a:latin typeface="Montserrat Medium"/>
              <a:ea typeface="Montserrat Medium"/>
              <a:cs typeface="Montserrat Medium"/>
              <a:sym typeface="Montserrat Medium"/>
            </a:endParaRPr>
          </a:p>
          <a:p>
            <a:pPr indent="-330200" lvl="0" marL="457200" marR="0" rtl="0" algn="l">
              <a:lnSpc>
                <a:spcPct val="115000"/>
              </a:lnSpc>
              <a:spcBef>
                <a:spcPts val="0"/>
              </a:spcBef>
              <a:spcAft>
                <a:spcPts val="0"/>
              </a:spcAft>
              <a:buClr>
                <a:srgbClr val="000000"/>
              </a:buClr>
              <a:buSzPts val="1600"/>
              <a:buFont typeface="Montserrat Medium"/>
              <a:buChar char="●"/>
            </a:pPr>
            <a:r>
              <a:rPr lang="en" sz="1600">
                <a:latin typeface="Montserrat Medium"/>
                <a:ea typeface="Montserrat Medium"/>
                <a:cs typeface="Montserrat Medium"/>
                <a:sym typeface="Montserrat Medium"/>
              </a:rPr>
              <a:t>Using R, we converted the monthly data into quarterly data.</a:t>
            </a:r>
            <a:endParaRPr sz="1600">
              <a:latin typeface="Montserrat Medium"/>
              <a:ea typeface="Montserrat Medium"/>
              <a:cs typeface="Montserrat Medium"/>
              <a:sym typeface="Montserrat Medium"/>
            </a:endParaRPr>
          </a:p>
          <a:p>
            <a:pPr indent="0" lvl="0" marL="457200" marR="0" rtl="0" algn="l">
              <a:lnSpc>
                <a:spcPct val="115000"/>
              </a:lnSpc>
              <a:spcBef>
                <a:spcPts val="0"/>
              </a:spcBef>
              <a:spcAft>
                <a:spcPts val="0"/>
              </a:spcAft>
              <a:buNone/>
            </a:pPr>
            <a:r>
              <a:t/>
            </a:r>
            <a:endParaRPr sz="1600">
              <a:latin typeface="Montserrat Medium"/>
              <a:ea typeface="Montserrat Medium"/>
              <a:cs typeface="Montserrat Medium"/>
              <a:sym typeface="Montserrat Medium"/>
            </a:endParaRPr>
          </a:p>
          <a:p>
            <a:pPr indent="-330200" lvl="0" marL="457200" marR="0" rtl="0" algn="l">
              <a:lnSpc>
                <a:spcPct val="115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Computed the real GDP growth rate using the raw GDP data</a:t>
            </a:r>
            <a:endParaRPr sz="1600">
              <a:latin typeface="Montserrat Medium"/>
              <a:ea typeface="Montserrat Medium"/>
              <a:cs typeface="Montserrat Medium"/>
              <a:sym typeface="Montserrat Medium"/>
            </a:endParaRPr>
          </a:p>
          <a:p>
            <a:pPr indent="0" lvl="0" marL="457200" marR="0" rtl="0" algn="l">
              <a:lnSpc>
                <a:spcPct val="115000"/>
              </a:lnSpc>
              <a:spcBef>
                <a:spcPts val="0"/>
              </a:spcBef>
              <a:spcAft>
                <a:spcPts val="0"/>
              </a:spcAft>
              <a:buNone/>
            </a:pPr>
            <a:r>
              <a:t/>
            </a:r>
            <a:endParaRPr sz="1600">
              <a:latin typeface="Montserrat Medium"/>
              <a:ea typeface="Montserrat Medium"/>
              <a:cs typeface="Montserrat Medium"/>
              <a:sym typeface="Montserrat Medium"/>
            </a:endParaRPr>
          </a:p>
          <a:p>
            <a:pPr indent="-330200" lvl="0" marL="457200" marR="0" rtl="0" algn="l">
              <a:lnSpc>
                <a:spcPct val="115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Restricted the time period to 1997 to 2022</a:t>
            </a:r>
            <a:endParaRPr sz="1600">
              <a:latin typeface="Montserrat Medium"/>
              <a:ea typeface="Montserrat Medium"/>
              <a:cs typeface="Montserrat Medium"/>
              <a:sym typeface="Montserrat Medium"/>
            </a:endParaRPr>
          </a:p>
          <a:p>
            <a:pPr indent="0" lvl="0" marL="457200" marR="0" rtl="0" algn="l">
              <a:lnSpc>
                <a:spcPct val="115000"/>
              </a:lnSpc>
              <a:spcBef>
                <a:spcPts val="0"/>
              </a:spcBef>
              <a:spcAft>
                <a:spcPts val="0"/>
              </a:spcAft>
              <a:buNone/>
            </a:pPr>
            <a:r>
              <a:t/>
            </a:r>
            <a:endParaRPr b="0" i="0" sz="1600" u="none" cap="none" strike="noStrike">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fd3faea710_0_15"/>
          <p:cNvSpPr txBox="1"/>
          <p:nvPr>
            <p:ph type="title"/>
          </p:nvPr>
        </p:nvSpPr>
        <p:spPr>
          <a:xfrm>
            <a:off x="800100" y="314850"/>
            <a:ext cx="7543800" cy="719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SzPts val="3000"/>
              <a:buNone/>
            </a:pPr>
            <a:r>
              <a:rPr lang="en" sz="3600">
                <a:latin typeface="Anton"/>
                <a:ea typeface="Anton"/>
                <a:cs typeface="Anton"/>
                <a:sym typeface="Anton"/>
              </a:rPr>
              <a:t>Main Econometric Model</a:t>
            </a:r>
            <a:endParaRPr sz="3600">
              <a:latin typeface="Anton"/>
              <a:ea typeface="Anton"/>
              <a:cs typeface="Anton"/>
              <a:sym typeface="Anton"/>
            </a:endParaRPr>
          </a:p>
        </p:txBody>
      </p:sp>
      <p:sp>
        <p:nvSpPr>
          <p:cNvPr id="350" name="Google Shape;350;g2fd3faea710_0_15"/>
          <p:cNvSpPr txBox="1"/>
          <p:nvPr/>
        </p:nvSpPr>
        <p:spPr>
          <a:xfrm>
            <a:off x="492300" y="1647900"/>
            <a:ext cx="8159400" cy="34032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0"/>
              </a:spcBef>
              <a:spcAft>
                <a:spcPts val="0"/>
              </a:spcAft>
              <a:buNone/>
            </a:pPr>
            <a:r>
              <a:t/>
            </a:r>
            <a:endParaRPr b="0" i="0" sz="1500" u="none" cap="none" strike="noStrike">
              <a:solidFill>
                <a:schemeClr val="dk1"/>
              </a:solidFill>
              <a:latin typeface="Montserrat Medium"/>
              <a:ea typeface="Montserrat Medium"/>
              <a:cs typeface="Montserrat Medium"/>
              <a:sym typeface="Montserrat Medium"/>
            </a:endParaRPr>
          </a:p>
        </p:txBody>
      </p:sp>
      <p:sp>
        <p:nvSpPr>
          <p:cNvPr id="351" name="Google Shape;351;g2fd3faea710_0_15"/>
          <p:cNvSpPr txBox="1"/>
          <p:nvPr/>
        </p:nvSpPr>
        <p:spPr>
          <a:xfrm>
            <a:off x="334500" y="893675"/>
            <a:ext cx="8809500" cy="41574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Vector Autoregression (VAR)</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330200" lvl="1" marL="914400" marR="0" rtl="0" algn="l">
              <a:lnSpc>
                <a:spcPct val="115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By estimating the 2 equations </a:t>
            </a:r>
            <a:r>
              <a:rPr lang="en" sz="1600">
                <a:solidFill>
                  <a:schemeClr val="dk1"/>
                </a:solidFill>
                <a:latin typeface="Montserrat Medium"/>
                <a:ea typeface="Montserrat Medium"/>
                <a:cs typeface="Montserrat Medium"/>
                <a:sym typeface="Montserrat Medium"/>
              </a:rPr>
              <a:t>simultaneously in VAR, the endogeneity problem was resolved.</a:t>
            </a:r>
            <a:endParaRPr sz="1600">
              <a:solidFill>
                <a:schemeClr val="dk1"/>
              </a:solidFill>
              <a:latin typeface="Montserrat Medium"/>
              <a:ea typeface="Montserrat Medium"/>
              <a:cs typeface="Montserrat Medium"/>
              <a:sym typeface="Montserrat Medium"/>
            </a:endParaRPr>
          </a:p>
          <a:p>
            <a:pPr indent="0" lvl="0" marL="91440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330200" lvl="1" marL="914400" marR="0" rtl="0" algn="l">
              <a:lnSpc>
                <a:spcPct val="115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Using the VAR.select function in R, we selected the order for VAR as 2.</a:t>
            </a:r>
            <a:endParaRPr sz="1600">
              <a:solidFill>
                <a:schemeClr val="dk1"/>
              </a:solidFill>
              <a:latin typeface="Montserrat Medium"/>
              <a:ea typeface="Montserrat Medium"/>
              <a:cs typeface="Montserrat Medium"/>
              <a:sym typeface="Montserrat Medium"/>
            </a:endParaRPr>
          </a:p>
          <a:p>
            <a:pPr indent="0" lvl="0" marL="91440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330200" lvl="1" marL="914400" marR="0" rtl="0" algn="l">
              <a:lnSpc>
                <a:spcPct val="115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We start by estimating the reduced form, then we can estimate the parameters in the structural form and compute the structural impulse response function.</a:t>
            </a:r>
            <a:endParaRPr sz="1600">
              <a:solidFill>
                <a:schemeClr val="dk1"/>
              </a:solidFill>
              <a:latin typeface="Montserrat Medium"/>
              <a:ea typeface="Montserrat Medium"/>
              <a:cs typeface="Montserrat Medium"/>
              <a:sym typeface="Montserrat Medium"/>
            </a:endParaRPr>
          </a:p>
          <a:p>
            <a:pPr indent="0" lvl="0" marL="91440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91440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914400" marR="0" rtl="0" algn="l">
              <a:lnSpc>
                <a:spcPct val="115000"/>
              </a:lnSpc>
              <a:spcBef>
                <a:spcPts val="0"/>
              </a:spcBef>
              <a:spcAft>
                <a:spcPts val="0"/>
              </a:spcAft>
              <a:buNone/>
            </a:pPr>
            <a:r>
              <a:t/>
            </a:r>
            <a:endParaRPr sz="1600">
              <a:solidFill>
                <a:schemeClr val="dk1"/>
              </a:solidFill>
              <a:latin typeface="Montserrat Medium"/>
              <a:ea typeface="Montserrat Medium"/>
              <a:cs typeface="Montserrat Medium"/>
              <a:sym typeface="Montserrat Medium"/>
            </a:endParaRPr>
          </a:p>
          <a:p>
            <a:pPr indent="0" lvl="0" marL="914400" marR="0" rtl="0" algn="l">
              <a:lnSpc>
                <a:spcPct val="115000"/>
              </a:lnSpc>
              <a:spcBef>
                <a:spcPts val="0"/>
              </a:spcBef>
              <a:spcAft>
                <a:spcPts val="0"/>
              </a:spcAft>
              <a:buNone/>
            </a:pPr>
            <a:r>
              <a:t/>
            </a:r>
            <a:endParaRPr b="0" i="0" sz="1600" u="none" cap="none" strike="noStrike">
              <a:solidFill>
                <a:schemeClr val="dk1"/>
              </a:solidFill>
              <a:latin typeface="Montserrat Medium"/>
              <a:ea typeface="Montserrat Medium"/>
              <a:cs typeface="Montserrat Medium"/>
              <a:sym typeface="Montserrat Medium"/>
            </a:endParaRPr>
          </a:p>
        </p:txBody>
      </p:sp>
      <p:pic>
        <p:nvPicPr>
          <p:cNvPr id="352" name="Google Shape;352;g2fd3faea710_0_15"/>
          <p:cNvPicPr preferRelativeResize="0"/>
          <p:nvPr/>
        </p:nvPicPr>
        <p:blipFill>
          <a:blip r:embed="rId3">
            <a:alphaModFix/>
          </a:blip>
          <a:stretch>
            <a:fillRect/>
          </a:stretch>
        </p:blipFill>
        <p:spPr>
          <a:xfrm>
            <a:off x="800100" y="1236301"/>
            <a:ext cx="7955125" cy="140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
          <p:cNvSpPr txBox="1"/>
          <p:nvPr>
            <p:ph type="title"/>
          </p:nvPr>
        </p:nvSpPr>
        <p:spPr>
          <a:xfrm>
            <a:off x="311738" y="120013"/>
            <a:ext cx="4158000" cy="950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000"/>
              <a:buNone/>
            </a:pPr>
            <a:r>
              <a:rPr lang="en" sz="3600">
                <a:latin typeface="Anton"/>
                <a:ea typeface="Anton"/>
                <a:cs typeface="Anton"/>
                <a:sym typeface="Anton"/>
              </a:rPr>
              <a:t>Key </a:t>
            </a:r>
            <a:r>
              <a:rPr lang="en" sz="3600">
                <a:latin typeface="Anton"/>
                <a:ea typeface="Anton"/>
                <a:cs typeface="Anton"/>
                <a:sym typeface="Anton"/>
              </a:rPr>
              <a:t>Empirical Results</a:t>
            </a:r>
            <a:endParaRPr sz="2800">
              <a:solidFill>
                <a:srgbClr val="325D79"/>
              </a:solidFill>
              <a:latin typeface="Anton"/>
              <a:ea typeface="Anton"/>
              <a:cs typeface="Anton"/>
              <a:sym typeface="Anton"/>
            </a:endParaRPr>
          </a:p>
        </p:txBody>
      </p:sp>
      <p:sp>
        <p:nvSpPr>
          <p:cNvPr id="358" name="Google Shape;358;p4"/>
          <p:cNvSpPr txBox="1"/>
          <p:nvPr/>
        </p:nvSpPr>
        <p:spPr>
          <a:xfrm>
            <a:off x="75000" y="2571750"/>
            <a:ext cx="9359400" cy="3907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The covariance between GDP growth rate and Federal Funds Rate is positive.</a:t>
            </a:r>
            <a:endParaRPr sz="1600">
              <a:latin typeface="Montserrat Medium"/>
              <a:ea typeface="Montserrat Medium"/>
              <a:cs typeface="Montserrat Medium"/>
              <a:sym typeface="Montserrat Medium"/>
            </a:endParaRPr>
          </a:p>
          <a:p>
            <a:pPr indent="0" lvl="0" marL="457200" marR="0" rtl="0" algn="l">
              <a:lnSpc>
                <a:spcPct val="115000"/>
              </a:lnSpc>
              <a:spcBef>
                <a:spcPts val="0"/>
              </a:spcBef>
              <a:spcAft>
                <a:spcPts val="0"/>
              </a:spcAft>
              <a:buNone/>
            </a:pPr>
            <a:r>
              <a:t/>
            </a:r>
            <a:endParaRPr sz="1600">
              <a:latin typeface="Montserrat Medium"/>
              <a:ea typeface="Montserrat Medium"/>
              <a:cs typeface="Montserrat Medium"/>
              <a:sym typeface="Montserrat Medium"/>
            </a:endParaRPr>
          </a:p>
          <a:p>
            <a:pPr indent="-330200" lvl="0" marL="457200" marR="0" rtl="0" algn="l">
              <a:lnSpc>
                <a:spcPct val="115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So there is a positive contemporaneous relation between the two variables</a:t>
            </a:r>
            <a:endParaRPr sz="1600">
              <a:latin typeface="Montserrat Medium"/>
              <a:ea typeface="Montserrat Medium"/>
              <a:cs typeface="Montserrat Medium"/>
              <a:sym typeface="Montserrat Medium"/>
            </a:endParaRPr>
          </a:p>
          <a:p>
            <a:pPr indent="0" lvl="0" marL="457200" marR="0" rtl="0" algn="l">
              <a:lnSpc>
                <a:spcPct val="115000"/>
              </a:lnSpc>
              <a:spcBef>
                <a:spcPts val="0"/>
              </a:spcBef>
              <a:spcAft>
                <a:spcPts val="0"/>
              </a:spcAft>
              <a:buNone/>
            </a:pPr>
            <a:r>
              <a:t/>
            </a:r>
            <a:endParaRPr sz="1600">
              <a:latin typeface="Montserrat Medium"/>
              <a:ea typeface="Montserrat Medium"/>
              <a:cs typeface="Montserrat Medium"/>
              <a:sym typeface="Montserrat Medium"/>
            </a:endParaRPr>
          </a:p>
          <a:p>
            <a:pPr indent="-330200" lvl="0" marL="457200" marR="0" rtl="0" algn="l">
              <a:lnSpc>
                <a:spcPct val="115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Is this causality???</a:t>
            </a:r>
            <a:endParaRPr sz="1600">
              <a:latin typeface="Montserrat Medium"/>
              <a:ea typeface="Montserrat Medium"/>
              <a:cs typeface="Montserrat Medium"/>
              <a:sym typeface="Montserrat Medium"/>
            </a:endParaRPr>
          </a:p>
          <a:p>
            <a:pPr indent="0" lvl="0" marL="457200" marR="0" rtl="0" algn="l">
              <a:lnSpc>
                <a:spcPct val="115000"/>
              </a:lnSpc>
              <a:spcBef>
                <a:spcPts val="0"/>
              </a:spcBef>
              <a:spcAft>
                <a:spcPts val="0"/>
              </a:spcAft>
              <a:buNone/>
            </a:pPr>
            <a:r>
              <a:t/>
            </a:r>
            <a:endParaRPr b="0" i="0" sz="1600" u="none" cap="none" strike="noStrike">
              <a:solidFill>
                <a:srgbClr val="000000"/>
              </a:solidFill>
              <a:latin typeface="Montserrat Medium"/>
              <a:ea typeface="Montserrat Medium"/>
              <a:cs typeface="Montserrat Medium"/>
              <a:sym typeface="Montserrat Medium"/>
            </a:endParaRPr>
          </a:p>
        </p:txBody>
      </p:sp>
      <p:pic>
        <p:nvPicPr>
          <p:cNvPr id="359" name="Google Shape;359;p4"/>
          <p:cNvPicPr preferRelativeResize="0"/>
          <p:nvPr/>
        </p:nvPicPr>
        <p:blipFill>
          <a:blip r:embed="rId3">
            <a:alphaModFix/>
          </a:blip>
          <a:stretch>
            <a:fillRect/>
          </a:stretch>
        </p:blipFill>
        <p:spPr>
          <a:xfrm>
            <a:off x="930873" y="893350"/>
            <a:ext cx="7282250" cy="161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2fd3faea710_0_65"/>
          <p:cNvSpPr txBox="1"/>
          <p:nvPr>
            <p:ph type="title"/>
          </p:nvPr>
        </p:nvSpPr>
        <p:spPr>
          <a:xfrm>
            <a:off x="311738" y="120013"/>
            <a:ext cx="4158000" cy="950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000"/>
              <a:buNone/>
            </a:pPr>
            <a:r>
              <a:rPr lang="en" sz="3600">
                <a:latin typeface="Anton"/>
                <a:ea typeface="Anton"/>
                <a:cs typeface="Anton"/>
                <a:sym typeface="Anton"/>
              </a:rPr>
              <a:t>Key Empirical Results</a:t>
            </a:r>
            <a:endParaRPr sz="2800">
              <a:solidFill>
                <a:srgbClr val="325D79"/>
              </a:solidFill>
              <a:latin typeface="Anton"/>
              <a:ea typeface="Anton"/>
              <a:cs typeface="Anton"/>
              <a:sym typeface="Anton"/>
            </a:endParaRPr>
          </a:p>
        </p:txBody>
      </p:sp>
      <p:pic>
        <p:nvPicPr>
          <p:cNvPr id="365" name="Google Shape;365;g2fd3faea710_0_65"/>
          <p:cNvPicPr preferRelativeResize="0"/>
          <p:nvPr/>
        </p:nvPicPr>
        <p:blipFill>
          <a:blip r:embed="rId3">
            <a:alphaModFix/>
          </a:blip>
          <a:stretch>
            <a:fillRect/>
          </a:stretch>
        </p:blipFill>
        <p:spPr>
          <a:xfrm>
            <a:off x="797897" y="798447"/>
            <a:ext cx="6996744" cy="1773300"/>
          </a:xfrm>
          <a:prstGeom prst="rect">
            <a:avLst/>
          </a:prstGeom>
          <a:noFill/>
          <a:ln>
            <a:noFill/>
          </a:ln>
        </p:spPr>
      </p:pic>
      <p:sp>
        <p:nvSpPr>
          <p:cNvPr id="366" name="Google Shape;366;g2fd3faea710_0_65"/>
          <p:cNvSpPr txBox="1"/>
          <p:nvPr/>
        </p:nvSpPr>
        <p:spPr>
          <a:xfrm>
            <a:off x="75000" y="2571750"/>
            <a:ext cx="9359400" cy="39072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The covariance between Unemployment rate and Federal Funds Rate is negative.</a:t>
            </a:r>
            <a:endParaRPr sz="1600">
              <a:latin typeface="Montserrat Medium"/>
              <a:ea typeface="Montserrat Medium"/>
              <a:cs typeface="Montserrat Medium"/>
              <a:sym typeface="Montserrat Medium"/>
            </a:endParaRPr>
          </a:p>
          <a:p>
            <a:pPr indent="0" lvl="0" marL="457200" marR="0" rtl="0" algn="l">
              <a:lnSpc>
                <a:spcPct val="115000"/>
              </a:lnSpc>
              <a:spcBef>
                <a:spcPts val="0"/>
              </a:spcBef>
              <a:spcAft>
                <a:spcPts val="0"/>
              </a:spcAft>
              <a:buNone/>
            </a:pPr>
            <a:r>
              <a:t/>
            </a:r>
            <a:endParaRPr sz="1600">
              <a:latin typeface="Montserrat Medium"/>
              <a:ea typeface="Montserrat Medium"/>
              <a:cs typeface="Montserrat Medium"/>
              <a:sym typeface="Montserrat Medium"/>
            </a:endParaRPr>
          </a:p>
          <a:p>
            <a:pPr indent="-330200" lvl="0" marL="457200" marR="0" rtl="0" algn="l">
              <a:lnSpc>
                <a:spcPct val="115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So there is a negative contemporaneous relation between the two variables</a:t>
            </a:r>
            <a:endParaRPr sz="1600">
              <a:latin typeface="Montserrat Medium"/>
              <a:ea typeface="Montserrat Medium"/>
              <a:cs typeface="Montserrat Medium"/>
              <a:sym typeface="Montserrat Medium"/>
            </a:endParaRPr>
          </a:p>
          <a:p>
            <a:pPr indent="0" lvl="0" marL="457200" marR="0" rtl="0" algn="l">
              <a:lnSpc>
                <a:spcPct val="115000"/>
              </a:lnSpc>
              <a:spcBef>
                <a:spcPts val="0"/>
              </a:spcBef>
              <a:spcAft>
                <a:spcPts val="0"/>
              </a:spcAft>
              <a:buNone/>
            </a:pPr>
            <a:r>
              <a:t/>
            </a:r>
            <a:endParaRPr sz="1600">
              <a:latin typeface="Montserrat Medium"/>
              <a:ea typeface="Montserrat Medium"/>
              <a:cs typeface="Montserrat Medium"/>
              <a:sym typeface="Montserrat Medium"/>
            </a:endParaRPr>
          </a:p>
          <a:p>
            <a:pPr indent="-330200" lvl="0" marL="457200" marR="0" rtl="0" algn="l">
              <a:lnSpc>
                <a:spcPct val="115000"/>
              </a:lnSpc>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Is this causality???</a:t>
            </a:r>
            <a:endParaRPr sz="1600">
              <a:latin typeface="Montserrat Medium"/>
              <a:ea typeface="Montserrat Medium"/>
              <a:cs typeface="Montserrat Medium"/>
              <a:sym typeface="Montserrat Medium"/>
            </a:endParaRPr>
          </a:p>
          <a:p>
            <a:pPr indent="0" lvl="0" marL="457200" marR="0" rtl="0" algn="l">
              <a:lnSpc>
                <a:spcPct val="115000"/>
              </a:lnSpc>
              <a:spcBef>
                <a:spcPts val="0"/>
              </a:spcBef>
              <a:spcAft>
                <a:spcPts val="0"/>
              </a:spcAft>
              <a:buNone/>
            </a:pPr>
            <a:r>
              <a:t/>
            </a:r>
            <a:endParaRPr b="0" i="0" sz="1600" u="none" cap="none" strike="noStrike">
              <a:solidFill>
                <a:srgbClr val="000000"/>
              </a:solidFill>
              <a:latin typeface="Montserrat Medium"/>
              <a:ea typeface="Montserrat Medium"/>
              <a:cs typeface="Montserrat Medium"/>
              <a:sym typeface="Montserra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
          <p:cNvSpPr txBox="1"/>
          <p:nvPr>
            <p:ph type="title"/>
          </p:nvPr>
        </p:nvSpPr>
        <p:spPr>
          <a:xfrm>
            <a:off x="277450" y="84300"/>
            <a:ext cx="8760000" cy="800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000"/>
              <a:buNone/>
            </a:pPr>
            <a:r>
              <a:rPr lang="en" sz="3600">
                <a:latin typeface="Anton"/>
                <a:ea typeface="Anton"/>
                <a:cs typeface="Anton"/>
                <a:sym typeface="Anton"/>
              </a:rPr>
              <a:t>Cont., Impulse response function analysis</a:t>
            </a:r>
            <a:endParaRPr sz="3600">
              <a:latin typeface="Anton"/>
              <a:ea typeface="Anton"/>
              <a:cs typeface="Anton"/>
              <a:sym typeface="Anton"/>
            </a:endParaRPr>
          </a:p>
          <a:p>
            <a:pPr indent="0" lvl="0" marL="0" rtl="0" algn="l">
              <a:lnSpc>
                <a:spcPct val="90000"/>
              </a:lnSpc>
              <a:spcBef>
                <a:spcPts val="0"/>
              </a:spcBef>
              <a:spcAft>
                <a:spcPts val="0"/>
              </a:spcAft>
              <a:buSzPts val="3000"/>
              <a:buNone/>
            </a:pPr>
            <a:r>
              <a:t/>
            </a:r>
            <a:endParaRPr sz="3600">
              <a:latin typeface="Anton"/>
              <a:ea typeface="Anton"/>
              <a:cs typeface="Anton"/>
              <a:sym typeface="Anton"/>
            </a:endParaRPr>
          </a:p>
        </p:txBody>
      </p:sp>
      <p:pic>
        <p:nvPicPr>
          <p:cNvPr id="372" name="Google Shape;372;p5"/>
          <p:cNvPicPr preferRelativeResize="0"/>
          <p:nvPr/>
        </p:nvPicPr>
        <p:blipFill>
          <a:blip r:embed="rId3">
            <a:alphaModFix/>
          </a:blip>
          <a:stretch>
            <a:fillRect/>
          </a:stretch>
        </p:blipFill>
        <p:spPr>
          <a:xfrm>
            <a:off x="846475" y="717475"/>
            <a:ext cx="6988249" cy="4115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2fd3faea710_0_73"/>
          <p:cNvSpPr txBox="1"/>
          <p:nvPr>
            <p:ph type="title"/>
          </p:nvPr>
        </p:nvSpPr>
        <p:spPr>
          <a:xfrm>
            <a:off x="277450" y="84300"/>
            <a:ext cx="8760000" cy="800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000"/>
              <a:buNone/>
            </a:pPr>
            <a:r>
              <a:rPr lang="en" sz="3600">
                <a:latin typeface="Anton"/>
                <a:ea typeface="Anton"/>
                <a:cs typeface="Anton"/>
                <a:sym typeface="Anton"/>
              </a:rPr>
              <a:t>Cont., Impulse response function analysis</a:t>
            </a:r>
            <a:endParaRPr sz="3600">
              <a:latin typeface="Anton"/>
              <a:ea typeface="Anton"/>
              <a:cs typeface="Anton"/>
              <a:sym typeface="Anton"/>
            </a:endParaRPr>
          </a:p>
          <a:p>
            <a:pPr indent="0" lvl="0" marL="0" rtl="0" algn="l">
              <a:lnSpc>
                <a:spcPct val="90000"/>
              </a:lnSpc>
              <a:spcBef>
                <a:spcPts val="0"/>
              </a:spcBef>
              <a:spcAft>
                <a:spcPts val="0"/>
              </a:spcAft>
              <a:buSzPts val="3000"/>
              <a:buNone/>
            </a:pPr>
            <a:r>
              <a:t/>
            </a:r>
            <a:endParaRPr sz="3600">
              <a:latin typeface="Anton"/>
              <a:ea typeface="Anton"/>
              <a:cs typeface="Anton"/>
              <a:sym typeface="Anton"/>
            </a:endParaRPr>
          </a:p>
        </p:txBody>
      </p:sp>
      <p:pic>
        <p:nvPicPr>
          <p:cNvPr id="378" name="Google Shape;378;g2fd3faea710_0_73"/>
          <p:cNvPicPr preferRelativeResize="0"/>
          <p:nvPr/>
        </p:nvPicPr>
        <p:blipFill>
          <a:blip r:embed="rId3">
            <a:alphaModFix/>
          </a:blip>
          <a:stretch>
            <a:fillRect/>
          </a:stretch>
        </p:blipFill>
        <p:spPr>
          <a:xfrm>
            <a:off x="901550" y="748150"/>
            <a:ext cx="6611424" cy="4154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troduction to Taxation by Slidesgo">
  <a:themeElements>
    <a:clrScheme name="Simple Light">
      <a:dk1>
        <a:srgbClr val="000000"/>
      </a:dk1>
      <a:lt1>
        <a:srgbClr val="ECECEC"/>
      </a:lt1>
      <a:dk2>
        <a:srgbClr val="DADADA"/>
      </a:dk2>
      <a:lt2>
        <a:srgbClr val="363636"/>
      </a:lt2>
      <a:accent1>
        <a:srgbClr val="F1B42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