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7" r:id="rId3"/>
    <p:sldId id="281" r:id="rId4"/>
    <p:sldId id="28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6432"/>
    <a:srgbClr val="BB8D49"/>
    <a:srgbClr val="996633"/>
    <a:srgbClr val="DF91A7"/>
    <a:srgbClr val="FAE6E6"/>
    <a:srgbClr val="F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4C7934-E492-45D4-9950-F1FC92C2404D}" v="52" dt="2024-11-16T13:12:27.2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min lee" userId="38c8784d811fb44d" providerId="LiveId" clId="{B00EA0A3-6217-416A-B81F-50CBAD4243EB}"/>
    <pc:docChg chg="undo custSel addSld delSld modSld sldOrd">
      <pc:chgData name="somin lee" userId="38c8784d811fb44d" providerId="LiveId" clId="{B00EA0A3-6217-416A-B81F-50CBAD4243EB}" dt="2024-10-13T01:18:47.138" v="4539" actId="255"/>
      <pc:docMkLst>
        <pc:docMk/>
      </pc:docMkLst>
      <pc:sldChg chg="addSp delSp modSp mod modTransition delAnim modAnim">
        <pc:chgData name="somin lee" userId="38c8784d811fb44d" providerId="LiveId" clId="{B00EA0A3-6217-416A-B81F-50CBAD4243EB}" dt="2024-10-12T14:54:41.032" v="5" actId="478"/>
        <pc:sldMkLst>
          <pc:docMk/>
          <pc:sldMk cId="3570522267" sldId="256"/>
        </pc:sldMkLst>
        <pc:picChg chg="add del mod">
          <ac:chgData name="somin lee" userId="38c8784d811fb44d" providerId="LiveId" clId="{B00EA0A3-6217-416A-B81F-50CBAD4243EB}" dt="2024-10-12T14:54:23.165" v="3" actId="478"/>
          <ac:picMkLst>
            <pc:docMk/>
            <pc:sldMk cId="3570522267" sldId="256"/>
            <ac:picMk id="4" creationId="{DD10A10C-FFF9-C9C9-BFA3-64B7B22A743F}"/>
          </ac:picMkLst>
        </pc:picChg>
        <pc:picChg chg="del mod">
          <ac:chgData name="somin lee" userId="38c8784d811fb44d" providerId="LiveId" clId="{B00EA0A3-6217-416A-B81F-50CBAD4243EB}" dt="2024-10-12T14:54:41.032" v="5" actId="478"/>
          <ac:picMkLst>
            <pc:docMk/>
            <pc:sldMk cId="3570522267" sldId="256"/>
            <ac:picMk id="11" creationId="{C4E4E8C4-1BDC-96B8-CC77-5D5BCAC7241C}"/>
          </ac:picMkLst>
        </pc:picChg>
      </pc:sldChg>
      <pc:sldChg chg="delSp modSp mod modTransition delAnim">
        <pc:chgData name="somin lee" userId="38c8784d811fb44d" providerId="LiveId" clId="{B00EA0A3-6217-416A-B81F-50CBAD4243EB}" dt="2024-10-12T15:47:55.372" v="747" actId="1036"/>
        <pc:sldMkLst>
          <pc:docMk/>
          <pc:sldMk cId="1648951315" sldId="258"/>
        </pc:sldMkLst>
        <pc:spChg chg="mod">
          <ac:chgData name="somin lee" userId="38c8784d811fb44d" providerId="LiveId" clId="{B00EA0A3-6217-416A-B81F-50CBAD4243EB}" dt="2024-10-12T15:47:18.138" v="735" actId="20577"/>
          <ac:spMkLst>
            <pc:docMk/>
            <pc:sldMk cId="1648951315" sldId="258"/>
            <ac:spMk id="2" creationId="{F7D6F971-6021-DFC9-A12D-8D0655BF18D0}"/>
          </ac:spMkLst>
        </pc:spChg>
        <pc:spChg chg="mod">
          <ac:chgData name="somin lee" userId="38c8784d811fb44d" providerId="LiveId" clId="{B00EA0A3-6217-416A-B81F-50CBAD4243EB}" dt="2024-10-12T15:47:55.372" v="747" actId="1036"/>
          <ac:spMkLst>
            <pc:docMk/>
            <pc:sldMk cId="1648951315" sldId="258"/>
            <ac:spMk id="3" creationId="{A296C8B3-C171-9BF4-7B9C-61FDECF546BC}"/>
          </ac:spMkLst>
        </pc:spChg>
        <pc:picChg chg="del">
          <ac:chgData name="somin lee" userId="38c8784d811fb44d" providerId="LiveId" clId="{B00EA0A3-6217-416A-B81F-50CBAD4243EB}" dt="2024-10-12T14:54:44.730" v="6" actId="478"/>
          <ac:picMkLst>
            <pc:docMk/>
            <pc:sldMk cId="1648951315" sldId="258"/>
            <ac:picMk id="17" creationId="{FA1D36DA-9C71-EAB7-A03F-C89E9AE56B50}"/>
          </ac:picMkLst>
        </pc:picChg>
      </pc:sldChg>
      <pc:sldChg chg="addSp delSp modSp mod modTransition delAnim">
        <pc:chgData name="somin lee" userId="38c8784d811fb44d" providerId="LiveId" clId="{B00EA0A3-6217-416A-B81F-50CBAD4243EB}" dt="2024-10-13T01:18:47.138" v="4539" actId="255"/>
        <pc:sldMkLst>
          <pc:docMk/>
          <pc:sldMk cId="2673258800" sldId="265"/>
        </pc:sldMkLst>
        <pc:spChg chg="mod">
          <ac:chgData name="somin lee" userId="38c8784d811fb44d" providerId="LiveId" clId="{B00EA0A3-6217-416A-B81F-50CBAD4243EB}" dt="2024-10-12T15:22:13.818" v="109" actId="113"/>
          <ac:spMkLst>
            <pc:docMk/>
            <pc:sldMk cId="2673258800" sldId="265"/>
            <ac:spMk id="2" creationId="{1CA19E1A-B918-6A34-208D-79FA5CBD9C09}"/>
          </ac:spMkLst>
        </pc:spChg>
        <pc:spChg chg="add del mod">
          <ac:chgData name="somin lee" userId="38c8784d811fb44d" providerId="LiveId" clId="{B00EA0A3-6217-416A-B81F-50CBAD4243EB}" dt="2024-10-13T01:18:47.138" v="4539" actId="255"/>
          <ac:spMkLst>
            <pc:docMk/>
            <pc:sldMk cId="2673258800" sldId="265"/>
            <ac:spMk id="3" creationId="{09D52A68-4B13-5E55-9CB7-B0D6432A0919}"/>
          </ac:spMkLst>
        </pc:spChg>
        <pc:picChg chg="add mod ord">
          <ac:chgData name="somin lee" userId="38c8784d811fb44d" providerId="LiveId" clId="{B00EA0A3-6217-416A-B81F-50CBAD4243EB}" dt="2024-10-12T15:22:04.479" v="107" actId="167"/>
          <ac:picMkLst>
            <pc:docMk/>
            <pc:sldMk cId="2673258800" sldId="265"/>
            <ac:picMk id="4" creationId="{6276EA4C-F2B1-9578-EE10-622C4DCDEA4A}"/>
          </ac:picMkLst>
        </pc:picChg>
        <pc:picChg chg="del">
          <ac:chgData name="somin lee" userId="38c8784d811fb44d" providerId="LiveId" clId="{B00EA0A3-6217-416A-B81F-50CBAD4243EB}" dt="2024-10-12T14:54:58.166" v="12" actId="478"/>
          <ac:picMkLst>
            <pc:docMk/>
            <pc:sldMk cId="2673258800" sldId="265"/>
            <ac:picMk id="4" creationId="{6AA7A209-736E-A11F-3121-CE0D507468AB}"/>
          </ac:picMkLst>
        </pc:picChg>
        <pc:picChg chg="add mod ord">
          <ac:chgData name="somin lee" userId="38c8784d811fb44d" providerId="LiveId" clId="{B00EA0A3-6217-416A-B81F-50CBAD4243EB}" dt="2024-10-13T01:08:38.866" v="4131" actId="1076"/>
          <ac:picMkLst>
            <pc:docMk/>
            <pc:sldMk cId="2673258800" sldId="265"/>
            <ac:picMk id="5" creationId="{2ECDA516-0326-E0C7-D36E-671E4211CBDC}"/>
          </ac:picMkLst>
        </pc:picChg>
        <pc:picChg chg="add mod">
          <ac:chgData name="somin lee" userId="38c8784d811fb44d" providerId="LiveId" clId="{B00EA0A3-6217-416A-B81F-50CBAD4243EB}" dt="2024-10-12T15:23:34.930" v="117"/>
          <ac:picMkLst>
            <pc:docMk/>
            <pc:sldMk cId="2673258800" sldId="265"/>
            <ac:picMk id="6" creationId="{0DC5E6B3-173A-4B6C-72B1-32B7FEB4644C}"/>
          </ac:picMkLst>
        </pc:picChg>
      </pc:sldChg>
      <pc:sldChg chg="delSp modSp mod ord modTransition">
        <pc:chgData name="somin lee" userId="38c8784d811fb44d" providerId="LiveId" clId="{B00EA0A3-6217-416A-B81F-50CBAD4243EB}" dt="2024-10-13T00:34:31.761" v="882"/>
        <pc:sldMkLst>
          <pc:docMk/>
          <pc:sldMk cId="1206324725" sldId="272"/>
        </pc:sldMkLst>
        <pc:spChg chg="mod">
          <ac:chgData name="somin lee" userId="38c8784d811fb44d" providerId="LiveId" clId="{B00EA0A3-6217-416A-B81F-50CBAD4243EB}" dt="2024-10-12T14:55:45.967" v="84" actId="20577"/>
          <ac:spMkLst>
            <pc:docMk/>
            <pc:sldMk cId="1206324725" sldId="272"/>
            <ac:spMk id="2" creationId="{638A404A-33D8-1620-D3DA-5FCB56AA379F}"/>
          </ac:spMkLst>
        </pc:spChg>
        <pc:spChg chg="del">
          <ac:chgData name="somin lee" userId="38c8784d811fb44d" providerId="LiveId" clId="{B00EA0A3-6217-416A-B81F-50CBAD4243EB}" dt="2024-10-12T14:55:10.421" v="30" actId="478"/>
          <ac:spMkLst>
            <pc:docMk/>
            <pc:sldMk cId="1206324725" sldId="272"/>
            <ac:spMk id="3" creationId="{B37E82AA-BF6A-5D0D-9F84-447F9A1CD901}"/>
          </ac:spMkLst>
        </pc:spChg>
      </pc:sldChg>
      <pc:sldChg chg="delSp modSp mod modTransition delAnim">
        <pc:chgData name="somin lee" userId="38c8784d811fb44d" providerId="LiveId" clId="{B00EA0A3-6217-416A-B81F-50CBAD4243EB}" dt="2024-10-12T15:55:58.938" v="880" actId="255"/>
        <pc:sldMkLst>
          <pc:docMk/>
          <pc:sldMk cId="652378304" sldId="275"/>
        </pc:sldMkLst>
        <pc:spChg chg="mod">
          <ac:chgData name="somin lee" userId="38c8784d811fb44d" providerId="LiveId" clId="{B00EA0A3-6217-416A-B81F-50CBAD4243EB}" dt="2024-10-12T15:55:58.938" v="880" actId="255"/>
          <ac:spMkLst>
            <pc:docMk/>
            <pc:sldMk cId="652378304" sldId="275"/>
            <ac:spMk id="3" creationId="{772C99EF-2A05-7F17-2F1A-4DB9EFC05F61}"/>
          </ac:spMkLst>
        </pc:spChg>
        <pc:picChg chg="del">
          <ac:chgData name="somin lee" userId="38c8784d811fb44d" providerId="LiveId" clId="{B00EA0A3-6217-416A-B81F-50CBAD4243EB}" dt="2024-10-12T14:54:46.996" v="7" actId="478"/>
          <ac:picMkLst>
            <pc:docMk/>
            <pc:sldMk cId="652378304" sldId="275"/>
            <ac:picMk id="5" creationId="{117272B1-D1BC-4336-B0B0-E0A943B5DFCF}"/>
          </ac:picMkLst>
        </pc:picChg>
      </pc:sldChg>
      <pc:sldChg chg="delSp mod modTransition delAnim">
        <pc:chgData name="somin lee" userId="38c8784d811fb44d" providerId="LiveId" clId="{B00EA0A3-6217-416A-B81F-50CBAD4243EB}" dt="2024-10-12T14:54:48.950" v="8" actId="478"/>
        <pc:sldMkLst>
          <pc:docMk/>
          <pc:sldMk cId="1397783533" sldId="276"/>
        </pc:sldMkLst>
        <pc:picChg chg="del">
          <ac:chgData name="somin lee" userId="38c8784d811fb44d" providerId="LiveId" clId="{B00EA0A3-6217-416A-B81F-50CBAD4243EB}" dt="2024-10-12T14:54:48.950" v="8" actId="478"/>
          <ac:picMkLst>
            <pc:docMk/>
            <pc:sldMk cId="1397783533" sldId="276"/>
            <ac:picMk id="7" creationId="{9B3D6772-127B-F665-DB3B-324A999E2411}"/>
          </ac:picMkLst>
        </pc:picChg>
      </pc:sldChg>
      <pc:sldChg chg="delSp modSp mod ord modTransition delAnim">
        <pc:chgData name="somin lee" userId="38c8784d811fb44d" providerId="LiveId" clId="{B00EA0A3-6217-416A-B81F-50CBAD4243EB}" dt="2024-10-13T00:41:46.564" v="1361" actId="20577"/>
        <pc:sldMkLst>
          <pc:docMk/>
          <pc:sldMk cId="3577100876" sldId="277"/>
        </pc:sldMkLst>
        <pc:graphicFrameChg chg="modGraphic">
          <ac:chgData name="somin lee" userId="38c8784d811fb44d" providerId="LiveId" clId="{B00EA0A3-6217-416A-B81F-50CBAD4243EB}" dt="2024-10-13T00:41:46.564" v="1361" actId="20577"/>
          <ac:graphicFrameMkLst>
            <pc:docMk/>
            <pc:sldMk cId="3577100876" sldId="277"/>
            <ac:graphicFrameMk id="4" creationId="{0F4CB70F-EA32-9C2D-81BE-3F8DB26E7241}"/>
          </ac:graphicFrameMkLst>
        </pc:graphicFrameChg>
        <pc:picChg chg="del">
          <ac:chgData name="somin lee" userId="38c8784d811fb44d" providerId="LiveId" clId="{B00EA0A3-6217-416A-B81F-50CBAD4243EB}" dt="2024-10-12T14:54:56.085" v="11" actId="478"/>
          <ac:picMkLst>
            <pc:docMk/>
            <pc:sldMk cId="3577100876" sldId="277"/>
            <ac:picMk id="6" creationId="{F7C88275-287A-8ECF-DE48-C2EA35043D2F}"/>
          </ac:picMkLst>
        </pc:picChg>
      </pc:sldChg>
      <pc:sldChg chg="delSp mod modTransition delAnim">
        <pc:chgData name="somin lee" userId="38c8784d811fb44d" providerId="LiveId" clId="{B00EA0A3-6217-416A-B81F-50CBAD4243EB}" dt="2024-10-12T14:54:50.478" v="9" actId="478"/>
        <pc:sldMkLst>
          <pc:docMk/>
          <pc:sldMk cId="241069636" sldId="278"/>
        </pc:sldMkLst>
        <pc:picChg chg="del">
          <ac:chgData name="somin lee" userId="38c8784d811fb44d" providerId="LiveId" clId="{B00EA0A3-6217-416A-B81F-50CBAD4243EB}" dt="2024-10-12T14:54:50.478" v="9" actId="478"/>
          <ac:picMkLst>
            <pc:docMk/>
            <pc:sldMk cId="241069636" sldId="278"/>
            <ac:picMk id="21" creationId="{78947299-5F7A-7C04-3B26-30AE5E9EB76E}"/>
          </ac:picMkLst>
        </pc:picChg>
      </pc:sldChg>
      <pc:sldChg chg="delSp mod modTransition delAnim">
        <pc:chgData name="somin lee" userId="38c8784d811fb44d" providerId="LiveId" clId="{B00EA0A3-6217-416A-B81F-50CBAD4243EB}" dt="2024-10-12T14:54:52.130" v="10" actId="478"/>
        <pc:sldMkLst>
          <pc:docMk/>
          <pc:sldMk cId="3560336701" sldId="279"/>
        </pc:sldMkLst>
        <pc:picChg chg="del">
          <ac:chgData name="somin lee" userId="38c8784d811fb44d" providerId="LiveId" clId="{B00EA0A3-6217-416A-B81F-50CBAD4243EB}" dt="2024-10-12T14:54:52.130" v="10" actId="478"/>
          <ac:picMkLst>
            <pc:docMk/>
            <pc:sldMk cId="3560336701" sldId="279"/>
            <ac:picMk id="4" creationId="{D01CBAE4-2DB8-048C-9EC4-62FA7D2C72D9}"/>
          </ac:picMkLst>
        </pc:picChg>
      </pc:sldChg>
      <pc:sldChg chg="modSp add del mod ord">
        <pc:chgData name="somin lee" userId="38c8784d811fb44d" providerId="LiveId" clId="{B00EA0A3-6217-416A-B81F-50CBAD4243EB}" dt="2024-10-12T15:48:38.321" v="748" actId="2696"/>
        <pc:sldMkLst>
          <pc:docMk/>
          <pc:sldMk cId="58076262" sldId="280"/>
        </pc:sldMkLst>
        <pc:spChg chg="mod">
          <ac:chgData name="somin lee" userId="38c8784d811fb44d" providerId="LiveId" clId="{B00EA0A3-6217-416A-B81F-50CBAD4243EB}" dt="2024-10-12T15:46:28.973" v="716" actId="21"/>
          <ac:spMkLst>
            <pc:docMk/>
            <pc:sldMk cId="58076262" sldId="280"/>
            <ac:spMk id="3" creationId="{0DFA16F6-DBB9-B220-C172-A15948C28331}"/>
          </ac:spMkLst>
        </pc:spChg>
      </pc:sldChg>
      <pc:sldChg chg="addSp delSp modSp add mod ord">
        <pc:chgData name="somin lee" userId="38c8784d811fb44d" providerId="LiveId" clId="{B00EA0A3-6217-416A-B81F-50CBAD4243EB}" dt="2024-10-13T00:55:43.592" v="2775" actId="207"/>
        <pc:sldMkLst>
          <pc:docMk/>
          <pc:sldMk cId="4146586169" sldId="281"/>
        </pc:sldMkLst>
        <pc:spChg chg="mod">
          <ac:chgData name="somin lee" userId="38c8784d811fb44d" providerId="LiveId" clId="{B00EA0A3-6217-416A-B81F-50CBAD4243EB}" dt="2024-10-13T00:55:43.592" v="2775" actId="207"/>
          <ac:spMkLst>
            <pc:docMk/>
            <pc:sldMk cId="4146586169" sldId="281"/>
            <ac:spMk id="2" creationId="{40296945-6D3B-9E12-66E3-85DB442E44C4}"/>
          </ac:spMkLst>
        </pc:spChg>
        <pc:spChg chg="mod">
          <ac:chgData name="somin lee" userId="38c8784d811fb44d" providerId="LiveId" clId="{B00EA0A3-6217-416A-B81F-50CBAD4243EB}" dt="2024-10-13T00:55:40.539" v="2774" actId="207"/>
          <ac:spMkLst>
            <pc:docMk/>
            <pc:sldMk cId="4146586169" sldId="281"/>
            <ac:spMk id="3" creationId="{D73CF99E-0EC0-57C1-52D7-19B25D671AF3}"/>
          </ac:spMkLst>
        </pc:spChg>
        <pc:spChg chg="add del mod">
          <ac:chgData name="somin lee" userId="38c8784d811fb44d" providerId="LiveId" clId="{B00EA0A3-6217-416A-B81F-50CBAD4243EB}" dt="2024-10-13T00:51:19.381" v="2575" actId="478"/>
          <ac:spMkLst>
            <pc:docMk/>
            <pc:sldMk cId="4146586169" sldId="281"/>
            <ac:spMk id="7" creationId="{8ED96270-36D8-4772-9FA5-995B7C6C06CA}"/>
          </ac:spMkLst>
        </pc:spChg>
        <pc:graphicFrameChg chg="add del mod">
          <ac:chgData name="somin lee" userId="38c8784d811fb44d" providerId="LiveId" clId="{B00EA0A3-6217-416A-B81F-50CBAD4243EB}" dt="2024-10-13T00:37:07.187" v="885" actId="478"/>
          <ac:graphicFrameMkLst>
            <pc:docMk/>
            <pc:sldMk cId="4146586169" sldId="281"/>
            <ac:graphicFrameMk id="6" creationId="{89B1B100-634B-0AF4-E224-12CDABF66848}"/>
          </ac:graphicFrameMkLst>
        </pc:graphicFrameChg>
      </pc:sldChg>
      <pc:sldChg chg="modSp add mod">
        <pc:chgData name="somin lee" userId="38c8784d811fb44d" providerId="LiveId" clId="{B00EA0A3-6217-416A-B81F-50CBAD4243EB}" dt="2024-10-13T01:16:50.865" v="4161" actId="20577"/>
        <pc:sldMkLst>
          <pc:docMk/>
          <pc:sldMk cId="1708377023" sldId="282"/>
        </pc:sldMkLst>
        <pc:spChg chg="mod">
          <ac:chgData name="somin lee" userId="38c8784d811fb44d" providerId="LiveId" clId="{B00EA0A3-6217-416A-B81F-50CBAD4243EB}" dt="2024-10-13T00:55:58.813" v="2778" actId="207"/>
          <ac:spMkLst>
            <pc:docMk/>
            <pc:sldMk cId="1708377023" sldId="282"/>
            <ac:spMk id="2" creationId="{10D1F4F8-6FC5-AFEF-FC69-636D4A9D0C3A}"/>
          </ac:spMkLst>
        </pc:spChg>
        <pc:spChg chg="mod">
          <ac:chgData name="somin lee" userId="38c8784d811fb44d" providerId="LiveId" clId="{B00EA0A3-6217-416A-B81F-50CBAD4243EB}" dt="2024-10-13T01:16:50.865" v="4161" actId="20577"/>
          <ac:spMkLst>
            <pc:docMk/>
            <pc:sldMk cId="1708377023" sldId="282"/>
            <ac:spMk id="3" creationId="{84086971-6154-952D-6F6F-B2E60A3310CC}"/>
          </ac:spMkLst>
        </pc:spChg>
        <pc:picChg chg="mod">
          <ac:chgData name="somin lee" userId="38c8784d811fb44d" providerId="LiveId" clId="{B00EA0A3-6217-416A-B81F-50CBAD4243EB}" dt="2024-10-13T00:56:17.292" v="2784" actId="1076"/>
          <ac:picMkLst>
            <pc:docMk/>
            <pc:sldMk cId="1708377023" sldId="282"/>
            <ac:picMk id="5" creationId="{C13B20BC-BF48-D9BA-44FE-7E6CB2B69F4C}"/>
          </ac:picMkLst>
        </pc:picChg>
      </pc:sldChg>
      <pc:sldChg chg="modSp add mod">
        <pc:chgData name="somin lee" userId="38c8784d811fb44d" providerId="LiveId" clId="{B00EA0A3-6217-416A-B81F-50CBAD4243EB}" dt="2024-10-13T00:55:53.308" v="2777" actId="207"/>
        <pc:sldMkLst>
          <pc:docMk/>
          <pc:sldMk cId="2184763294" sldId="283"/>
        </pc:sldMkLst>
        <pc:spChg chg="mod">
          <ac:chgData name="somin lee" userId="38c8784d811fb44d" providerId="LiveId" clId="{B00EA0A3-6217-416A-B81F-50CBAD4243EB}" dt="2024-10-13T00:55:49.994" v="2776" actId="207"/>
          <ac:spMkLst>
            <pc:docMk/>
            <pc:sldMk cId="2184763294" sldId="283"/>
            <ac:spMk id="2" creationId="{C6FEC518-753A-8743-301A-7F1F8D8B9700}"/>
          </ac:spMkLst>
        </pc:spChg>
        <pc:spChg chg="mod">
          <ac:chgData name="somin lee" userId="38c8784d811fb44d" providerId="LiveId" clId="{B00EA0A3-6217-416A-B81F-50CBAD4243EB}" dt="2024-10-13T00:55:53.308" v="2777" actId="207"/>
          <ac:spMkLst>
            <pc:docMk/>
            <pc:sldMk cId="2184763294" sldId="283"/>
            <ac:spMk id="3" creationId="{9CAF3BB4-D7F3-8039-BE4F-528E876F4F69}"/>
          </ac:spMkLst>
        </pc:spChg>
      </pc:sldChg>
    </pc:docChg>
  </pc:docChgLst>
  <pc:docChgLst>
    <pc:chgData name="somin lee" userId="38c8784d811fb44d" providerId="LiveId" clId="{DA4C7934-E492-45D4-9950-F1FC92C2404D}"/>
    <pc:docChg chg="undo custSel addSld delSld modSld sldOrd">
      <pc:chgData name="somin lee" userId="38c8784d811fb44d" providerId="LiveId" clId="{DA4C7934-E492-45D4-9950-F1FC92C2404D}" dt="2024-11-16T13:18:59.664" v="473" actId="20577"/>
      <pc:docMkLst>
        <pc:docMk/>
      </pc:docMkLst>
      <pc:sldChg chg="addSp delSp modSp mod">
        <pc:chgData name="somin lee" userId="38c8784d811fb44d" providerId="LiveId" clId="{DA4C7934-E492-45D4-9950-F1FC92C2404D}" dt="2024-11-16T13:12:20.839" v="422" actId="478"/>
        <pc:sldMkLst>
          <pc:docMk/>
          <pc:sldMk cId="3570522267" sldId="256"/>
        </pc:sldMkLst>
        <pc:spChg chg="mod">
          <ac:chgData name="somin lee" userId="38c8784d811fb44d" providerId="LiveId" clId="{DA4C7934-E492-45D4-9950-F1FC92C2404D}" dt="2024-11-16T13:12:20.168" v="420" actId="20577"/>
          <ac:spMkLst>
            <pc:docMk/>
            <pc:sldMk cId="3570522267" sldId="256"/>
            <ac:spMk id="2" creationId="{C7DD7908-5E80-5808-8D49-CB1BA30C5615}"/>
          </ac:spMkLst>
        </pc:spChg>
        <pc:spChg chg="add del mod">
          <ac:chgData name="somin lee" userId="38c8784d811fb44d" providerId="LiveId" clId="{DA4C7934-E492-45D4-9950-F1FC92C2404D}" dt="2024-11-16T13:12:20.839" v="422" actId="478"/>
          <ac:spMkLst>
            <pc:docMk/>
            <pc:sldMk cId="3570522267" sldId="256"/>
            <ac:spMk id="3" creationId="{51C2E625-485F-C96A-1C58-74CED42F171A}"/>
          </ac:spMkLst>
        </pc:spChg>
        <pc:spChg chg="add del mod">
          <ac:chgData name="somin lee" userId="38c8784d811fb44d" providerId="LiveId" clId="{DA4C7934-E492-45D4-9950-F1FC92C2404D}" dt="2024-11-16T13:12:20.839" v="422" actId="478"/>
          <ac:spMkLst>
            <pc:docMk/>
            <pc:sldMk cId="3570522267" sldId="256"/>
            <ac:spMk id="5" creationId="{BAA2C38C-44A6-E0CB-4793-DE72383147DD}"/>
          </ac:spMkLst>
        </pc:spChg>
      </pc:sldChg>
      <pc:sldChg chg="del">
        <pc:chgData name="somin lee" userId="38c8784d811fb44d" providerId="LiveId" clId="{DA4C7934-E492-45D4-9950-F1FC92C2404D}" dt="2024-11-16T12:34:06.530" v="1" actId="47"/>
        <pc:sldMkLst>
          <pc:docMk/>
          <pc:sldMk cId="1648951315" sldId="258"/>
        </pc:sldMkLst>
      </pc:sldChg>
      <pc:sldChg chg="del">
        <pc:chgData name="somin lee" userId="38c8784d811fb44d" providerId="LiveId" clId="{DA4C7934-E492-45D4-9950-F1FC92C2404D}" dt="2024-11-16T12:53:43.771" v="345" actId="47"/>
        <pc:sldMkLst>
          <pc:docMk/>
          <pc:sldMk cId="2673258800" sldId="265"/>
        </pc:sldMkLst>
      </pc:sldChg>
      <pc:sldChg chg="del">
        <pc:chgData name="somin lee" userId="38c8784d811fb44d" providerId="LiveId" clId="{DA4C7934-E492-45D4-9950-F1FC92C2404D}" dt="2024-11-16T12:53:44.773" v="346" actId="47"/>
        <pc:sldMkLst>
          <pc:docMk/>
          <pc:sldMk cId="1206324725" sldId="272"/>
        </pc:sldMkLst>
      </pc:sldChg>
      <pc:sldChg chg="del">
        <pc:chgData name="somin lee" userId="38c8784d811fb44d" providerId="LiveId" clId="{DA4C7934-E492-45D4-9950-F1FC92C2404D}" dt="2024-11-16T12:34:07.414" v="2" actId="47"/>
        <pc:sldMkLst>
          <pc:docMk/>
          <pc:sldMk cId="652378304" sldId="275"/>
        </pc:sldMkLst>
      </pc:sldChg>
      <pc:sldChg chg="del">
        <pc:chgData name="somin lee" userId="38c8784d811fb44d" providerId="LiveId" clId="{DA4C7934-E492-45D4-9950-F1FC92C2404D}" dt="2024-11-16T12:34:08.264" v="3" actId="47"/>
        <pc:sldMkLst>
          <pc:docMk/>
          <pc:sldMk cId="1397783533" sldId="276"/>
        </pc:sldMkLst>
      </pc:sldChg>
      <pc:sldChg chg="modSp mod">
        <pc:chgData name="somin lee" userId="38c8784d811fb44d" providerId="LiveId" clId="{DA4C7934-E492-45D4-9950-F1FC92C2404D}" dt="2024-11-16T13:18:59.664" v="473" actId="20577"/>
        <pc:sldMkLst>
          <pc:docMk/>
          <pc:sldMk cId="3577100876" sldId="277"/>
        </pc:sldMkLst>
        <pc:spChg chg="mod">
          <ac:chgData name="somin lee" userId="38c8784d811fb44d" providerId="LiveId" clId="{DA4C7934-E492-45D4-9950-F1FC92C2404D}" dt="2024-11-16T12:42:25.423" v="93" actId="27636"/>
          <ac:spMkLst>
            <pc:docMk/>
            <pc:sldMk cId="3577100876" sldId="277"/>
            <ac:spMk id="2" creationId="{10637D15-F8F1-CC18-3DB5-DD5DB7E5D015}"/>
          </ac:spMkLst>
        </pc:spChg>
        <pc:graphicFrameChg chg="mod modGraphic">
          <ac:chgData name="somin lee" userId="38c8784d811fb44d" providerId="LiveId" clId="{DA4C7934-E492-45D4-9950-F1FC92C2404D}" dt="2024-11-16T13:18:59.664" v="473" actId="20577"/>
          <ac:graphicFrameMkLst>
            <pc:docMk/>
            <pc:sldMk cId="3577100876" sldId="277"/>
            <ac:graphicFrameMk id="4" creationId="{0F4CB70F-EA32-9C2D-81BE-3F8DB26E7241}"/>
          </ac:graphicFrameMkLst>
        </pc:graphicFrameChg>
        <pc:picChg chg="mod">
          <ac:chgData name="somin lee" userId="38c8784d811fb44d" providerId="LiveId" clId="{DA4C7934-E492-45D4-9950-F1FC92C2404D}" dt="2024-11-16T12:43:22.012" v="124" actId="14100"/>
          <ac:picMkLst>
            <pc:docMk/>
            <pc:sldMk cId="3577100876" sldId="277"/>
            <ac:picMk id="12" creationId="{5A2B7970-FCA3-D3A9-203C-D7FB271F7DBE}"/>
          </ac:picMkLst>
        </pc:picChg>
        <pc:picChg chg="mod">
          <ac:chgData name="somin lee" userId="38c8784d811fb44d" providerId="LiveId" clId="{DA4C7934-E492-45D4-9950-F1FC92C2404D}" dt="2024-11-16T12:42:15.873" v="89" actId="14100"/>
          <ac:picMkLst>
            <pc:docMk/>
            <pc:sldMk cId="3577100876" sldId="277"/>
            <ac:picMk id="14" creationId="{B55CF18E-A2D4-DA1C-8168-3A79360B0353}"/>
          </ac:picMkLst>
        </pc:picChg>
      </pc:sldChg>
      <pc:sldChg chg="del">
        <pc:chgData name="somin lee" userId="38c8784d811fb44d" providerId="LiveId" clId="{DA4C7934-E492-45D4-9950-F1FC92C2404D}" dt="2024-11-16T12:34:08.912" v="4" actId="47"/>
        <pc:sldMkLst>
          <pc:docMk/>
          <pc:sldMk cId="241069636" sldId="278"/>
        </pc:sldMkLst>
      </pc:sldChg>
      <pc:sldChg chg="del">
        <pc:chgData name="somin lee" userId="38c8784d811fb44d" providerId="LiveId" clId="{DA4C7934-E492-45D4-9950-F1FC92C2404D}" dt="2024-11-16T12:34:14.988" v="5" actId="47"/>
        <pc:sldMkLst>
          <pc:docMk/>
          <pc:sldMk cId="3560336701" sldId="279"/>
        </pc:sldMkLst>
      </pc:sldChg>
      <pc:sldChg chg="addSp delSp modSp mod">
        <pc:chgData name="somin lee" userId="38c8784d811fb44d" providerId="LiveId" clId="{DA4C7934-E492-45D4-9950-F1FC92C2404D}" dt="2024-11-16T13:16:43.961" v="458" actId="14100"/>
        <pc:sldMkLst>
          <pc:docMk/>
          <pc:sldMk cId="4146586169" sldId="281"/>
        </pc:sldMkLst>
        <pc:spChg chg="mod">
          <ac:chgData name="somin lee" userId="38c8784d811fb44d" providerId="LiveId" clId="{DA4C7934-E492-45D4-9950-F1FC92C2404D}" dt="2024-11-16T13:16:39.883" v="457" actId="255"/>
          <ac:spMkLst>
            <pc:docMk/>
            <pc:sldMk cId="4146586169" sldId="281"/>
            <ac:spMk id="2" creationId="{40296945-6D3B-9E12-66E3-85DB442E44C4}"/>
          </ac:spMkLst>
        </pc:spChg>
        <pc:spChg chg="del mod">
          <ac:chgData name="somin lee" userId="38c8784d811fb44d" providerId="LiveId" clId="{DA4C7934-E492-45D4-9950-F1FC92C2404D}" dt="2024-11-16T12:52:28.116" v="325" actId="478"/>
          <ac:spMkLst>
            <pc:docMk/>
            <pc:sldMk cId="4146586169" sldId="281"/>
            <ac:spMk id="3" creationId="{D73CF99E-0EC0-57C1-52D7-19B25D671AF3}"/>
          </ac:spMkLst>
        </pc:spChg>
        <pc:spChg chg="add del mod">
          <ac:chgData name="somin lee" userId="38c8784d811fb44d" providerId="LiveId" clId="{DA4C7934-E492-45D4-9950-F1FC92C2404D}" dt="2024-11-16T12:52:32.034" v="327" actId="478"/>
          <ac:spMkLst>
            <pc:docMk/>
            <pc:sldMk cId="4146586169" sldId="281"/>
            <ac:spMk id="9" creationId="{D571D73D-1CB6-FA36-2FCA-DBA4AE9084EE}"/>
          </ac:spMkLst>
        </pc:spChg>
        <pc:spChg chg="add mod">
          <ac:chgData name="somin lee" userId="38c8784d811fb44d" providerId="LiveId" clId="{DA4C7934-E492-45D4-9950-F1FC92C2404D}" dt="2024-11-16T13:12:27.290" v="426"/>
          <ac:spMkLst>
            <pc:docMk/>
            <pc:sldMk cId="4146586169" sldId="281"/>
            <ac:spMk id="30" creationId="{F46DD075-3E15-1D3D-AD68-01F9C8404866}"/>
          </ac:spMkLst>
        </pc:spChg>
        <pc:grpChg chg="mod">
          <ac:chgData name="somin lee" userId="38c8784d811fb44d" providerId="LiveId" clId="{DA4C7934-E492-45D4-9950-F1FC92C2404D}" dt="2024-11-16T12:56:10.309" v="380"/>
          <ac:grpSpMkLst>
            <pc:docMk/>
            <pc:sldMk cId="4146586169" sldId="281"/>
            <ac:grpSpMk id="28" creationId="{D65C32D0-5136-E200-BD6A-78517390AE94}"/>
          </ac:grpSpMkLst>
        </pc:grpChg>
        <pc:picChg chg="mod">
          <ac:chgData name="somin lee" userId="38c8784d811fb44d" providerId="LiveId" clId="{DA4C7934-E492-45D4-9950-F1FC92C2404D}" dt="2024-11-16T13:16:43.961" v="458" actId="14100"/>
          <ac:picMkLst>
            <pc:docMk/>
            <pc:sldMk cId="4146586169" sldId="281"/>
            <ac:picMk id="4" creationId="{7659865F-F1D4-BAFB-9C8E-51ED1F815839}"/>
          </ac:picMkLst>
        </pc:picChg>
        <pc:picChg chg="mod">
          <ac:chgData name="somin lee" userId="38c8784d811fb44d" providerId="LiveId" clId="{DA4C7934-E492-45D4-9950-F1FC92C2404D}" dt="2024-11-16T12:52:56.627" v="340" actId="14100"/>
          <ac:picMkLst>
            <pc:docMk/>
            <pc:sldMk cId="4146586169" sldId="281"/>
            <ac:picMk id="5" creationId="{467ABB4B-1E3F-7184-D582-90530C135056}"/>
          </ac:picMkLst>
        </pc:picChg>
        <pc:picChg chg="add mod">
          <ac:chgData name="somin lee" userId="38c8784d811fb44d" providerId="LiveId" clId="{DA4C7934-E492-45D4-9950-F1FC92C2404D}" dt="2024-11-16T12:53:04.767" v="342" actId="14100"/>
          <ac:picMkLst>
            <pc:docMk/>
            <pc:sldMk cId="4146586169" sldId="281"/>
            <ac:picMk id="7" creationId="{AC7AB556-BFE0-3563-8FE0-30252BF3E46E}"/>
          </ac:picMkLst>
        </pc:picChg>
        <pc:inkChg chg="add del">
          <ac:chgData name="somin lee" userId="38c8784d811fb44d" providerId="LiveId" clId="{DA4C7934-E492-45D4-9950-F1FC92C2404D}" dt="2024-11-16T12:54:04.286" v="348" actId="9405"/>
          <ac:inkMkLst>
            <pc:docMk/>
            <pc:sldMk cId="4146586169" sldId="281"/>
            <ac:inkMk id="10" creationId="{E809B79E-3716-E680-1D31-3EB7BC8EED1A}"/>
          </ac:inkMkLst>
        </pc:inkChg>
        <pc:inkChg chg="add del">
          <ac:chgData name="somin lee" userId="38c8784d811fb44d" providerId="LiveId" clId="{DA4C7934-E492-45D4-9950-F1FC92C2404D}" dt="2024-11-16T12:54:11.830" v="350" actId="9405"/>
          <ac:inkMkLst>
            <pc:docMk/>
            <pc:sldMk cId="4146586169" sldId="281"/>
            <ac:inkMk id="11" creationId="{E594ECF3-3EFE-2856-F6C5-DDE70EE175B3}"/>
          </ac:inkMkLst>
        </pc:inkChg>
        <pc:inkChg chg="add">
          <ac:chgData name="somin lee" userId="38c8784d811fb44d" providerId="LiveId" clId="{DA4C7934-E492-45D4-9950-F1FC92C2404D}" dt="2024-11-16T12:54:16.657" v="351" actId="9405"/>
          <ac:inkMkLst>
            <pc:docMk/>
            <pc:sldMk cId="4146586169" sldId="281"/>
            <ac:inkMk id="12" creationId="{127925D6-13DC-BAC5-3FE0-D2ACB029FF58}"/>
          </ac:inkMkLst>
        </pc:inkChg>
        <pc:inkChg chg="add del">
          <ac:chgData name="somin lee" userId="38c8784d811fb44d" providerId="LiveId" clId="{DA4C7934-E492-45D4-9950-F1FC92C2404D}" dt="2024-11-16T12:54:22.557" v="353" actId="9405"/>
          <ac:inkMkLst>
            <pc:docMk/>
            <pc:sldMk cId="4146586169" sldId="281"/>
            <ac:inkMk id="13" creationId="{7B724CDE-5043-134F-A403-7D3FC3F88CA5}"/>
          </ac:inkMkLst>
        </pc:inkChg>
        <pc:inkChg chg="add del">
          <ac:chgData name="somin lee" userId="38c8784d811fb44d" providerId="LiveId" clId="{DA4C7934-E492-45D4-9950-F1FC92C2404D}" dt="2024-11-16T12:55:31.565" v="357" actId="9405"/>
          <ac:inkMkLst>
            <pc:docMk/>
            <pc:sldMk cId="4146586169" sldId="281"/>
            <ac:inkMk id="14" creationId="{D0CB9D10-F691-6880-542C-43069A3E3164}"/>
          </ac:inkMkLst>
        </pc:inkChg>
        <pc:inkChg chg="add del">
          <ac:chgData name="somin lee" userId="38c8784d811fb44d" providerId="LiveId" clId="{DA4C7934-E492-45D4-9950-F1FC92C2404D}" dt="2024-11-16T12:55:30.920" v="356" actId="9405"/>
          <ac:inkMkLst>
            <pc:docMk/>
            <pc:sldMk cId="4146586169" sldId="281"/>
            <ac:inkMk id="15" creationId="{259063C7-8D07-7B54-9C79-152D85A12588}"/>
          </ac:inkMkLst>
        </pc:inkChg>
        <pc:inkChg chg="add del">
          <ac:chgData name="somin lee" userId="38c8784d811fb44d" providerId="LiveId" clId="{DA4C7934-E492-45D4-9950-F1FC92C2404D}" dt="2024-11-16T12:55:33.925" v="359" actId="9405"/>
          <ac:inkMkLst>
            <pc:docMk/>
            <pc:sldMk cId="4146586169" sldId="281"/>
            <ac:inkMk id="16" creationId="{C43D1977-D732-57BE-860B-72ACAC567A11}"/>
          </ac:inkMkLst>
        </pc:inkChg>
        <pc:inkChg chg="add del">
          <ac:chgData name="somin lee" userId="38c8784d811fb44d" providerId="LiveId" clId="{DA4C7934-E492-45D4-9950-F1FC92C2404D}" dt="2024-11-16T12:55:37.259" v="361" actId="9405"/>
          <ac:inkMkLst>
            <pc:docMk/>
            <pc:sldMk cId="4146586169" sldId="281"/>
            <ac:inkMk id="17" creationId="{29FEFCAF-9A4D-E728-0913-1FF317957E0C}"/>
          </ac:inkMkLst>
        </pc:inkChg>
        <pc:inkChg chg="add del">
          <ac:chgData name="somin lee" userId="38c8784d811fb44d" providerId="LiveId" clId="{DA4C7934-E492-45D4-9950-F1FC92C2404D}" dt="2024-11-16T12:55:40.025" v="363" actId="9405"/>
          <ac:inkMkLst>
            <pc:docMk/>
            <pc:sldMk cId="4146586169" sldId="281"/>
            <ac:inkMk id="18" creationId="{1A2D2ACE-9A01-8998-FB31-BA66AB5D44ED}"/>
          </ac:inkMkLst>
        </pc:inkChg>
        <pc:inkChg chg="add del">
          <ac:chgData name="somin lee" userId="38c8784d811fb44d" providerId="LiveId" clId="{DA4C7934-E492-45D4-9950-F1FC92C2404D}" dt="2024-11-16T12:55:44.428" v="365" actId="9405"/>
          <ac:inkMkLst>
            <pc:docMk/>
            <pc:sldMk cId="4146586169" sldId="281"/>
            <ac:inkMk id="19" creationId="{9833A8A7-A5E5-0450-BA75-05B1DA749D9E}"/>
          </ac:inkMkLst>
        </pc:inkChg>
        <pc:inkChg chg="add del">
          <ac:chgData name="somin lee" userId="38c8784d811fb44d" providerId="LiveId" clId="{DA4C7934-E492-45D4-9950-F1FC92C2404D}" dt="2024-11-16T12:55:46.175" v="367" actId="9405"/>
          <ac:inkMkLst>
            <pc:docMk/>
            <pc:sldMk cId="4146586169" sldId="281"/>
            <ac:inkMk id="20" creationId="{9F7EF879-1C2C-758D-F954-46E35F04F397}"/>
          </ac:inkMkLst>
        </pc:inkChg>
        <pc:inkChg chg="add del">
          <ac:chgData name="somin lee" userId="38c8784d811fb44d" providerId="LiveId" clId="{DA4C7934-E492-45D4-9950-F1FC92C2404D}" dt="2024-11-16T12:55:49.697" v="369" actId="9405"/>
          <ac:inkMkLst>
            <pc:docMk/>
            <pc:sldMk cId="4146586169" sldId="281"/>
            <ac:inkMk id="21" creationId="{F2E653EC-AA47-5A1C-0EF7-737B299E0E64}"/>
          </ac:inkMkLst>
        </pc:inkChg>
        <pc:inkChg chg="add del">
          <ac:chgData name="somin lee" userId="38c8784d811fb44d" providerId="LiveId" clId="{DA4C7934-E492-45D4-9950-F1FC92C2404D}" dt="2024-11-16T12:55:50.972" v="371" actId="9405"/>
          <ac:inkMkLst>
            <pc:docMk/>
            <pc:sldMk cId="4146586169" sldId="281"/>
            <ac:inkMk id="22" creationId="{0F7BE81F-6FE4-EF8B-63E8-A0455D8B371D}"/>
          </ac:inkMkLst>
        </pc:inkChg>
        <pc:inkChg chg="add del">
          <ac:chgData name="somin lee" userId="38c8784d811fb44d" providerId="LiveId" clId="{DA4C7934-E492-45D4-9950-F1FC92C2404D}" dt="2024-11-16T12:55:54.461" v="373" actId="9405"/>
          <ac:inkMkLst>
            <pc:docMk/>
            <pc:sldMk cId="4146586169" sldId="281"/>
            <ac:inkMk id="23" creationId="{3EC80B45-817A-7BF6-C3A5-9AA58AD98DA7}"/>
          </ac:inkMkLst>
        </pc:inkChg>
        <pc:inkChg chg="add del">
          <ac:chgData name="somin lee" userId="38c8784d811fb44d" providerId="LiveId" clId="{DA4C7934-E492-45D4-9950-F1FC92C2404D}" dt="2024-11-16T12:55:57.350" v="375" actId="9405"/>
          <ac:inkMkLst>
            <pc:docMk/>
            <pc:sldMk cId="4146586169" sldId="281"/>
            <ac:inkMk id="24" creationId="{5DB4D053-2047-624E-78D2-4A458FA31401}"/>
          </ac:inkMkLst>
        </pc:inkChg>
        <pc:inkChg chg="add del">
          <ac:chgData name="somin lee" userId="38c8784d811fb44d" providerId="LiveId" clId="{DA4C7934-E492-45D4-9950-F1FC92C2404D}" dt="2024-11-16T12:56:00.876" v="377" actId="9405"/>
          <ac:inkMkLst>
            <pc:docMk/>
            <pc:sldMk cId="4146586169" sldId="281"/>
            <ac:inkMk id="25" creationId="{14A3F1D5-2AFE-972A-C2CF-12B0F77BAF1A}"/>
          </ac:inkMkLst>
        </pc:inkChg>
        <pc:inkChg chg="add mod">
          <ac:chgData name="somin lee" userId="38c8784d811fb44d" providerId="LiveId" clId="{DA4C7934-E492-45D4-9950-F1FC92C2404D}" dt="2024-11-16T12:56:10.309" v="380"/>
          <ac:inkMkLst>
            <pc:docMk/>
            <pc:sldMk cId="4146586169" sldId="281"/>
            <ac:inkMk id="26" creationId="{5C14D171-C320-86FE-D9DA-02016E817356}"/>
          </ac:inkMkLst>
        </pc:inkChg>
        <pc:inkChg chg="add mod">
          <ac:chgData name="somin lee" userId="38c8784d811fb44d" providerId="LiveId" clId="{DA4C7934-E492-45D4-9950-F1FC92C2404D}" dt="2024-11-16T12:56:10.309" v="380"/>
          <ac:inkMkLst>
            <pc:docMk/>
            <pc:sldMk cId="4146586169" sldId="281"/>
            <ac:inkMk id="27" creationId="{B5752B48-E691-922C-8CE5-4FFE98B57C20}"/>
          </ac:inkMkLst>
        </pc:inkChg>
        <pc:inkChg chg="add del">
          <ac:chgData name="somin lee" userId="38c8784d811fb44d" providerId="LiveId" clId="{DA4C7934-E492-45D4-9950-F1FC92C2404D}" dt="2024-11-16T12:56:18.773" v="382" actId="9405"/>
          <ac:inkMkLst>
            <pc:docMk/>
            <pc:sldMk cId="4146586169" sldId="281"/>
            <ac:inkMk id="29" creationId="{0AF6237A-3E83-E770-A68A-DFE0A3B62194}"/>
          </ac:inkMkLst>
        </pc:inkChg>
      </pc:sldChg>
      <pc:sldChg chg="del">
        <pc:chgData name="somin lee" userId="38c8784d811fb44d" providerId="LiveId" clId="{DA4C7934-E492-45D4-9950-F1FC92C2404D}" dt="2024-11-16T12:53:43.167" v="344" actId="47"/>
        <pc:sldMkLst>
          <pc:docMk/>
          <pc:sldMk cId="1708377023" sldId="282"/>
        </pc:sldMkLst>
      </pc:sldChg>
      <pc:sldChg chg="addSp delSp modSp add mod ord">
        <pc:chgData name="somin lee" userId="38c8784d811fb44d" providerId="LiveId" clId="{DA4C7934-E492-45D4-9950-F1FC92C2404D}" dt="2024-11-16T13:12:42.833" v="451" actId="14100"/>
        <pc:sldMkLst>
          <pc:docMk/>
          <pc:sldMk cId="1975463344" sldId="282"/>
        </pc:sldMkLst>
        <pc:spChg chg="mod">
          <ac:chgData name="somin lee" userId="38c8784d811fb44d" providerId="LiveId" clId="{DA4C7934-E492-45D4-9950-F1FC92C2404D}" dt="2024-11-16T13:12:42.833" v="451" actId="14100"/>
          <ac:spMkLst>
            <pc:docMk/>
            <pc:sldMk cId="1975463344" sldId="282"/>
            <ac:spMk id="2" creationId="{9883E0AC-2AF2-ADA9-B6B1-7225908223A4}"/>
          </ac:spMkLst>
        </pc:spChg>
        <pc:spChg chg="del mod">
          <ac:chgData name="somin lee" userId="38c8784d811fb44d" providerId="LiveId" clId="{DA4C7934-E492-45D4-9950-F1FC92C2404D}" dt="2024-11-16T13:12:33.592" v="431" actId="478"/>
          <ac:spMkLst>
            <pc:docMk/>
            <pc:sldMk cId="1975463344" sldId="282"/>
            <ac:spMk id="3" creationId="{967891C5-B1FB-494D-BF63-3E9492EFC1C6}"/>
          </ac:spMkLst>
        </pc:spChg>
        <pc:spChg chg="add del mod">
          <ac:chgData name="somin lee" userId="38c8784d811fb44d" providerId="LiveId" clId="{DA4C7934-E492-45D4-9950-F1FC92C2404D}" dt="2024-11-16T13:12:35.332" v="433" actId="478"/>
          <ac:spMkLst>
            <pc:docMk/>
            <pc:sldMk cId="1975463344" sldId="282"/>
            <ac:spMk id="5" creationId="{6CA08650-ED0B-4E15-4E58-2C60D9F0A9E7}"/>
          </ac:spMkLst>
        </pc:spChg>
      </pc:sldChg>
      <pc:sldChg chg="del">
        <pc:chgData name="somin lee" userId="38c8784d811fb44d" providerId="LiveId" clId="{DA4C7934-E492-45D4-9950-F1FC92C2404D}" dt="2024-11-16T12:53:42.433" v="343" actId="47"/>
        <pc:sldMkLst>
          <pc:docMk/>
          <pc:sldMk cId="2184763294" sldId="28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6T12:54:16.657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0 194 24575,'0'833'0,"14"-644"0,0-15 0,0 29 0,-1 2 0,-12 555 0,-3-362 0,4-375 0,0 0 0,8 34 0,3 29 0,-13-81 0,0-1 0,1 1 0,-1-1 0,1 1 0,0-1 0,0 1 0,1-1 0,-1 0 0,1 1 0,4 6 0,-4-8 0,0-1 0,0 0 0,1 0 0,-1 0 0,1 0 0,-1 0 0,1-1 0,0 1 0,-1-1 0,1 0 0,0 1 0,0-1 0,0-1 0,0 1 0,0 0 0,0-1 0,4 1 0,29 2 0,46-2 0,15 0 0,462 20 0,288-21 0,-623 14 0,-15 0 0,514-15 0,-690 0 0,57-11 0,16-1 0,214-13 0,-288 23 0,-25 2 0,0 1 0,0-1 0,0-1 0,0 1 0,0-1 0,-1 0 0,1-1 0,12-6 0,-16 7 0,-1 0 0,1 0 0,-1-1 0,0 1 0,1-1 0,-1 0 0,-1 1 0,1-1 0,0 0 0,0 0 0,-1 0 0,0 0 0,0 0 0,0-1 0,0 1 0,0 0 0,0 0 0,-1-1 0,0 1 0,0-6 0,-2-243 0,-2 89 0,-10-45 0,1 14 0,12 155 0,-9-168 0,8 192 0,-42-458 0,38 368 0,-5 0 0,-28-118 0,-3-22 0,33 179 0,-5-37 0,-1-112 0,16 131 0,-1-66 0,-1 127 0,-2 0 0,0 0 0,-2 0 0,-9-29 0,12 45 0,-1 1 0,0-1 0,-1 1 0,1 0 0,-1 0 0,-1 0 0,1 0 0,-1 1 0,0-1 0,0 1 0,0 0 0,-1 1 0,0-1 0,0 1 0,0 1 0,0-1 0,-1 1 0,1 0 0,-8-2 0,-12-3 0,0 1 0,-1 2 0,-47-4 0,37 5 0,-95-6 0,-158 9 0,128 3 0,-1914-2 0,2050 1 0,-1 2 0,-31 7 0,29-5 0,-46 4 0,56-8-455,1 1 0,-27 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6T12:56:08.358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331 1208 24575,'145'-2'0,"159"5"0,-197 9 0,23 2 0,-33-13 0,-42-1 0,0 2 0,67 12 0,-62-6 0,1-3 0,117-6 0,-73-1 0,915 2 0,-974-2 0,54-9 0,38-3 0,98 15 0,92-2 0,-221-13 0,-68 8 0,54-2 0,7 10 0,73-4 0,-82-10 0,23-1 0,-31 11 0,-36 2 0,0-2 0,68-11 0,58-10 0,-132 16 0,2 3 0,56 1 0,4-1 0,-96 3 0,1 0 0,-1 0 0,0-1 0,0 0 0,0 0 0,0-1 0,0 0 0,0 0 0,0-1 0,9-6 0,-12 7 0,0 0 0,-1 0 0,1-1 0,0 1 0,-1-1 0,0 0 0,0 0 0,0 0 0,-1 0 0,1-1 0,-1 1 0,0-1 0,0 1 0,0-1 0,-1 0 0,2-8 0,1-44 0,-6-103 0,-2 47 0,6 24 0,-4-92 0,-11 115 0,9 49 0,0 0 0,-1-21 0,4 28 0,2-2 0,-2 0 0,0 0 0,0 0 0,-1 1 0,0-1 0,-1 1 0,0-1 0,-1 1 0,-1 0 0,0 1 0,-6-12 0,3 9 0,-2 1 0,0 0 0,-12-13 0,16 21 0,1-1 0,-1 1 0,0 0 0,-1 0 0,1 1 0,-1-1 0,0 1 0,-13-3 0,-15-1-903,0 2-1,0 1 0,0 2 1,-1 1-1,-38 4 0,-12 0-310,-485-3 7850,546 1-6636,0 2 0,-31 6 0,27-3 0,-35 1 0,3-4 0,13-2 0,-85 13 0,73-7 0,-1-2 0,-117-5 0,69-2 0,-1175 2 0,1257-1 0,0-2 0,-32-7 0,30 5 0,-47-4 0,-392 8 0,225 3 0,215-1 0,-54 11 0,-4-1 0,-61 3-128,-113 3-727,149-19-3487,-10-1 2786,2 8 5585,115-5-3984,1 1 1,-1 0-1,0-1 0,1 2 0,-1-1 0,1 0 0,0 0 0,-1 1 0,1 0 1,0 0-1,0 0 0,0 0 0,0 0 0,1 1 0,-4 2 0,1 1 74,1-1 0,0 1-1,0 0 1,1 0 0,0 0 0,0 0-1,-3 10 1,0 6 176,1 0 0,0 1 0,-1 40 0,4 251-2920,4-158 1318,-2-156 1303,-1 36-708,2 0 0,1 0 0,12 58 0,-13-92 713,6 28 623,17 45 1,-20-64-413,1-1 0,1 0 1,-1 0-1,2 0 1,0-1-1,0 0 1,13 13-1,-14-15-10,0-1 0,1 0 0,0-1 0,0 0-1,0 0 1,1 0 0,0-1 0,0 0 0,0-1 0,0 1 0,0-2-1,1 1 1,-1-1 0,1 0 0,0-1 0,0 0 0,0 0-1,14-2 1,169-2-1567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6T12:56:09.712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437 411 24575,'-7'0'0,"0"-1"0,0 0 0,1-1 0,-1 1 0,-9-5 0,-18-4 0,11 6 0,0-1 0,0-1 0,1-1 0,-29-12 0,39 13 0,0-1 0,0 0 0,1-1 0,0 0 0,0-1 0,1 0 0,0 0 0,-15-20 0,19 22 0,1-1 0,0 0 0,1 0 0,0-1 0,0 1 0,0-1 0,1 0 0,0 0 0,1 0 0,0 0 0,-1-16 0,0 10-170,0-1-1,-1 1 0,-1 0 1,0 0-1,-1 0 0,-1 1 1,-11-19-1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35BF5-A54E-46C9-925F-91F6C526AC37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C90BB-9E2F-48EF-A97D-0D0A302EA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05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C90BB-9E2F-48EF-A97D-0D0A302EA28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779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CFFBA-7C63-5D51-504B-357D03865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BCEF152-9CB5-82BA-16B8-218B61AAAA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57069EB-03C6-21E1-6814-CE534F0D9A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C73CC0-0FD4-C560-E95C-65A9BF26E9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C90BB-9E2F-48EF-A97D-0D0A302EA28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711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D622B-C30F-C519-E158-204F9E698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0AD02C-7C6C-5D66-DC6C-64C711679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7F5AA-4975-D75D-4A30-63E564C1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2915-9136-4D2C-A85B-C02BB2FC2EE2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77948-059E-4AAA-EFE6-4C716A5B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E5A35D-2C68-6E27-8CCA-A6EA57DC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843-736C-4CE8-AA9C-BFC1D2BBE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2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324A3-3C91-2EAC-238D-F1A4AB59E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976F5E-7281-AB7D-3E79-5CC437432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6646F9-72B9-7305-FFA9-D9ADE4936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2915-9136-4D2C-A85B-C02BB2FC2EE2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942AAF-CA3A-57FB-5F47-81B2B20E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DFE920-2C1B-6521-6F2C-8084555E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843-736C-4CE8-AA9C-BFC1D2BBE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04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B5B44B-E183-ECE2-45CA-EDB39B98A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4007E3-DDAD-CC95-BB4A-74E5FE34C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06482D-B8BB-BEDD-3EEE-01D403AC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2915-9136-4D2C-A85B-C02BB2FC2EE2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EDC5C2-4F52-31BD-1313-2C9B99405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EAEBF-5A54-BD13-AE5C-12BEBCE9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843-736C-4CE8-AA9C-BFC1D2BBE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2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1A1C2-49FF-4BFA-7C98-AF4EEA92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A02422-1D18-7799-D355-5A94294C4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A14C84-5A7B-8B08-D423-780B98F9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2915-9136-4D2C-A85B-C02BB2FC2EE2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5EBCE-04D7-4BC1-D734-2B9FEE80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8D4DA-1A9E-2FA7-7FF2-B943B8C4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843-736C-4CE8-AA9C-BFC1D2BBE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98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B5D9D-BC85-D7D3-1B4C-5549226E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C3509D-BE8E-343B-1D32-8CA5894E4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77FDCC-02C5-A402-90BD-0CDAD0137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2915-9136-4D2C-A85B-C02BB2FC2EE2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E8BD8-3803-72D4-35F7-9A56E791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0CE7C-D5F4-2B11-1CEB-08F62DDD4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843-736C-4CE8-AA9C-BFC1D2BBE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95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4C5F1-619E-90D2-5106-D96B8A65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33C8B1-57DE-05F8-B05C-4DE7C8266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ADAB43-AE55-8251-A356-2C4397EB7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A769D6-E3ED-2CD1-AD38-AFE7B857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2915-9136-4D2C-A85B-C02BB2FC2EE2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E6FB5A-38B2-832E-7AC9-C3B6D890C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2FD4A-64A4-278F-C201-1CED8DEE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843-736C-4CE8-AA9C-BFC1D2BBE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64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B20A2-90B8-A783-12EF-0AA632F90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B893EB-BF68-E211-CD2C-64B90AAE1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34D8AC-9C41-286E-3F09-A14AB75E7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2245C7-800A-045A-E805-B6AAF73E1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3EB5AB-5D9A-663D-AFF3-FC7320CD0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6F5D09-A376-E53F-3F00-B4A9ADD0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2915-9136-4D2C-A85B-C02BB2FC2EE2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835535-2F1D-2E1C-9B2D-A47F25FB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3D02EA-BEB1-B6CD-2AF7-94A401A0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843-736C-4CE8-AA9C-BFC1D2BBE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75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4C6BC-FB72-9370-DE08-F49BAC1B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93457E-E64F-291C-91FF-34D15F55D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2915-9136-4D2C-A85B-C02BB2FC2EE2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E30F8C-998F-0B6B-7172-FEEFE800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7AC221-DD1D-CDD0-3BF0-4783038B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843-736C-4CE8-AA9C-BFC1D2BBE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09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A3EA7A-0F9D-AFD7-A1BD-888BF158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2915-9136-4D2C-A85B-C02BB2FC2EE2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2A8B26-CBB8-C1B4-FF84-AF662C7E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418C3-854D-A420-B2D6-14A03B54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843-736C-4CE8-AA9C-BFC1D2BBE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12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06AE3-3512-F559-2C9E-E326D794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1E7D2-29D8-C707-32F5-07E30C930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251EF2-6B77-0634-0762-FDC131437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9DC8A7-913D-CD08-9AB8-D20C42D7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2915-9136-4D2C-A85B-C02BB2FC2EE2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DEE04A-4728-DFCE-6265-D46F4107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25CDC3-BD3F-AC51-415D-ABCECF9F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843-736C-4CE8-AA9C-BFC1D2BBE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65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4D9DF-0815-CE55-2B7A-55B9C1698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8F7F44-F5E0-7076-F797-1A7F2E0D4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4D5A8F-6B33-2845-B763-AB473F6FD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D5D06E-6398-D449-4289-47347E6E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2915-9136-4D2C-A85B-C02BB2FC2EE2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BC09DF-E745-F968-BA02-ABE65364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DD587-8266-993B-3748-66CB07A8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843-736C-4CE8-AA9C-BFC1D2BBE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15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341643-6318-F608-4823-2EC101ADB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639217-3D05-06D6-CE25-01A1BDEE8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AF97E-8266-AB1C-B66B-17AC0048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A2915-9136-4D2C-A85B-C02BB2FC2EE2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8CC079-E058-51F2-C4BA-3ACD4218C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67306-6758-93B7-78DD-2E3011D44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A6843-736C-4CE8-AA9C-BFC1D2BBE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91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customXml" Target="../ink/ink1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customXml" Target="../ink/ink3.xm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D7908-5E80-5808-8D49-CB1BA30C5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010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88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한강체 EB" panose="02020503020101020101" pitchFamily="18" charset="-127"/>
                <a:ea typeface="서울한강체 EB" panose="02020503020101020101" pitchFamily="18" charset="-127"/>
              </a:rPr>
              <a:t>Snuggle Farm</a:t>
            </a:r>
            <a:endParaRPr lang="ko-KR" altLang="en-US" sz="88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한강체 EB" panose="02020503020101020101" pitchFamily="18" charset="-127"/>
              <a:ea typeface="서울한강체 EB" panose="020205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C2E625-485F-C96A-1C58-74CED42F1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2826" y="3992004"/>
            <a:ext cx="9144000" cy="97243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한강체 EB" panose="02020503020101020101" pitchFamily="18" charset="-127"/>
                <a:ea typeface="서울한강체 EB" panose="02020503020101020101" pitchFamily="18" charset="-127"/>
              </a:rPr>
              <a:t>2DGP 2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차 발표</a:t>
            </a:r>
            <a:endParaRPr lang="en-US" altLang="ko-KR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한강체 EB" panose="02020503020101020101" pitchFamily="18" charset="-127"/>
              <a:ea typeface="서울한강체 EB" panose="02020503020101020101" pitchFamily="18" charset="-127"/>
            </a:endParaRPr>
          </a:p>
          <a:p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한강체 EB" panose="02020503020101020101" pitchFamily="18" charset="-127"/>
                <a:ea typeface="서울한강체 EB" panose="02020503020101020101" pitchFamily="18" charset="-127"/>
              </a:rPr>
              <a:t>게임공학과 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한강체 EB" panose="02020503020101020101" pitchFamily="18" charset="-127"/>
                <a:ea typeface="서울한강체 EB" panose="02020503020101020101" pitchFamily="18" charset="-127"/>
              </a:rPr>
              <a:t>2022180030 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이소민</a:t>
            </a:r>
          </a:p>
        </p:txBody>
      </p:sp>
    </p:spTree>
    <p:extLst>
      <p:ext uri="{BB962C8B-B14F-4D97-AF65-F5344CB8AC3E}">
        <p14:creationId xmlns:p14="http://schemas.microsoft.com/office/powerpoint/2010/main" val="357052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88C68-8338-334F-9F6A-AECF37898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B55CF18E-A2D4-DA1C-8168-3A79360B0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714" y="615553"/>
            <a:ext cx="2878525" cy="66641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A2B7970-FCA3-D3A9-203C-D7FB271F7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05" y="1533832"/>
            <a:ext cx="11021963" cy="472069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637D15-F8F1-CC18-3DB5-DD5DB7E5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27" y="690113"/>
            <a:ext cx="3989480" cy="591857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rgbClr val="BB8D49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개발 진행 상황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F4CB70F-EA32-9C2D-81BE-3F8DB26E72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4909299"/>
              </p:ext>
            </p:extLst>
          </p:nvPr>
        </p:nvGraphicFramePr>
        <p:xfrm>
          <a:off x="550604" y="1533831"/>
          <a:ext cx="11021964" cy="4720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570">
                  <a:extLst>
                    <a:ext uri="{9D8B030D-6E8A-4147-A177-3AD203B41FA5}">
                      <a16:colId xmlns:a16="http://schemas.microsoft.com/office/drawing/2014/main" val="508499921"/>
                    </a:ext>
                  </a:extLst>
                </a:gridCol>
                <a:gridCol w="668594">
                  <a:extLst>
                    <a:ext uri="{9D8B030D-6E8A-4147-A177-3AD203B41FA5}">
                      <a16:colId xmlns:a16="http://schemas.microsoft.com/office/drawing/2014/main" val="19333333"/>
                    </a:ext>
                  </a:extLst>
                </a:gridCol>
                <a:gridCol w="7185124">
                  <a:extLst>
                    <a:ext uri="{9D8B030D-6E8A-4147-A177-3AD203B41FA5}">
                      <a16:colId xmlns:a16="http://schemas.microsoft.com/office/drawing/2014/main" val="1441092704"/>
                    </a:ext>
                  </a:extLst>
                </a:gridCol>
                <a:gridCol w="1131838">
                  <a:extLst>
                    <a:ext uri="{9D8B030D-6E8A-4147-A177-3AD203B41FA5}">
                      <a16:colId xmlns:a16="http://schemas.microsoft.com/office/drawing/2014/main" val="4234817286"/>
                    </a:ext>
                  </a:extLst>
                </a:gridCol>
                <a:gridCol w="1131838">
                  <a:extLst>
                    <a:ext uri="{9D8B030D-6E8A-4147-A177-3AD203B41FA5}">
                      <a16:colId xmlns:a16="http://schemas.microsoft.com/office/drawing/2014/main" val="1158179165"/>
                    </a:ext>
                  </a:extLst>
                </a:gridCol>
              </a:tblGrid>
              <a:tr h="5173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1</a:t>
                      </a:r>
                      <a:r>
                        <a:rPr lang="ko-KR" altLang="en-US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주차</a:t>
                      </a:r>
                      <a:endParaRPr lang="en-US" altLang="ko-KR" sz="2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05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10.14~</a:t>
                      </a:r>
                      <a:endParaRPr lang="ko-KR" altLang="en-US" sz="105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리소스 수집</a:t>
                      </a:r>
                      <a:r>
                        <a:rPr lang="en-US" altLang="ko-KR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맵 디자인</a:t>
                      </a:r>
                      <a:r>
                        <a:rPr lang="en-US" altLang="ko-KR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시작 화면 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평균</a:t>
                      </a:r>
                      <a:endParaRPr lang="en-US" altLang="ko-KR" sz="2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진행률 </a:t>
                      </a:r>
                      <a:r>
                        <a:rPr lang="en-US" altLang="ko-KR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90%</a:t>
                      </a:r>
                      <a:endParaRPr lang="ko-KR" altLang="en-US" sz="2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972827"/>
                  </a:ext>
                </a:extLst>
              </a:tr>
              <a:tr h="4527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리소스 수집</a:t>
                      </a:r>
                      <a:r>
                        <a:rPr lang="en-US" altLang="ko-KR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맵 디자인</a:t>
                      </a:r>
                      <a:r>
                        <a:rPr lang="en-US" altLang="ko-KR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시작 화면 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100%</a:t>
                      </a:r>
                      <a:endParaRPr lang="ko-KR" altLang="en-US" sz="200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970876"/>
                  </a:ext>
                </a:extLst>
              </a:tr>
              <a:tr h="44039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2</a:t>
                      </a:r>
                      <a:r>
                        <a:rPr lang="ko-KR" altLang="en-US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주차</a:t>
                      </a:r>
                      <a:endParaRPr lang="en-US" altLang="ko-KR" sz="2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10.21~</a:t>
                      </a:r>
                      <a:endParaRPr lang="ko-KR" altLang="en-US" sz="1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주인공 움직임 및 도구 사용</a:t>
                      </a:r>
                      <a:r>
                        <a:rPr lang="en-US" altLang="ko-KR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주머니 구현</a:t>
                      </a:r>
                      <a:r>
                        <a:rPr lang="en-US" altLang="ko-KR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맵 오브젝트 배치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255926"/>
                  </a:ext>
                </a:extLst>
              </a:tr>
              <a:tr h="4996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주인공 움직임 및 도구 사용</a:t>
                      </a:r>
                      <a:r>
                        <a:rPr lang="en-US" altLang="ko-KR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주머니 구현</a:t>
                      </a:r>
                      <a:r>
                        <a:rPr lang="en-US" altLang="ko-KR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맵 오브젝트 배치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100%</a:t>
                      </a:r>
                      <a:endParaRPr lang="ko-KR" altLang="en-US" sz="200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536910"/>
                  </a:ext>
                </a:extLst>
              </a:tr>
              <a:tr h="44039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3</a:t>
                      </a:r>
                      <a:r>
                        <a:rPr lang="ko-KR" altLang="en-US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주차</a:t>
                      </a:r>
                      <a:r>
                        <a:rPr lang="en-US" altLang="ko-KR" sz="1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10.28~</a:t>
                      </a:r>
                      <a:endParaRPr lang="ko-KR" altLang="en-US" sz="1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공간 전환 구현</a:t>
                      </a:r>
                      <a:r>
                        <a:rPr lang="en-US" altLang="ko-KR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농작 구현</a:t>
                      </a:r>
                      <a:r>
                        <a:rPr lang="en-US" altLang="ko-KR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 – </a:t>
                      </a:r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괭이 사용 상호작용</a:t>
                      </a:r>
                      <a:r>
                        <a:rPr lang="en-US" altLang="ko-KR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농작물 심기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962499"/>
                  </a:ext>
                </a:extLst>
              </a:tr>
              <a:tr h="4403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공간 전환 구현</a:t>
                      </a:r>
                      <a:r>
                        <a:rPr lang="en-US" altLang="ko-KR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농작 구현</a:t>
                      </a:r>
                      <a:r>
                        <a:rPr lang="en-US" altLang="ko-KR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 – </a:t>
                      </a:r>
                      <a:r>
                        <a:rPr lang="ko-KR" altLang="en-US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괭이 사용 상호작용</a:t>
                      </a:r>
                      <a:r>
                        <a:rPr lang="en-US" altLang="ko-KR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농작물 심기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100%</a:t>
                      </a:r>
                      <a:endParaRPr lang="ko-KR" altLang="en-US" sz="200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329445"/>
                  </a:ext>
                </a:extLst>
              </a:tr>
              <a:tr h="513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4</a:t>
                      </a:r>
                      <a:r>
                        <a:rPr lang="ko-KR" altLang="en-US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주차</a:t>
                      </a:r>
                      <a:endParaRPr lang="en-US" altLang="ko-KR" sz="2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11.4~</a:t>
                      </a:r>
                      <a:endParaRPr lang="ko-KR" altLang="en-US" sz="1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농작 구현 </a:t>
                      </a:r>
                      <a:r>
                        <a:rPr lang="en-US" altLang="ko-KR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– </a:t>
                      </a:r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농작물 키우기</a:t>
                      </a:r>
                      <a:r>
                        <a:rPr lang="en-US" altLang="ko-KR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</a:t>
                      </a:r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 </a:t>
                      </a: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종류 다양하게 하기</a:t>
                      </a:r>
                      <a:r>
                        <a:rPr lang="en-US" altLang="ko-KR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채광 구현</a:t>
                      </a:r>
                      <a:r>
                        <a:rPr lang="en-US" altLang="ko-KR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 – </a:t>
                      </a:r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랜덤 광물 설치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293509"/>
                  </a:ext>
                </a:extLst>
              </a:tr>
              <a:tr h="4453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농작 구현 </a:t>
                      </a:r>
                      <a:r>
                        <a:rPr lang="en-US" altLang="ko-KR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– </a:t>
                      </a:r>
                      <a:r>
                        <a:rPr lang="ko-KR" altLang="en-US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농작물 키우기</a:t>
                      </a:r>
                      <a:r>
                        <a:rPr lang="en-US" altLang="ko-KR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</a:t>
                      </a:r>
                      <a:r>
                        <a:rPr lang="ko-KR" altLang="en-US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 </a:t>
                      </a: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한 종류</a:t>
                      </a:r>
                      <a:r>
                        <a:rPr lang="en-US" altLang="ko-KR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채광 구현</a:t>
                      </a:r>
                      <a:r>
                        <a:rPr lang="en-US" altLang="ko-KR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 – </a:t>
                      </a:r>
                      <a:r>
                        <a:rPr lang="ko-KR" altLang="en-US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랜덤 광물 설치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80%</a:t>
                      </a:r>
                      <a:endParaRPr lang="ko-KR" altLang="en-US" sz="200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782172"/>
                  </a:ext>
                </a:extLst>
              </a:tr>
              <a:tr h="51943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5</a:t>
                      </a:r>
                      <a:r>
                        <a:rPr lang="ko-KR" altLang="en-US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주차</a:t>
                      </a:r>
                      <a:endParaRPr lang="en-US" altLang="ko-KR" sz="2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11.11~</a:t>
                      </a:r>
                      <a:endParaRPr lang="ko-KR" altLang="en-US" sz="1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채광 구현 </a:t>
                      </a:r>
                      <a:r>
                        <a:rPr lang="en-US" altLang="ko-KR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– </a:t>
                      </a:r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광물 캐기</a:t>
                      </a:r>
                      <a:r>
                        <a:rPr lang="en-US" altLang="ko-KR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광물 굽기</a:t>
                      </a:r>
                      <a:endParaRPr lang="ko-KR" altLang="en-US" sz="18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919107"/>
                  </a:ext>
                </a:extLst>
              </a:tr>
              <a:tr h="4510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채광 구현 </a:t>
                      </a:r>
                      <a:r>
                        <a:rPr lang="en-US" altLang="ko-KR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– </a:t>
                      </a:r>
                      <a:r>
                        <a:rPr lang="ko-KR" altLang="en-US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광물 캐기</a:t>
                      </a:r>
                      <a:r>
                        <a:rPr lang="en-US" altLang="ko-KR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광물 굽기 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X</a:t>
                      </a:r>
                      <a:endParaRPr lang="ko-KR" altLang="en-US" sz="1800" b="0" dirty="0">
                        <a:solidFill>
                          <a:srgbClr val="FF0000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70%</a:t>
                      </a:r>
                      <a:endParaRPr lang="ko-KR" altLang="en-US" sz="200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9026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100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52BF0-DCC0-EC8B-2366-B0071F07D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67ABB4B-1E3F-7184-D582-90530C135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56" y="1261366"/>
            <a:ext cx="10771258" cy="523150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659865F-F1D4-BAFB-9C8E-51ED1F815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9373"/>
            <a:ext cx="2829232" cy="70774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0296945-6D3B-9E12-66E3-85DB442E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8001"/>
          </a:xfrm>
        </p:spPr>
        <p:txBody>
          <a:bodyPr>
            <a:normAutofit/>
          </a:bodyPr>
          <a:lstStyle/>
          <a:p>
            <a:r>
              <a:rPr lang="en-US" altLang="ko-KR" sz="2800" dirty="0" err="1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Github</a:t>
            </a:r>
            <a:r>
              <a:rPr lang="en-US" altLang="ko-KR" sz="2800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 </a:t>
            </a:r>
            <a:r>
              <a:rPr lang="ko-KR" altLang="en-US" sz="2800" dirty="0" err="1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커밋</a:t>
            </a:r>
            <a:r>
              <a:rPr lang="ko-KR" altLang="en-US" sz="2800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 통계</a:t>
            </a:r>
            <a:endParaRPr lang="ko-KR" altLang="en-US" sz="2800" b="1" dirty="0">
              <a:solidFill>
                <a:srgbClr val="866432"/>
              </a:solidFill>
              <a:latin typeface="서울한강체 EB" panose="02020503020101020101" pitchFamily="18" charset="-127"/>
              <a:ea typeface="서울한강체 EB" panose="020205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7AB556-BFE0-3563-8FE0-30252BF3E4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262" y="1405282"/>
            <a:ext cx="10255594" cy="49895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127925D6-13DC-BAC5-3FE0-D2ACB029FF58}"/>
                  </a:ext>
                </a:extLst>
              </p14:cNvPr>
              <p14:cNvContentPartPr/>
              <p14:nvPr/>
            </p14:nvContentPartPr>
            <p14:xfrm>
              <a:off x="9468538" y="2378501"/>
              <a:ext cx="1300320" cy="11811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127925D6-13DC-BAC5-3FE0-D2ACB029FF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05538" y="2315861"/>
                <a:ext cx="1425960" cy="130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D65C32D0-5136-E200-BD6A-78517390AE94}"/>
              </a:ext>
            </a:extLst>
          </p:cNvPr>
          <p:cNvGrpSpPr/>
          <p:nvPr/>
        </p:nvGrpSpPr>
        <p:grpSpPr>
          <a:xfrm>
            <a:off x="1119778" y="1423421"/>
            <a:ext cx="1881360" cy="455400"/>
            <a:chOff x="1119778" y="1423421"/>
            <a:chExt cx="1881360" cy="45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5C14D171-C320-86FE-D9DA-02016E817356}"/>
                    </a:ext>
                  </a:extLst>
                </p14:cNvPr>
                <p14:cNvContentPartPr/>
                <p14:nvPr/>
              </p14:nvContentPartPr>
              <p14:xfrm>
                <a:off x="1119778" y="1423421"/>
                <a:ext cx="1881360" cy="45540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5C14D171-C320-86FE-D9DA-02016E81735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57138" y="1360781"/>
                  <a:ext cx="200700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B5752B48-E691-922C-8CE5-4FFE98B57C20}"/>
                    </a:ext>
                  </a:extLst>
                </p14:cNvPr>
                <p14:cNvContentPartPr/>
                <p14:nvPr/>
              </p14:nvContentPartPr>
              <p14:xfrm>
                <a:off x="1150378" y="1720061"/>
                <a:ext cx="157320" cy="14832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B5752B48-E691-922C-8CE5-4FFE98B57C2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87738" y="1657421"/>
                  <a:ext cx="282960" cy="273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46586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3AB3E8-FCFB-6819-70FD-9339768FA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3E0AC-2AF2-ADA9-B6B1-722590822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0106"/>
            <a:ext cx="9144000" cy="3170951"/>
          </a:xfrm>
        </p:spPr>
        <p:txBody>
          <a:bodyPr>
            <a:normAutofit/>
          </a:bodyPr>
          <a:lstStyle/>
          <a:p>
            <a:r>
              <a:rPr lang="ko-KR" altLang="en-US" sz="8800" b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한강체 EB" panose="02020503020101020101" pitchFamily="18" charset="-127"/>
                <a:ea typeface="서울한강체 EB" panose="02020503020101020101" pitchFamily="18" charset="-127"/>
              </a:rPr>
              <a:t>감사합니다</a:t>
            </a:r>
            <a:endParaRPr lang="ko-KR" altLang="en-US" sz="88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한강체 EB" panose="02020503020101020101" pitchFamily="18" charset="-127"/>
              <a:ea typeface="서울한강체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463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3640</TotalTime>
  <Words>178</Words>
  <Application>Microsoft Office PowerPoint</Application>
  <PresentationFormat>와이드스크린</PresentationFormat>
  <Paragraphs>44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서울한강체 EB</vt:lpstr>
      <vt:lpstr>Arial</vt:lpstr>
      <vt:lpstr>Office 테마</vt:lpstr>
      <vt:lpstr>Snuggle Farm</vt:lpstr>
      <vt:lpstr>개발 진행 상황</vt:lpstr>
      <vt:lpstr>Github 커밋 통계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somin lee</dc:creator>
  <cp:lastModifiedBy>somin lee</cp:lastModifiedBy>
  <cp:revision>4</cp:revision>
  <dcterms:created xsi:type="dcterms:W3CDTF">2024-10-10T10:44:27Z</dcterms:created>
  <dcterms:modified xsi:type="dcterms:W3CDTF">2024-11-16T13:19:02Z</dcterms:modified>
</cp:coreProperties>
</file>