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7" r:id="rId3"/>
    <p:sldId id="281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432"/>
    <a:srgbClr val="BB8D49"/>
    <a:srgbClr val="996633"/>
    <a:srgbClr val="DF91A7"/>
    <a:srgbClr val="FAE6E6"/>
    <a:srgbClr val="F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4C7934-E492-45D4-9950-F1FC92C2404D}" v="52" dt="2024-11-16T13:12:27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6T12:54:16.65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0 194 24575,'0'833'0,"14"-644"0,0-15 0,0 29 0,-1 2 0,-12 555 0,-3-362 0,4-375 0,0 0 0,8 34 0,3 29 0,-13-81 0,0-1 0,1 1 0,-1-1 0,1 1 0,0-1 0,0 1 0,1-1 0,-1 0 0,1 1 0,4 6 0,-4-8 0,0-1 0,0 0 0,1 0 0,-1 0 0,1 0 0,-1 0 0,1-1 0,0 1 0,-1-1 0,1 0 0,0 1 0,0-1 0,0-1 0,0 1 0,0 0 0,0-1 0,4 1 0,29 2 0,46-2 0,15 0 0,462 20 0,288-21 0,-623 14 0,-15 0 0,514-15 0,-690 0 0,57-11 0,16-1 0,214-13 0,-288 23 0,-25 2 0,0 1 0,0-1 0,0-1 0,0 1 0,0-1 0,-1 0 0,1-1 0,12-6 0,-16 7 0,-1 0 0,1 0 0,-1-1 0,0 1 0,1-1 0,-1 0 0,-1 1 0,1-1 0,0 0 0,0 0 0,-1 0 0,0 0 0,0 0 0,0-1 0,0 1 0,0 0 0,0 0 0,-1-1 0,0 1 0,0-6 0,-2-243 0,-2 89 0,-10-45 0,1 14 0,12 155 0,-9-168 0,8 192 0,-42-458 0,38 368 0,-5 0 0,-28-118 0,-3-22 0,33 179 0,-5-37 0,-1-112 0,16 131 0,-1-66 0,-1 127 0,-2 0 0,0 0 0,-2 0 0,-9-29 0,12 45 0,-1 1 0,0-1 0,-1 1 0,1 0 0,-1 0 0,-1 0 0,1 0 0,-1 1 0,0-1 0,0 1 0,0 0 0,-1 1 0,0-1 0,0 1 0,0 1 0,0-1 0,-1 1 0,1 0 0,-8-2 0,-12-3 0,0 1 0,-1 2 0,-47-4 0,37 5 0,-95-6 0,-158 9 0,128 3 0,-1914-2 0,2050 1 0,-1 2 0,-31 7 0,29-5 0,-46 4 0,56-8-455,1 1 0,-27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6T12:56:08.35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331 1208 24575,'145'-2'0,"159"5"0,-197 9 0,23 2 0,-33-13 0,-42-1 0,0 2 0,67 12 0,-62-6 0,1-3 0,117-6 0,-73-1 0,915 2 0,-974-2 0,54-9 0,38-3 0,98 15 0,92-2 0,-221-13 0,-68 8 0,54-2 0,7 10 0,73-4 0,-82-10 0,23-1 0,-31 11 0,-36 2 0,0-2 0,68-11 0,58-10 0,-132 16 0,2 3 0,56 1 0,4-1 0,-96 3 0,1 0 0,-1 0 0,0-1 0,0 0 0,0 0 0,0-1 0,0 0 0,0 0 0,0-1 0,9-6 0,-12 7 0,0 0 0,-1 0 0,1-1 0,0 1 0,-1-1 0,0 0 0,0 0 0,0 0 0,-1 0 0,1-1 0,-1 1 0,0-1 0,0 1 0,0-1 0,-1 0 0,2-8 0,1-44 0,-6-103 0,-2 47 0,6 24 0,-4-92 0,-11 115 0,9 49 0,0 0 0,-1-21 0,4 28 0,2-2 0,-2 0 0,0 0 0,0 0 0,-1 1 0,0-1 0,-1 1 0,0-1 0,-1 1 0,-1 0 0,0 1 0,-6-12 0,3 9 0,-2 1 0,0 0 0,-12-13 0,16 21 0,1-1 0,-1 1 0,0 0 0,-1 0 0,1 1 0,-1-1 0,0 1 0,-13-3 0,-15-1-903,0 2-1,0 1 0,0 2 1,-1 1-1,-38 4 0,-12 0-310,-485-3 7850,546 1-6636,0 2 0,-31 6 0,27-3 0,-35 1 0,3-4 0,13-2 0,-85 13 0,73-7 0,-1-2 0,-117-5 0,69-2 0,-1175 2 0,1257-1 0,0-2 0,-32-7 0,30 5 0,-47-4 0,-392 8 0,225 3 0,215-1 0,-54 11 0,-4-1 0,-61 3-128,-113 3-727,149-19-3487,-10-1 2786,2 8 5585,115-5-3984,1 1 1,-1 0-1,0-1 0,1 2 0,-1-1 0,1 0 0,0 0 0,-1 1 0,1 0 1,0 0-1,0 0 0,0 0 0,0 0 0,1 1 0,-4 2 0,1 1 74,1-1 0,0 1-1,0 0 1,1 0 0,0 0 0,0 0-1,-3 10 1,0 6 176,1 0 0,0 1 0,-1 40 0,4 251-2920,4-158 1318,-2-156 1303,-1 36-708,2 0 0,1 0 0,12 58 0,-13-92 713,6 28 623,17 45 1,-20-64-413,1-1 0,1 0 1,-1 0-1,2 0 1,0-1-1,0 0 1,13 13-1,-14-15-10,0-1 0,1 0 0,0-1 0,0 0-1,0 0 1,1 0 0,0-1 0,0 0 0,0-1 0,0 1 0,0-2-1,1 1 1,-1-1 0,1 0 0,0-1 0,0 0 0,0 0-1,14-2 1,169-2-1567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6T12:56:09.71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437 411 24575,'-7'0'0,"0"-1"0,0 0 0,1-1 0,-1 1 0,-9-5 0,-18-4 0,11 6 0,0-1 0,0-1 0,1-1 0,-29-12 0,39 13 0,0-1 0,0 0 0,1-1 0,0 0 0,0-1 0,1 0 0,0 0 0,-15-20 0,19 22 0,1-1 0,0 0 0,1 0 0,0-1 0,0 1 0,0-1 0,1 0 0,0 0 0,1 0 0,0 0 0,-1-16 0,0 10-170,0-1-1,-1 1 0,-1 0 1,0 0-1,-1 0 0,-1 1 1,-11-19-1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35BF5-A54E-46C9-925F-91F6C526AC37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C90BB-9E2F-48EF-A97D-0D0A302EA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5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C90BB-9E2F-48EF-A97D-0D0A302EA28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7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CFFBA-7C63-5D51-504B-357D03865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CEF152-9CB5-82BA-16B8-218B61AAA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7069EB-03C6-21E1-6814-CE534F0D9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C73CC0-0FD4-C560-E95C-65A9BF26E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C90BB-9E2F-48EF-A97D-0D0A302EA28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1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D622B-C30F-C519-E158-204F9E698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0AD02C-7C6C-5D66-DC6C-64C711679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7F5AA-4975-D75D-4A30-63E564C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77948-059E-4AAA-EFE6-4C716A5B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5A35D-2C68-6E27-8CCA-A6EA57DC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324A3-3C91-2EAC-238D-F1A4AB59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976F5E-7281-AB7D-3E79-5CC437432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646F9-72B9-7305-FFA9-D9ADE493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42AAF-CA3A-57FB-5F47-81B2B20E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FE920-2C1B-6521-6F2C-8084555E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B5B44B-E183-ECE2-45CA-EDB39B98A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007E3-DDAD-CC95-BB4A-74E5FE34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6482D-B8BB-BEDD-3EEE-01D403AC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DC5C2-4F52-31BD-1313-2C9B9940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EAEBF-5A54-BD13-AE5C-12BEBCE9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1A1C2-49FF-4BFA-7C98-AF4EEA92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02422-1D18-7799-D355-5A94294C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14C84-5A7B-8B08-D423-780B98F9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5EBCE-04D7-4BC1-D734-2B9FEE80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8D4DA-1A9E-2FA7-7FF2-B943B8C4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8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5D9D-BC85-D7D3-1B4C-5549226E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3509D-BE8E-343B-1D32-8CA5894E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7FDCC-02C5-A402-90BD-0CDAD013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E8BD8-3803-72D4-35F7-9A56E79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0CE7C-D5F4-2B11-1CEB-08F62DDD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5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4C5F1-619E-90D2-5106-D96B8A65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3C8B1-57DE-05F8-B05C-4DE7C8266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DAB43-AE55-8251-A356-2C4397EB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A769D6-E3ED-2CD1-AD38-AFE7B857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6FB5A-38B2-832E-7AC9-C3B6D890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2FD4A-64A4-278F-C201-1CED8DEE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4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B20A2-90B8-A783-12EF-0AA632F9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893EB-BF68-E211-CD2C-64B90AAE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34D8AC-9C41-286E-3F09-A14AB75E7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2245C7-800A-045A-E805-B6AAF73E1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3EB5AB-5D9A-663D-AFF3-FC7320CD0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6F5D09-A376-E53F-3F00-B4A9ADD0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835535-2F1D-2E1C-9B2D-A47F25FB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3D02EA-BEB1-B6CD-2AF7-94A401A0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5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4C6BC-FB72-9370-DE08-F49BAC1B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93457E-E64F-291C-91FF-34D15F55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E30F8C-998F-0B6B-7172-FEEFE800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7AC221-DD1D-CDD0-3BF0-4783038B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9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A3EA7A-0F9D-AFD7-A1BD-888BF158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2A8B26-CBB8-C1B4-FF84-AF662C7E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418C3-854D-A420-B2D6-14A03B54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2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06AE3-3512-F559-2C9E-E326D794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1E7D2-29D8-C707-32F5-07E30C93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51EF2-6B77-0634-0762-FDC13143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DC8A7-913D-CD08-9AB8-D20C42D7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EE04A-4728-DFCE-6265-D46F4107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25CDC3-BD3F-AC51-415D-ABCECF9F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5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4D9DF-0815-CE55-2B7A-55B9C169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8F7F44-F5E0-7076-F797-1A7F2E0D4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4D5A8F-6B33-2845-B763-AB473F6F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5D06E-6398-D449-4289-47347E6E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C09DF-E745-F968-BA02-ABE65364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DD587-8266-993B-3748-66CB07A8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5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41643-6318-F608-4823-2EC101AD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39217-3D05-06D6-CE25-01A1BDEE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AF97E-8266-AB1C-B66B-17AC0048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A2915-9136-4D2C-A85B-C02BB2FC2EE2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CC079-E058-51F2-C4BA-3ACD4218C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67306-6758-93B7-78DD-2E3011D44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6843-736C-4CE8-AA9C-BFC1D2BBE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1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3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D7908-5E80-5808-8D49-CB1BA30C5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010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Snuggle Farm</a:t>
            </a:r>
            <a:endParaRPr lang="ko-KR" altLang="en-US" sz="88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C2E625-485F-C96A-1C58-74CED42F1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826" y="3992004"/>
            <a:ext cx="9144000" cy="9724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2DGP 2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차 발표</a:t>
            </a:r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게임공학과 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2022180030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이소민</a:t>
            </a:r>
          </a:p>
        </p:txBody>
      </p:sp>
    </p:spTree>
    <p:extLst>
      <p:ext uri="{BB962C8B-B14F-4D97-AF65-F5344CB8AC3E}">
        <p14:creationId xmlns:p14="http://schemas.microsoft.com/office/powerpoint/2010/main" val="357052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88C68-8338-334F-9F6A-AECF3789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55CF18E-A2D4-DA1C-8168-3A79360B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14" y="615553"/>
            <a:ext cx="2878525" cy="6664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2B7970-FCA3-D3A9-203C-D7FB271F7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05" y="1533832"/>
            <a:ext cx="11021963" cy="47206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637D15-F8F1-CC18-3DB5-DD5DB7E5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27" y="690113"/>
            <a:ext cx="3989480" cy="591857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BB8D49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개발 진행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F4CB70F-EA32-9C2D-81BE-3F8DB26E7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909299"/>
              </p:ext>
            </p:extLst>
          </p:nvPr>
        </p:nvGraphicFramePr>
        <p:xfrm>
          <a:off x="550604" y="1533831"/>
          <a:ext cx="11021964" cy="472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70">
                  <a:extLst>
                    <a:ext uri="{9D8B030D-6E8A-4147-A177-3AD203B41FA5}">
                      <a16:colId xmlns:a16="http://schemas.microsoft.com/office/drawing/2014/main" val="508499921"/>
                    </a:ext>
                  </a:extLst>
                </a:gridCol>
                <a:gridCol w="668594">
                  <a:extLst>
                    <a:ext uri="{9D8B030D-6E8A-4147-A177-3AD203B41FA5}">
                      <a16:colId xmlns:a16="http://schemas.microsoft.com/office/drawing/2014/main" val="19333333"/>
                    </a:ext>
                  </a:extLst>
                </a:gridCol>
                <a:gridCol w="7185124">
                  <a:extLst>
                    <a:ext uri="{9D8B030D-6E8A-4147-A177-3AD203B41FA5}">
                      <a16:colId xmlns:a16="http://schemas.microsoft.com/office/drawing/2014/main" val="1441092704"/>
                    </a:ext>
                  </a:extLst>
                </a:gridCol>
                <a:gridCol w="1131838">
                  <a:extLst>
                    <a:ext uri="{9D8B030D-6E8A-4147-A177-3AD203B41FA5}">
                      <a16:colId xmlns:a16="http://schemas.microsoft.com/office/drawing/2014/main" val="4234817286"/>
                    </a:ext>
                  </a:extLst>
                </a:gridCol>
                <a:gridCol w="1131838">
                  <a:extLst>
                    <a:ext uri="{9D8B030D-6E8A-4147-A177-3AD203B41FA5}">
                      <a16:colId xmlns:a16="http://schemas.microsoft.com/office/drawing/2014/main" val="1158179165"/>
                    </a:ext>
                  </a:extLst>
                </a:gridCol>
              </a:tblGrid>
              <a:tr h="5173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en-US" altLang="ko-KR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10.14~</a:t>
                      </a:r>
                      <a:endParaRPr lang="ko-KR" altLang="en-US" sz="105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리소스 수집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맵 디자인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시작 화면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평균</a:t>
                      </a:r>
                      <a:endParaRPr lang="en-US" altLang="ko-KR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진행률 </a:t>
                      </a: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90%</a:t>
                      </a:r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972827"/>
                  </a:ext>
                </a:extLst>
              </a:tr>
              <a:tr h="4527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리소스 수집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맵 디자인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시작 화면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100%</a:t>
                      </a:r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970876"/>
                  </a:ext>
                </a:extLst>
              </a:tr>
              <a:tr h="4403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en-US" altLang="ko-KR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10.21~</a:t>
                      </a:r>
                      <a:endParaRPr lang="ko-KR" altLang="en-US" sz="1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주인공 움직임 및 도구 사용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주머니 구현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맵 오브젝트 배치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255926"/>
                  </a:ext>
                </a:extLst>
              </a:tr>
              <a:tr h="499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주인공 움직임 및 도구 사용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주머니 구현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맵 오브젝트 배치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100%</a:t>
                      </a:r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536910"/>
                  </a:ext>
                </a:extLst>
              </a:tr>
              <a:tr h="4403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3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r>
                        <a:rPr lang="en-US" altLang="ko-KR" sz="1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10.28~</a:t>
                      </a:r>
                      <a:endParaRPr lang="ko-KR" altLang="en-US" sz="1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공간 전환 구현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 구현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–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괭이 사용 상호작용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농작물 심기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962499"/>
                  </a:ext>
                </a:extLst>
              </a:tr>
              <a:tr h="4403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공간 전환 구현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 구현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–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괭이 사용 상호작용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농작물 심기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100%</a:t>
                      </a:r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329445"/>
                  </a:ext>
                </a:extLst>
              </a:tr>
              <a:tr h="513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en-US" altLang="ko-KR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11.4~</a:t>
                      </a:r>
                      <a:endParaRPr lang="ko-KR" altLang="en-US" sz="1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 구현 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농작물 키우기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종류 다양하게 하기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채광 구현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–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랜덤 광물 설치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293509"/>
                  </a:ext>
                </a:extLst>
              </a:tr>
              <a:tr h="445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 구현 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농작물 키우기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한 종류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채광 구현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 –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랜덤 광물 설치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80%</a:t>
                      </a:r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782172"/>
                  </a:ext>
                </a:extLst>
              </a:tr>
              <a:tr h="5194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5</a:t>
                      </a:r>
                      <a:r>
                        <a:rPr lang="ko-KR" altLang="en-US" sz="2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주차</a:t>
                      </a:r>
                      <a:endParaRPr lang="en-US" altLang="ko-KR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11.11~</a:t>
                      </a:r>
                      <a:endParaRPr lang="ko-KR" altLang="en-US" sz="1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채광 구현 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광물 캐기</a:t>
                      </a:r>
                      <a:r>
                        <a:rPr lang="en-US" altLang="ko-KR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광물 굽기</a:t>
                      </a:r>
                      <a:endParaRPr lang="ko-KR" altLang="en-US" sz="18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919107"/>
                  </a:ext>
                </a:extLst>
              </a:tr>
              <a:tr h="451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채광 구현 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– </a:t>
                      </a:r>
                      <a:r>
                        <a:rPr lang="ko-KR" altLang="en-US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광물 캐기</a:t>
                      </a:r>
                      <a:r>
                        <a:rPr lang="en-US" altLang="ko-KR" sz="1800" b="0" dirty="0">
                          <a:solidFill>
                            <a:srgbClr val="BB8D49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광물 굽기 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X</a:t>
                      </a:r>
                      <a:endParaRPr lang="ko-KR" altLang="en-US" sz="1800" b="0" dirty="0">
                        <a:solidFill>
                          <a:srgbClr val="FF0000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866432"/>
                          </a:solidFill>
                          <a:latin typeface="서울한강체 EB" panose="02020503020101020101" pitchFamily="18" charset="-127"/>
                          <a:ea typeface="서울한강체 EB" panose="02020503020101020101" pitchFamily="18" charset="-127"/>
                        </a:rPr>
                        <a:t>70%</a:t>
                      </a:r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866432"/>
                        </a:solidFill>
                        <a:latin typeface="서울한강체 EB" panose="02020503020101020101" pitchFamily="18" charset="-127"/>
                        <a:ea typeface="서울한강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66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02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0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52BF0-DCC0-EC8B-2366-B0071F07D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7ABB4B-1E3F-7184-D582-90530C135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56" y="1261366"/>
            <a:ext cx="10771258" cy="52315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59865F-F1D4-BAFB-9C8E-51ED1F81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373"/>
            <a:ext cx="2829232" cy="7077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296945-6D3B-9E12-66E3-85DB442E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001"/>
          </a:xfrm>
        </p:spPr>
        <p:txBody>
          <a:bodyPr>
            <a:normAutofit/>
          </a:bodyPr>
          <a:lstStyle/>
          <a:p>
            <a:r>
              <a:rPr lang="en-US" altLang="ko-KR" sz="2800" dirty="0" err="1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Github</a:t>
            </a:r>
            <a:r>
              <a:rPr lang="en-US" altLang="ko-KR" sz="2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</a:t>
            </a:r>
            <a:r>
              <a:rPr lang="ko-KR" altLang="en-US" sz="2800" dirty="0" err="1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커밋</a:t>
            </a:r>
            <a:r>
              <a:rPr lang="ko-KR" altLang="en-US" sz="2800" dirty="0">
                <a:solidFill>
                  <a:srgbClr val="866432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통계</a:t>
            </a:r>
            <a:endParaRPr lang="ko-KR" altLang="en-US" sz="2800" b="1" dirty="0">
              <a:solidFill>
                <a:srgbClr val="866432"/>
              </a:solidFill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7AB556-BFE0-3563-8FE0-30252BF3E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262" y="1405282"/>
            <a:ext cx="10255594" cy="49895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27925D6-13DC-BAC5-3FE0-D2ACB029FF58}"/>
                  </a:ext>
                </a:extLst>
              </p14:cNvPr>
              <p14:cNvContentPartPr/>
              <p14:nvPr/>
            </p14:nvContentPartPr>
            <p14:xfrm>
              <a:off x="9468538" y="2378501"/>
              <a:ext cx="1300320" cy="11811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27925D6-13DC-BAC5-3FE0-D2ACB029FF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05538" y="2315861"/>
                <a:ext cx="1425960" cy="130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D65C32D0-5136-E200-BD6A-78517390AE94}"/>
              </a:ext>
            </a:extLst>
          </p:cNvPr>
          <p:cNvGrpSpPr/>
          <p:nvPr/>
        </p:nvGrpSpPr>
        <p:grpSpPr>
          <a:xfrm>
            <a:off x="1119778" y="1423421"/>
            <a:ext cx="1881360" cy="455400"/>
            <a:chOff x="1119778" y="1423421"/>
            <a:chExt cx="1881360" cy="4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C14D171-C320-86FE-D9DA-02016E817356}"/>
                    </a:ext>
                  </a:extLst>
                </p14:cNvPr>
                <p14:cNvContentPartPr/>
                <p14:nvPr/>
              </p14:nvContentPartPr>
              <p14:xfrm>
                <a:off x="1119778" y="1423421"/>
                <a:ext cx="1881360" cy="4554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C14D171-C320-86FE-D9DA-02016E8173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7138" y="1360781"/>
                  <a:ext cx="20070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5752B48-E691-922C-8CE5-4FFE98B57C20}"/>
                    </a:ext>
                  </a:extLst>
                </p14:cNvPr>
                <p14:cNvContentPartPr/>
                <p14:nvPr/>
              </p14:nvContentPartPr>
              <p14:xfrm>
                <a:off x="1150378" y="1720061"/>
                <a:ext cx="157320" cy="1483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5752B48-E691-922C-8CE5-4FFE98B57C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7738" y="1657421"/>
                  <a:ext cx="282960" cy="27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6586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3AB3E8-FCFB-6819-70FD-9339768FA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3E0AC-2AF2-ADA9-B6B1-722590822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0106"/>
            <a:ext cx="9144000" cy="3170951"/>
          </a:xfrm>
        </p:spPr>
        <p:txBody>
          <a:bodyPr>
            <a:normAutofit/>
          </a:bodyPr>
          <a:lstStyle/>
          <a:p>
            <a:r>
              <a:rPr lang="ko-KR" altLang="en-US" sz="8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감사합니다</a:t>
            </a:r>
            <a:endParaRPr lang="ko-KR" altLang="en-US" sz="88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46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</TotalTime>
  <Words>178</Words>
  <Application>Microsoft Office PowerPoint</Application>
  <PresentationFormat>와이드스크린</PresentationFormat>
  <Paragraphs>44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서울한강체 EB</vt:lpstr>
      <vt:lpstr>Arial</vt:lpstr>
      <vt:lpstr>Office 테마</vt:lpstr>
      <vt:lpstr>Snuggle Farm</vt:lpstr>
      <vt:lpstr>개발 진행 상황</vt:lpstr>
      <vt:lpstr>Github 커밋 통계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somin lee</dc:creator>
  <cp:lastModifiedBy>somin lee</cp:lastModifiedBy>
  <cp:revision>5</cp:revision>
  <dcterms:created xsi:type="dcterms:W3CDTF">2024-10-10T10:44:27Z</dcterms:created>
  <dcterms:modified xsi:type="dcterms:W3CDTF">2024-11-16T13:42:48Z</dcterms:modified>
</cp:coreProperties>
</file>