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82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AE"/>
    <a:srgbClr val="996633"/>
    <a:srgbClr val="B5B8C2"/>
    <a:srgbClr val="866432"/>
    <a:srgbClr val="BB8D49"/>
    <a:srgbClr val="DF91A7"/>
    <a:srgbClr val="FAE6E6"/>
    <a:srgbClr val="F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ED261-D184-4B03-93FA-9AD67BF6B91A}" v="68" dt="2024-12-07T11:42:1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in lee" userId="38c8784d811fb44d" providerId="LiveId" clId="{40FED261-D184-4B03-93FA-9AD67BF6B91A}"/>
    <pc:docChg chg="undo custSel addSld delSld modSld">
      <pc:chgData name="somin lee" userId="38c8784d811fb44d" providerId="LiveId" clId="{40FED261-D184-4B03-93FA-9AD67BF6B91A}" dt="2024-12-07T11:42:41.824" v="1416" actId="120"/>
      <pc:docMkLst>
        <pc:docMk/>
      </pc:docMkLst>
      <pc:sldChg chg="del">
        <pc:chgData name="somin lee" userId="38c8784d811fb44d" providerId="LiveId" clId="{40FED261-D184-4B03-93FA-9AD67BF6B91A}" dt="2024-12-07T11:11:56.597" v="13" actId="2696"/>
        <pc:sldMkLst>
          <pc:docMk/>
          <pc:sldMk cId="3570522267" sldId="256"/>
        </pc:sldMkLst>
      </pc:sldChg>
      <pc:sldChg chg="addSp delSp modSp mod">
        <pc:chgData name="somin lee" userId="38c8784d811fb44d" providerId="LiveId" clId="{40FED261-D184-4B03-93FA-9AD67BF6B91A}" dt="2024-12-07T11:35:27.598" v="1287"/>
        <pc:sldMkLst>
          <pc:docMk/>
          <pc:sldMk cId="3577100876" sldId="277"/>
        </pc:sldMkLst>
        <pc:spChg chg="mod">
          <ac:chgData name="somin lee" userId="38c8784d811fb44d" providerId="LiveId" clId="{40FED261-D184-4B03-93FA-9AD67BF6B91A}" dt="2024-12-07T11:11:49.092" v="11" actId="20577"/>
          <ac:spMkLst>
            <pc:docMk/>
            <pc:sldMk cId="3577100876" sldId="277"/>
            <ac:spMk id="2" creationId="{10637D15-F8F1-CC18-3DB5-DD5DB7E5D015}"/>
          </ac:spMkLst>
        </pc:spChg>
        <pc:spChg chg="add del mod">
          <ac:chgData name="somin lee" userId="38c8784d811fb44d" providerId="LiveId" clId="{40FED261-D184-4B03-93FA-9AD67BF6B91A}" dt="2024-12-07T11:16:59.048" v="17" actId="478"/>
          <ac:spMkLst>
            <pc:docMk/>
            <pc:sldMk cId="3577100876" sldId="277"/>
            <ac:spMk id="5" creationId="{696BC725-1C49-C8A3-DEB9-9395DCEEC061}"/>
          </ac:spMkLst>
        </pc:spChg>
        <pc:graphicFrameChg chg="del modGraphic">
          <ac:chgData name="somin lee" userId="38c8784d811fb44d" providerId="LiveId" clId="{40FED261-D184-4B03-93FA-9AD67BF6B91A}" dt="2024-12-07T11:16:56.598" v="16" actId="478"/>
          <ac:graphicFrameMkLst>
            <pc:docMk/>
            <pc:sldMk cId="3577100876" sldId="277"/>
            <ac:graphicFrameMk id="4" creationId="{0F4CB70F-EA32-9C2D-81BE-3F8DB26E7241}"/>
          </ac:graphicFrameMkLst>
        </pc:graphicFrameChg>
        <pc:graphicFrameChg chg="add del">
          <ac:chgData name="somin lee" userId="38c8784d811fb44d" providerId="LiveId" clId="{40FED261-D184-4B03-93FA-9AD67BF6B91A}" dt="2024-12-07T11:17:34.267" v="19" actId="478"/>
          <ac:graphicFrameMkLst>
            <pc:docMk/>
            <pc:sldMk cId="3577100876" sldId="277"/>
            <ac:graphicFrameMk id="6" creationId="{B69B2E7A-6859-968F-BED2-22428B2CEBEE}"/>
          </ac:graphicFrameMkLst>
        </pc:graphicFrameChg>
        <pc:graphicFrameChg chg="add del mod modGraphic">
          <ac:chgData name="somin lee" userId="38c8784d811fb44d" providerId="LiveId" clId="{40FED261-D184-4B03-93FA-9AD67BF6B91A}" dt="2024-12-07T11:19:06.720" v="35" actId="478"/>
          <ac:graphicFrameMkLst>
            <pc:docMk/>
            <pc:sldMk cId="3577100876" sldId="277"/>
            <ac:graphicFrameMk id="7" creationId="{F900AC49-5175-2AB0-83A9-EC71545FC5E7}"/>
          </ac:graphicFrameMkLst>
        </pc:graphicFrameChg>
        <pc:graphicFrameChg chg="add mod modGraphic">
          <ac:chgData name="somin lee" userId="38c8784d811fb44d" providerId="LiveId" clId="{40FED261-D184-4B03-93FA-9AD67BF6B91A}" dt="2024-12-07T11:20:30.417" v="47" actId="6549"/>
          <ac:graphicFrameMkLst>
            <pc:docMk/>
            <pc:sldMk cId="3577100876" sldId="277"/>
            <ac:graphicFrameMk id="8" creationId="{2E4B16A3-7C51-241A-FEDD-D4D170139661}"/>
          </ac:graphicFrameMkLst>
        </pc:graphicFrameChg>
        <pc:graphicFrameChg chg="add mod modGraphic">
          <ac:chgData name="somin lee" userId="38c8784d811fb44d" providerId="LiveId" clId="{40FED261-D184-4B03-93FA-9AD67BF6B91A}" dt="2024-12-07T11:35:27.598" v="1287"/>
          <ac:graphicFrameMkLst>
            <pc:docMk/>
            <pc:sldMk cId="3577100876" sldId="277"/>
            <ac:graphicFrameMk id="9" creationId="{87E383CB-1F4F-D5C0-A3EB-DCCB09618886}"/>
          </ac:graphicFrameMkLst>
        </pc:graphicFrameChg>
        <pc:picChg chg="mod">
          <ac:chgData name="somin lee" userId="38c8784d811fb44d" providerId="LiveId" clId="{40FED261-D184-4B03-93FA-9AD67BF6B91A}" dt="2024-12-07T11:12:00.602" v="14" actId="14100"/>
          <ac:picMkLst>
            <pc:docMk/>
            <pc:sldMk cId="3577100876" sldId="277"/>
            <ac:picMk id="14" creationId="{B55CF18E-A2D4-DA1C-8168-3A79360B0353}"/>
          </ac:picMkLst>
        </pc:picChg>
      </pc:sldChg>
      <pc:sldChg chg="addSp delSp modSp mod">
        <pc:chgData name="somin lee" userId="38c8784d811fb44d" providerId="LiveId" clId="{40FED261-D184-4B03-93FA-9AD67BF6B91A}" dt="2024-12-07T11:42:41.824" v="1416" actId="120"/>
        <pc:sldMkLst>
          <pc:docMk/>
          <pc:sldMk cId="4146586169" sldId="281"/>
        </pc:sldMkLst>
        <pc:grpChg chg="del">
          <ac:chgData name="somin lee" userId="38c8784d811fb44d" providerId="LiveId" clId="{40FED261-D184-4B03-93FA-9AD67BF6B91A}" dt="2024-12-07T11:36:22.994" v="1298" actId="478"/>
          <ac:grpSpMkLst>
            <pc:docMk/>
            <pc:sldMk cId="4146586169" sldId="281"/>
            <ac:grpSpMk id="28" creationId="{D65C32D0-5136-E200-BD6A-78517390AE94}"/>
          </ac:grpSpMkLst>
        </pc:grpChg>
        <pc:graphicFrameChg chg="add mod modGraphic">
          <ac:chgData name="somin lee" userId="38c8784d811fb44d" providerId="LiveId" clId="{40FED261-D184-4B03-93FA-9AD67BF6B91A}" dt="2024-12-07T11:42:41.824" v="1416" actId="120"/>
          <ac:graphicFrameMkLst>
            <pc:docMk/>
            <pc:sldMk cId="4146586169" sldId="281"/>
            <ac:graphicFrameMk id="8" creationId="{DFB0D3D9-0356-0CD0-71C4-AB411D2E36CF}"/>
          </ac:graphicFrameMkLst>
        </pc:graphicFrameChg>
        <pc:picChg chg="add mod">
          <ac:chgData name="somin lee" userId="38c8784d811fb44d" providerId="LiveId" clId="{40FED261-D184-4B03-93FA-9AD67BF6B91A}" dt="2024-12-07T11:37:10.227" v="1319" actId="1035"/>
          <ac:picMkLst>
            <pc:docMk/>
            <pc:sldMk cId="4146586169" sldId="281"/>
            <ac:picMk id="6" creationId="{6EA63C66-3073-68E2-6E68-94F033F27396}"/>
          </ac:picMkLst>
        </pc:picChg>
        <pc:picChg chg="del">
          <ac:chgData name="somin lee" userId="38c8784d811fb44d" providerId="LiveId" clId="{40FED261-D184-4B03-93FA-9AD67BF6B91A}" dt="2024-12-07T11:36:19.617" v="1296" actId="478"/>
          <ac:picMkLst>
            <pc:docMk/>
            <pc:sldMk cId="4146586169" sldId="281"/>
            <ac:picMk id="7" creationId="{AC7AB556-BFE0-3563-8FE0-30252BF3E46E}"/>
          </ac:picMkLst>
        </pc:picChg>
        <pc:inkChg chg="del">
          <ac:chgData name="somin lee" userId="38c8784d811fb44d" providerId="LiveId" clId="{40FED261-D184-4B03-93FA-9AD67BF6B91A}" dt="2024-12-07T11:36:22.084" v="1297" actId="478"/>
          <ac:inkMkLst>
            <pc:docMk/>
            <pc:sldMk cId="4146586169" sldId="281"/>
            <ac:inkMk id="12" creationId="{127925D6-13DC-BAC5-3FE0-D2ACB029FF58}"/>
          </ac:inkMkLst>
        </pc:inkChg>
      </pc:sldChg>
      <pc:sldChg chg="add del">
        <pc:chgData name="somin lee" userId="38c8784d811fb44d" providerId="LiveId" clId="{40FED261-D184-4B03-93FA-9AD67BF6B91A}" dt="2024-12-07T11:19:48.747" v="44" actId="47"/>
        <pc:sldMkLst>
          <pc:docMk/>
          <pc:sldMk cId="1116518043" sldId="282"/>
        </pc:sldMkLst>
      </pc:sldChg>
      <pc:sldChg chg="del">
        <pc:chgData name="somin lee" userId="38c8784d811fb44d" providerId="LiveId" clId="{40FED261-D184-4B03-93FA-9AD67BF6B91A}" dt="2024-12-07T11:11:53.385" v="12" actId="2696"/>
        <pc:sldMkLst>
          <pc:docMk/>
          <pc:sldMk cId="1975463344" sldId="282"/>
        </pc:sldMkLst>
      </pc:sldChg>
      <pc:sldChg chg="modSp add mod">
        <pc:chgData name="somin lee" userId="38c8784d811fb44d" providerId="LiveId" clId="{40FED261-D184-4B03-93FA-9AD67BF6B91A}" dt="2024-12-07T11:38:45.040" v="1332"/>
        <pc:sldMkLst>
          <pc:docMk/>
          <pc:sldMk cId="3932747849" sldId="282"/>
        </pc:sldMkLst>
        <pc:graphicFrameChg chg="mod modGraphic">
          <ac:chgData name="somin lee" userId="38c8784d811fb44d" providerId="LiveId" clId="{40FED261-D184-4B03-93FA-9AD67BF6B91A}" dt="2024-12-07T11:38:45.040" v="1332"/>
          <ac:graphicFrameMkLst>
            <pc:docMk/>
            <pc:sldMk cId="3932747849" sldId="282"/>
            <ac:graphicFrameMk id="9" creationId="{BF7F3C38-BB6D-3276-9C0E-8F2FFD2A372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5BF5-A54E-46C9-925F-91F6C526AC37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C90BB-9E2F-48EF-A97D-0D0A302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5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622B-C30F-C519-E158-204F9E69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AD02C-7C6C-5D66-DC6C-64C71167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7F5AA-4975-D75D-4A30-63E564C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77948-059E-4AAA-EFE6-4C716A5B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5A35D-2C68-6E27-8CCA-A6EA57DC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24A3-3C91-2EAC-238D-F1A4AB5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76F5E-7281-AB7D-3E79-5CC43743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646F9-72B9-7305-FFA9-D9ADE49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42AAF-CA3A-57FB-5F47-81B2B20E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FE920-2C1B-6521-6F2C-8084555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B5B44B-E183-ECE2-45CA-EDB39B98A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007E3-DDAD-CC95-BB4A-74E5FE34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6482D-B8BB-BEDD-3EEE-01D403A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DC5C2-4F52-31BD-1313-2C9B9940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EAEBF-5A54-BD13-AE5C-12BEBCE9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1A1C2-49FF-4BFA-7C98-AF4EEA92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2422-1D18-7799-D355-5A94294C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14C84-5A7B-8B08-D423-780B98F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5EBCE-04D7-4BC1-D734-2B9FEE8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8D4DA-1A9E-2FA7-7FF2-B943B8C4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D9D-BC85-D7D3-1B4C-5549226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3509D-BE8E-343B-1D32-8CA5894E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7FDCC-02C5-A402-90BD-0CDAD013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8BD8-3803-72D4-35F7-9A56E7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0CE7C-D5F4-2B11-1CEB-08F62DD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C5F1-619E-90D2-5106-D96B8A65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C8B1-57DE-05F8-B05C-4DE7C8266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DAB43-AE55-8251-A356-2C4397EB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769D6-E3ED-2CD1-AD38-AFE7B85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6FB5A-38B2-832E-7AC9-C3B6D89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2FD4A-64A4-278F-C201-1CED8DEE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20A2-90B8-A783-12EF-0AA632F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893EB-BF68-E211-CD2C-64B90AAE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4D8AC-9C41-286E-3F09-A14AB75E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245C7-800A-045A-E805-B6AAF73E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EB5AB-5D9A-663D-AFF3-FC7320CD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F5D09-A376-E53F-3F00-B4A9ADD0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35535-2F1D-2E1C-9B2D-A47F25F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D02EA-BEB1-B6CD-2AF7-94A401A0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4C6BC-FB72-9370-DE08-F49BAC1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3457E-E64F-291C-91FF-34D15F55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30F8C-998F-0B6B-7172-FEEFE800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AC221-DD1D-CDD0-3BF0-4783038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3EA7A-0F9D-AFD7-A1BD-888BF15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A8B26-CBB8-C1B4-FF84-AF662C7E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418C3-854D-A420-B2D6-14A03B54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06AE3-3512-F559-2C9E-E326D79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1E7D2-29D8-C707-32F5-07E30C93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51EF2-6B77-0634-0762-FDC13143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DC8A7-913D-CD08-9AB8-D20C42D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EE04A-4728-DFCE-6265-D46F410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5CDC3-BD3F-AC51-415D-ABCECF9F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9DF-0815-CE55-2B7A-55B9C169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8F7F44-F5E0-7076-F797-1A7F2E0D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D5A8F-6B33-2845-B763-AB473F6F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D06E-6398-D449-4289-47347E6E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C09DF-E745-F968-BA02-ABE6536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DD587-8266-993B-3748-66CB07A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41643-6318-F608-4823-2EC101A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217-3D05-06D6-CE25-01A1BDEE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AF97E-8266-AB1C-B66B-17AC0048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2915-9136-4D2C-A85B-C02BB2FC2EE2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CC079-E058-51F2-C4BA-3ACD421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7306-6758-93B7-78DD-2E3011D4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88C68-8338-334F-9F6A-AECF3789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55CF18E-A2D4-DA1C-8168-3A79360B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5" y="615553"/>
            <a:ext cx="2149920" cy="666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2B7970-FCA3-D3A9-203C-D7FB271F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5" y="1533832"/>
            <a:ext cx="11021963" cy="4720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637D15-F8F1-CC18-3DB5-DD5DB7E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7" y="690113"/>
            <a:ext cx="3989480" cy="59185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개발진척도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4B16A3-7C51-241A-FEDD-D4D17013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13717"/>
              </p:ext>
            </p:extLst>
          </p:nvPr>
        </p:nvGraphicFramePr>
        <p:xfrm>
          <a:off x="756746" y="1671145"/>
          <a:ext cx="10689021" cy="44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007">
                  <a:extLst>
                    <a:ext uri="{9D8B030D-6E8A-4147-A177-3AD203B41FA5}">
                      <a16:colId xmlns:a16="http://schemas.microsoft.com/office/drawing/2014/main" val="1331089340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178166535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465598320"/>
                    </a:ext>
                  </a:extLst>
                </a:gridCol>
              </a:tblGrid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84619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40230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122766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11509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0438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29038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92362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6183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E383CB-1F4F-D5C0-A3EB-DCCB0961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7303"/>
              </p:ext>
            </p:extLst>
          </p:nvPr>
        </p:nvGraphicFramePr>
        <p:xfrm>
          <a:off x="746233" y="1671144"/>
          <a:ext cx="10699533" cy="44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70">
                  <a:extLst>
                    <a:ext uri="{9D8B030D-6E8A-4147-A177-3AD203B41FA5}">
                      <a16:colId xmlns:a16="http://schemas.microsoft.com/office/drawing/2014/main" val="335278951"/>
                    </a:ext>
                  </a:extLst>
                </a:gridCol>
                <a:gridCol w="7756635">
                  <a:extLst>
                    <a:ext uri="{9D8B030D-6E8A-4147-A177-3AD203B41FA5}">
                      <a16:colId xmlns:a16="http://schemas.microsoft.com/office/drawing/2014/main" val="3664223796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858319265"/>
                    </a:ext>
                  </a:extLst>
                </a:gridCol>
              </a:tblGrid>
              <a:tr h="5620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52377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22330"/>
                  </a:ext>
                </a:extLst>
              </a:tr>
              <a:tr h="562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주머니 구현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67273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도구 바 구현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38928"/>
                  </a:ext>
                </a:extLst>
              </a:tr>
              <a:tr h="562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3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상호작용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8570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상호작용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82488"/>
                  </a:ext>
                </a:extLst>
              </a:tr>
              <a:tr h="562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4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종류 다양하게 하기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58187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종류 구현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2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0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1124-6F5B-203D-9F0A-F0A6F7735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BBA2A0B-A0B2-1E58-D6BD-5A74A8D9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5" y="615553"/>
            <a:ext cx="2149920" cy="666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6E1204-4E51-1E8B-DF40-63FC18A9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5" y="1533832"/>
            <a:ext cx="11021963" cy="4720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8F9EDE-AD7A-798E-8EB3-38FE7A8D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7" y="690113"/>
            <a:ext cx="3989480" cy="59185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개발진척도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3496226-692B-0948-BE46-C83FD20408D1}"/>
              </a:ext>
            </a:extLst>
          </p:cNvPr>
          <p:cNvGraphicFramePr>
            <a:graphicFrameLocks noGrp="1"/>
          </p:cNvGraphicFramePr>
          <p:nvPr/>
        </p:nvGraphicFramePr>
        <p:xfrm>
          <a:off x="756746" y="1671145"/>
          <a:ext cx="10689021" cy="44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007">
                  <a:extLst>
                    <a:ext uri="{9D8B030D-6E8A-4147-A177-3AD203B41FA5}">
                      <a16:colId xmlns:a16="http://schemas.microsoft.com/office/drawing/2014/main" val="1331089340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178166535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465598320"/>
                    </a:ext>
                  </a:extLst>
                </a:gridCol>
              </a:tblGrid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84619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40230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122766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11509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0438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29038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92362"/>
                  </a:ext>
                </a:extLst>
              </a:tr>
              <a:tr h="5620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6183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F7F3C38-BB6D-3276-9C0E-8F2FFD2A3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52450"/>
              </p:ext>
            </p:extLst>
          </p:nvPr>
        </p:nvGraphicFramePr>
        <p:xfrm>
          <a:off x="746233" y="1671144"/>
          <a:ext cx="10699533" cy="44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70">
                  <a:extLst>
                    <a:ext uri="{9D8B030D-6E8A-4147-A177-3AD203B41FA5}">
                      <a16:colId xmlns:a16="http://schemas.microsoft.com/office/drawing/2014/main" val="335278951"/>
                    </a:ext>
                  </a:extLst>
                </a:gridCol>
                <a:gridCol w="7756635">
                  <a:extLst>
                    <a:ext uri="{9D8B030D-6E8A-4147-A177-3AD203B41FA5}">
                      <a16:colId xmlns:a16="http://schemas.microsoft.com/office/drawing/2014/main" val="3664223796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858319265"/>
                    </a:ext>
                  </a:extLst>
                </a:gridCol>
              </a:tblGrid>
              <a:tr h="5620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굽기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52377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22330"/>
                  </a:ext>
                </a:extLst>
              </a:tr>
              <a:tr h="562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6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동물 관리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밥 주기 및 상호작용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시간별 동물 상태 다양화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67273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동물 관리 구현 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밥 주기 및 상호작용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랜덤한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시간에 따라 동물의 상태 변화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38928"/>
                  </a:ext>
                </a:extLst>
              </a:tr>
              <a:tr h="562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동물 구현 마무리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튜토리얼 제작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en-US" altLang="ko-KR" sz="1800" b="0" dirty="0" err="1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ui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8570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동물 구현 마무리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tip mode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를 통해 게임방법 안내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en-US" altLang="ko-KR" sz="1800" b="0" dirty="0" err="1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ui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82488"/>
                  </a:ext>
                </a:extLst>
              </a:tr>
              <a:tr h="5620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최종 마무리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58187"/>
                  </a:ext>
                </a:extLst>
              </a:tr>
              <a:tr h="562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err="1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Bgm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및 효과음 추가</a:t>
                      </a: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장면 전환 애니메이션 추가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2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747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2BF0-DCC0-EC8B-2366-B0071F07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ABB4B-1E3F-7184-D582-90530C13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261366"/>
            <a:ext cx="10771258" cy="5231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59865F-F1D4-BAFB-9C8E-51ED1F81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373"/>
            <a:ext cx="2829232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296945-6D3B-9E12-66E3-85DB442E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01"/>
          </a:xfrm>
        </p:spPr>
        <p:txBody>
          <a:bodyPr>
            <a:normAutofit/>
          </a:bodyPr>
          <a:lstStyle/>
          <a:p>
            <a:r>
              <a:rPr lang="en-US" altLang="ko-KR" sz="2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Github</a:t>
            </a:r>
            <a:r>
              <a:rPr lang="en-US" altLang="ko-KR" sz="2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커밋</a:t>
            </a:r>
            <a:r>
              <a:rPr lang="ko-KR" altLang="en-US" sz="2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통계</a:t>
            </a:r>
            <a:endParaRPr lang="ko-KR" altLang="en-US" sz="2800" b="1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A63C66-3073-68E2-6E68-94F033F27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26" y="1490423"/>
            <a:ext cx="8169348" cy="163844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B0D3D9-0356-0CD0-71C4-AB411D2E3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17743"/>
              </p:ext>
            </p:extLst>
          </p:nvPr>
        </p:nvGraphicFramePr>
        <p:xfrm>
          <a:off x="2011325" y="3223113"/>
          <a:ext cx="8169348" cy="31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74">
                  <a:extLst>
                    <a:ext uri="{9D8B030D-6E8A-4147-A177-3AD203B41FA5}">
                      <a16:colId xmlns:a16="http://schemas.microsoft.com/office/drawing/2014/main" val="1016625626"/>
                    </a:ext>
                  </a:extLst>
                </a:gridCol>
                <a:gridCol w="4084674">
                  <a:extLst>
                    <a:ext uri="{9D8B030D-6E8A-4147-A177-3AD203B41FA5}">
                      <a16:colId xmlns:a16="http://schemas.microsoft.com/office/drawing/2014/main" val="1052185773"/>
                    </a:ext>
                  </a:extLst>
                </a:gridCol>
              </a:tblGrid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19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24949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24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27994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3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56616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4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5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44770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17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7513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6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9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050488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14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20600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996633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33</a:t>
                      </a:r>
                      <a:endParaRPr lang="ko-KR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996633"/>
                        </a:solidFill>
                        <a:effectLst/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8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233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서울한강체 EB</vt:lpstr>
      <vt:lpstr>Arial</vt:lpstr>
      <vt:lpstr>Office 테마</vt:lpstr>
      <vt:lpstr>개발진척도</vt:lpstr>
      <vt:lpstr>개발진척도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somin lee</dc:creator>
  <cp:lastModifiedBy>somin lee</cp:lastModifiedBy>
  <cp:revision>5</cp:revision>
  <dcterms:created xsi:type="dcterms:W3CDTF">2024-10-10T10:44:27Z</dcterms:created>
  <dcterms:modified xsi:type="dcterms:W3CDTF">2024-12-07T11:42:51Z</dcterms:modified>
</cp:coreProperties>
</file>