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5" r:id="rId4"/>
    <p:sldId id="276" r:id="rId5"/>
    <p:sldId id="278" r:id="rId6"/>
    <p:sldId id="279" r:id="rId7"/>
    <p:sldId id="277" r:id="rId8"/>
    <p:sldId id="281" r:id="rId9"/>
    <p:sldId id="283" r:id="rId10"/>
    <p:sldId id="282" r:id="rId11"/>
    <p:sldId id="265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432"/>
    <a:srgbClr val="996633"/>
    <a:srgbClr val="BB8D49"/>
    <a:srgbClr val="DF91A7"/>
    <a:srgbClr val="FAE6E6"/>
    <a:srgbClr val="F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EA0A3-6217-416A-B81F-50CBAD4243EB}" v="12" dt="2024-10-13T00:51:19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in lee" userId="38c8784d811fb44d" providerId="LiveId" clId="{B00EA0A3-6217-416A-B81F-50CBAD4243EB}"/>
    <pc:docChg chg="undo custSel addSld delSld modSld sldOrd">
      <pc:chgData name="somin lee" userId="38c8784d811fb44d" providerId="LiveId" clId="{B00EA0A3-6217-416A-B81F-50CBAD4243EB}" dt="2024-10-13T01:18:47.138" v="4539" actId="255"/>
      <pc:docMkLst>
        <pc:docMk/>
      </pc:docMkLst>
      <pc:sldChg chg="addSp delSp modSp mod modTransition delAnim modAnim">
        <pc:chgData name="somin lee" userId="38c8784d811fb44d" providerId="LiveId" clId="{B00EA0A3-6217-416A-B81F-50CBAD4243EB}" dt="2024-10-12T14:54:41.032" v="5" actId="478"/>
        <pc:sldMkLst>
          <pc:docMk/>
          <pc:sldMk cId="3570522267" sldId="256"/>
        </pc:sldMkLst>
        <pc:picChg chg="add del mod">
          <ac:chgData name="somin lee" userId="38c8784d811fb44d" providerId="LiveId" clId="{B00EA0A3-6217-416A-B81F-50CBAD4243EB}" dt="2024-10-12T14:54:23.165" v="3" actId="478"/>
          <ac:picMkLst>
            <pc:docMk/>
            <pc:sldMk cId="3570522267" sldId="256"/>
            <ac:picMk id="4" creationId="{DD10A10C-FFF9-C9C9-BFA3-64B7B22A743F}"/>
          </ac:picMkLst>
        </pc:picChg>
        <pc:picChg chg="del mod">
          <ac:chgData name="somin lee" userId="38c8784d811fb44d" providerId="LiveId" clId="{B00EA0A3-6217-416A-B81F-50CBAD4243EB}" dt="2024-10-12T14:54:41.032" v="5" actId="478"/>
          <ac:picMkLst>
            <pc:docMk/>
            <pc:sldMk cId="3570522267" sldId="256"/>
            <ac:picMk id="11" creationId="{C4E4E8C4-1BDC-96B8-CC77-5D5BCAC7241C}"/>
          </ac:picMkLst>
        </pc:picChg>
      </pc:sldChg>
      <pc:sldChg chg="delSp modSp mod modTransition delAnim">
        <pc:chgData name="somin lee" userId="38c8784d811fb44d" providerId="LiveId" clId="{B00EA0A3-6217-416A-B81F-50CBAD4243EB}" dt="2024-10-12T15:47:55.372" v="747" actId="1036"/>
        <pc:sldMkLst>
          <pc:docMk/>
          <pc:sldMk cId="1648951315" sldId="258"/>
        </pc:sldMkLst>
        <pc:spChg chg="mod">
          <ac:chgData name="somin lee" userId="38c8784d811fb44d" providerId="LiveId" clId="{B00EA0A3-6217-416A-B81F-50CBAD4243EB}" dt="2024-10-12T15:47:18.138" v="735" actId="20577"/>
          <ac:spMkLst>
            <pc:docMk/>
            <pc:sldMk cId="1648951315" sldId="258"/>
            <ac:spMk id="2" creationId="{F7D6F971-6021-DFC9-A12D-8D0655BF18D0}"/>
          </ac:spMkLst>
        </pc:spChg>
        <pc:spChg chg="mod">
          <ac:chgData name="somin lee" userId="38c8784d811fb44d" providerId="LiveId" clId="{B00EA0A3-6217-416A-B81F-50CBAD4243EB}" dt="2024-10-12T15:47:55.372" v="747" actId="1036"/>
          <ac:spMkLst>
            <pc:docMk/>
            <pc:sldMk cId="1648951315" sldId="258"/>
            <ac:spMk id="3" creationId="{A296C8B3-C171-9BF4-7B9C-61FDECF546BC}"/>
          </ac:spMkLst>
        </pc:spChg>
        <pc:picChg chg="del">
          <ac:chgData name="somin lee" userId="38c8784d811fb44d" providerId="LiveId" clId="{B00EA0A3-6217-416A-B81F-50CBAD4243EB}" dt="2024-10-12T14:54:44.730" v="6" actId="478"/>
          <ac:picMkLst>
            <pc:docMk/>
            <pc:sldMk cId="1648951315" sldId="258"/>
            <ac:picMk id="17" creationId="{FA1D36DA-9C71-EAB7-A03F-C89E9AE56B50}"/>
          </ac:picMkLst>
        </pc:picChg>
      </pc:sldChg>
      <pc:sldChg chg="addSp delSp modSp mod modTransition delAnim">
        <pc:chgData name="somin lee" userId="38c8784d811fb44d" providerId="LiveId" clId="{B00EA0A3-6217-416A-B81F-50CBAD4243EB}" dt="2024-10-13T01:18:47.138" v="4539" actId="255"/>
        <pc:sldMkLst>
          <pc:docMk/>
          <pc:sldMk cId="2673258800" sldId="265"/>
        </pc:sldMkLst>
        <pc:spChg chg="mod">
          <ac:chgData name="somin lee" userId="38c8784d811fb44d" providerId="LiveId" clId="{B00EA0A3-6217-416A-B81F-50CBAD4243EB}" dt="2024-10-12T15:22:13.818" v="109" actId="113"/>
          <ac:spMkLst>
            <pc:docMk/>
            <pc:sldMk cId="2673258800" sldId="265"/>
            <ac:spMk id="2" creationId="{1CA19E1A-B918-6A34-208D-79FA5CBD9C09}"/>
          </ac:spMkLst>
        </pc:spChg>
        <pc:spChg chg="add del mod">
          <ac:chgData name="somin lee" userId="38c8784d811fb44d" providerId="LiveId" clId="{B00EA0A3-6217-416A-B81F-50CBAD4243EB}" dt="2024-10-13T01:18:47.138" v="4539" actId="255"/>
          <ac:spMkLst>
            <pc:docMk/>
            <pc:sldMk cId="2673258800" sldId="265"/>
            <ac:spMk id="3" creationId="{09D52A68-4B13-5E55-9CB7-B0D6432A0919}"/>
          </ac:spMkLst>
        </pc:spChg>
        <pc:picChg chg="add mod ord">
          <ac:chgData name="somin lee" userId="38c8784d811fb44d" providerId="LiveId" clId="{B00EA0A3-6217-416A-B81F-50CBAD4243EB}" dt="2024-10-12T15:22:04.479" v="107" actId="167"/>
          <ac:picMkLst>
            <pc:docMk/>
            <pc:sldMk cId="2673258800" sldId="265"/>
            <ac:picMk id="4" creationId="{6276EA4C-F2B1-9578-EE10-622C4DCDEA4A}"/>
          </ac:picMkLst>
        </pc:picChg>
        <pc:picChg chg="del">
          <ac:chgData name="somin lee" userId="38c8784d811fb44d" providerId="LiveId" clId="{B00EA0A3-6217-416A-B81F-50CBAD4243EB}" dt="2024-10-12T14:54:58.166" v="12" actId="478"/>
          <ac:picMkLst>
            <pc:docMk/>
            <pc:sldMk cId="2673258800" sldId="265"/>
            <ac:picMk id="4" creationId="{6AA7A209-736E-A11F-3121-CE0D507468AB}"/>
          </ac:picMkLst>
        </pc:picChg>
        <pc:picChg chg="add mod ord">
          <ac:chgData name="somin lee" userId="38c8784d811fb44d" providerId="LiveId" clId="{B00EA0A3-6217-416A-B81F-50CBAD4243EB}" dt="2024-10-13T01:08:38.866" v="4131" actId="1076"/>
          <ac:picMkLst>
            <pc:docMk/>
            <pc:sldMk cId="2673258800" sldId="265"/>
            <ac:picMk id="5" creationId="{2ECDA516-0326-E0C7-D36E-671E4211CBDC}"/>
          </ac:picMkLst>
        </pc:picChg>
        <pc:picChg chg="add mod">
          <ac:chgData name="somin lee" userId="38c8784d811fb44d" providerId="LiveId" clId="{B00EA0A3-6217-416A-B81F-50CBAD4243EB}" dt="2024-10-12T15:23:34.930" v="117"/>
          <ac:picMkLst>
            <pc:docMk/>
            <pc:sldMk cId="2673258800" sldId="265"/>
            <ac:picMk id="6" creationId="{0DC5E6B3-173A-4B6C-72B1-32B7FEB4644C}"/>
          </ac:picMkLst>
        </pc:picChg>
      </pc:sldChg>
      <pc:sldChg chg="delSp modSp mod ord modTransition">
        <pc:chgData name="somin lee" userId="38c8784d811fb44d" providerId="LiveId" clId="{B00EA0A3-6217-416A-B81F-50CBAD4243EB}" dt="2024-10-13T00:34:31.761" v="882"/>
        <pc:sldMkLst>
          <pc:docMk/>
          <pc:sldMk cId="1206324725" sldId="272"/>
        </pc:sldMkLst>
        <pc:spChg chg="mod">
          <ac:chgData name="somin lee" userId="38c8784d811fb44d" providerId="LiveId" clId="{B00EA0A3-6217-416A-B81F-50CBAD4243EB}" dt="2024-10-12T14:55:45.967" v="84" actId="20577"/>
          <ac:spMkLst>
            <pc:docMk/>
            <pc:sldMk cId="1206324725" sldId="272"/>
            <ac:spMk id="2" creationId="{638A404A-33D8-1620-D3DA-5FCB56AA379F}"/>
          </ac:spMkLst>
        </pc:spChg>
        <pc:spChg chg="del">
          <ac:chgData name="somin lee" userId="38c8784d811fb44d" providerId="LiveId" clId="{B00EA0A3-6217-416A-B81F-50CBAD4243EB}" dt="2024-10-12T14:55:10.421" v="30" actId="478"/>
          <ac:spMkLst>
            <pc:docMk/>
            <pc:sldMk cId="1206324725" sldId="272"/>
            <ac:spMk id="3" creationId="{B37E82AA-BF6A-5D0D-9F84-447F9A1CD901}"/>
          </ac:spMkLst>
        </pc:spChg>
      </pc:sldChg>
      <pc:sldChg chg="delSp modSp mod modTransition delAnim">
        <pc:chgData name="somin lee" userId="38c8784d811fb44d" providerId="LiveId" clId="{B00EA0A3-6217-416A-B81F-50CBAD4243EB}" dt="2024-10-12T15:55:58.938" v="880" actId="255"/>
        <pc:sldMkLst>
          <pc:docMk/>
          <pc:sldMk cId="652378304" sldId="275"/>
        </pc:sldMkLst>
        <pc:spChg chg="mod">
          <ac:chgData name="somin lee" userId="38c8784d811fb44d" providerId="LiveId" clId="{B00EA0A3-6217-416A-B81F-50CBAD4243EB}" dt="2024-10-12T15:55:58.938" v="880" actId="255"/>
          <ac:spMkLst>
            <pc:docMk/>
            <pc:sldMk cId="652378304" sldId="275"/>
            <ac:spMk id="3" creationId="{772C99EF-2A05-7F17-2F1A-4DB9EFC05F61}"/>
          </ac:spMkLst>
        </pc:spChg>
        <pc:picChg chg="del">
          <ac:chgData name="somin lee" userId="38c8784d811fb44d" providerId="LiveId" clId="{B00EA0A3-6217-416A-B81F-50CBAD4243EB}" dt="2024-10-12T14:54:46.996" v="7" actId="478"/>
          <ac:picMkLst>
            <pc:docMk/>
            <pc:sldMk cId="652378304" sldId="275"/>
            <ac:picMk id="5" creationId="{117272B1-D1BC-4336-B0B0-E0A943B5DFCF}"/>
          </ac:picMkLst>
        </pc:picChg>
      </pc:sldChg>
      <pc:sldChg chg="delSp mod modTransition delAnim">
        <pc:chgData name="somin lee" userId="38c8784d811fb44d" providerId="LiveId" clId="{B00EA0A3-6217-416A-B81F-50CBAD4243EB}" dt="2024-10-12T14:54:48.950" v="8" actId="478"/>
        <pc:sldMkLst>
          <pc:docMk/>
          <pc:sldMk cId="1397783533" sldId="276"/>
        </pc:sldMkLst>
        <pc:picChg chg="del">
          <ac:chgData name="somin lee" userId="38c8784d811fb44d" providerId="LiveId" clId="{B00EA0A3-6217-416A-B81F-50CBAD4243EB}" dt="2024-10-12T14:54:48.950" v="8" actId="478"/>
          <ac:picMkLst>
            <pc:docMk/>
            <pc:sldMk cId="1397783533" sldId="276"/>
            <ac:picMk id="7" creationId="{9B3D6772-127B-F665-DB3B-324A999E2411}"/>
          </ac:picMkLst>
        </pc:picChg>
      </pc:sldChg>
      <pc:sldChg chg="delSp modSp mod ord modTransition delAnim">
        <pc:chgData name="somin lee" userId="38c8784d811fb44d" providerId="LiveId" clId="{B00EA0A3-6217-416A-B81F-50CBAD4243EB}" dt="2024-10-13T00:41:46.564" v="1361" actId="20577"/>
        <pc:sldMkLst>
          <pc:docMk/>
          <pc:sldMk cId="3577100876" sldId="277"/>
        </pc:sldMkLst>
        <pc:graphicFrameChg chg="modGraphic">
          <ac:chgData name="somin lee" userId="38c8784d811fb44d" providerId="LiveId" clId="{B00EA0A3-6217-416A-B81F-50CBAD4243EB}" dt="2024-10-13T00:41:46.564" v="1361" actId="20577"/>
          <ac:graphicFrameMkLst>
            <pc:docMk/>
            <pc:sldMk cId="3577100876" sldId="277"/>
            <ac:graphicFrameMk id="4" creationId="{0F4CB70F-EA32-9C2D-81BE-3F8DB26E7241}"/>
          </ac:graphicFrameMkLst>
        </pc:graphicFrameChg>
        <pc:picChg chg="del">
          <ac:chgData name="somin lee" userId="38c8784d811fb44d" providerId="LiveId" clId="{B00EA0A3-6217-416A-B81F-50CBAD4243EB}" dt="2024-10-12T14:54:56.085" v="11" actId="478"/>
          <ac:picMkLst>
            <pc:docMk/>
            <pc:sldMk cId="3577100876" sldId="277"/>
            <ac:picMk id="6" creationId="{F7C88275-287A-8ECF-DE48-C2EA35043D2F}"/>
          </ac:picMkLst>
        </pc:picChg>
      </pc:sldChg>
      <pc:sldChg chg="delSp mod modTransition delAnim">
        <pc:chgData name="somin lee" userId="38c8784d811fb44d" providerId="LiveId" clId="{B00EA0A3-6217-416A-B81F-50CBAD4243EB}" dt="2024-10-12T14:54:50.478" v="9" actId="478"/>
        <pc:sldMkLst>
          <pc:docMk/>
          <pc:sldMk cId="241069636" sldId="278"/>
        </pc:sldMkLst>
        <pc:picChg chg="del">
          <ac:chgData name="somin lee" userId="38c8784d811fb44d" providerId="LiveId" clId="{B00EA0A3-6217-416A-B81F-50CBAD4243EB}" dt="2024-10-12T14:54:50.478" v="9" actId="478"/>
          <ac:picMkLst>
            <pc:docMk/>
            <pc:sldMk cId="241069636" sldId="278"/>
            <ac:picMk id="21" creationId="{78947299-5F7A-7C04-3B26-30AE5E9EB76E}"/>
          </ac:picMkLst>
        </pc:picChg>
      </pc:sldChg>
      <pc:sldChg chg="delSp mod modTransition delAnim">
        <pc:chgData name="somin lee" userId="38c8784d811fb44d" providerId="LiveId" clId="{B00EA0A3-6217-416A-B81F-50CBAD4243EB}" dt="2024-10-12T14:54:52.130" v="10" actId="478"/>
        <pc:sldMkLst>
          <pc:docMk/>
          <pc:sldMk cId="3560336701" sldId="279"/>
        </pc:sldMkLst>
        <pc:picChg chg="del">
          <ac:chgData name="somin lee" userId="38c8784d811fb44d" providerId="LiveId" clId="{B00EA0A3-6217-416A-B81F-50CBAD4243EB}" dt="2024-10-12T14:54:52.130" v="10" actId="478"/>
          <ac:picMkLst>
            <pc:docMk/>
            <pc:sldMk cId="3560336701" sldId="279"/>
            <ac:picMk id="4" creationId="{D01CBAE4-2DB8-048C-9EC4-62FA7D2C72D9}"/>
          </ac:picMkLst>
        </pc:picChg>
      </pc:sldChg>
      <pc:sldChg chg="modSp add del mod ord">
        <pc:chgData name="somin lee" userId="38c8784d811fb44d" providerId="LiveId" clId="{B00EA0A3-6217-416A-B81F-50CBAD4243EB}" dt="2024-10-12T15:48:38.321" v="748" actId="2696"/>
        <pc:sldMkLst>
          <pc:docMk/>
          <pc:sldMk cId="58076262" sldId="280"/>
        </pc:sldMkLst>
        <pc:spChg chg="mod">
          <ac:chgData name="somin lee" userId="38c8784d811fb44d" providerId="LiveId" clId="{B00EA0A3-6217-416A-B81F-50CBAD4243EB}" dt="2024-10-12T15:46:28.973" v="716" actId="21"/>
          <ac:spMkLst>
            <pc:docMk/>
            <pc:sldMk cId="58076262" sldId="280"/>
            <ac:spMk id="3" creationId="{0DFA16F6-DBB9-B220-C172-A15948C28331}"/>
          </ac:spMkLst>
        </pc:spChg>
      </pc:sldChg>
      <pc:sldChg chg="addSp delSp modSp add mod ord">
        <pc:chgData name="somin lee" userId="38c8784d811fb44d" providerId="LiveId" clId="{B00EA0A3-6217-416A-B81F-50CBAD4243EB}" dt="2024-10-13T00:55:43.592" v="2775" actId="207"/>
        <pc:sldMkLst>
          <pc:docMk/>
          <pc:sldMk cId="4146586169" sldId="281"/>
        </pc:sldMkLst>
        <pc:spChg chg="mod">
          <ac:chgData name="somin lee" userId="38c8784d811fb44d" providerId="LiveId" clId="{B00EA0A3-6217-416A-B81F-50CBAD4243EB}" dt="2024-10-13T00:55:43.592" v="2775" actId="207"/>
          <ac:spMkLst>
            <pc:docMk/>
            <pc:sldMk cId="4146586169" sldId="281"/>
            <ac:spMk id="2" creationId="{40296945-6D3B-9E12-66E3-85DB442E44C4}"/>
          </ac:spMkLst>
        </pc:spChg>
        <pc:spChg chg="mod">
          <ac:chgData name="somin lee" userId="38c8784d811fb44d" providerId="LiveId" clId="{B00EA0A3-6217-416A-B81F-50CBAD4243EB}" dt="2024-10-13T00:55:40.539" v="2774" actId="207"/>
          <ac:spMkLst>
            <pc:docMk/>
            <pc:sldMk cId="4146586169" sldId="281"/>
            <ac:spMk id="3" creationId="{D73CF99E-0EC0-57C1-52D7-19B25D671AF3}"/>
          </ac:spMkLst>
        </pc:spChg>
        <pc:spChg chg="add del mod">
          <ac:chgData name="somin lee" userId="38c8784d811fb44d" providerId="LiveId" clId="{B00EA0A3-6217-416A-B81F-50CBAD4243EB}" dt="2024-10-13T00:51:19.381" v="2575" actId="478"/>
          <ac:spMkLst>
            <pc:docMk/>
            <pc:sldMk cId="4146586169" sldId="281"/>
            <ac:spMk id="7" creationId="{8ED96270-36D8-4772-9FA5-995B7C6C06CA}"/>
          </ac:spMkLst>
        </pc:spChg>
        <pc:graphicFrameChg chg="add del mod">
          <ac:chgData name="somin lee" userId="38c8784d811fb44d" providerId="LiveId" clId="{B00EA0A3-6217-416A-B81F-50CBAD4243EB}" dt="2024-10-13T00:37:07.187" v="885" actId="478"/>
          <ac:graphicFrameMkLst>
            <pc:docMk/>
            <pc:sldMk cId="4146586169" sldId="281"/>
            <ac:graphicFrameMk id="6" creationId="{89B1B100-634B-0AF4-E224-12CDABF66848}"/>
          </ac:graphicFrameMkLst>
        </pc:graphicFrameChg>
      </pc:sldChg>
      <pc:sldChg chg="modSp add mod">
        <pc:chgData name="somin lee" userId="38c8784d811fb44d" providerId="LiveId" clId="{B00EA0A3-6217-416A-B81F-50CBAD4243EB}" dt="2024-10-13T01:16:50.865" v="4161" actId="20577"/>
        <pc:sldMkLst>
          <pc:docMk/>
          <pc:sldMk cId="1708377023" sldId="282"/>
        </pc:sldMkLst>
        <pc:spChg chg="mod">
          <ac:chgData name="somin lee" userId="38c8784d811fb44d" providerId="LiveId" clId="{B00EA0A3-6217-416A-B81F-50CBAD4243EB}" dt="2024-10-13T00:55:58.813" v="2778" actId="207"/>
          <ac:spMkLst>
            <pc:docMk/>
            <pc:sldMk cId="1708377023" sldId="282"/>
            <ac:spMk id="2" creationId="{10D1F4F8-6FC5-AFEF-FC69-636D4A9D0C3A}"/>
          </ac:spMkLst>
        </pc:spChg>
        <pc:spChg chg="mod">
          <ac:chgData name="somin lee" userId="38c8784d811fb44d" providerId="LiveId" clId="{B00EA0A3-6217-416A-B81F-50CBAD4243EB}" dt="2024-10-13T01:16:50.865" v="4161" actId="20577"/>
          <ac:spMkLst>
            <pc:docMk/>
            <pc:sldMk cId="1708377023" sldId="282"/>
            <ac:spMk id="3" creationId="{84086971-6154-952D-6F6F-B2E60A3310CC}"/>
          </ac:spMkLst>
        </pc:spChg>
        <pc:picChg chg="mod">
          <ac:chgData name="somin lee" userId="38c8784d811fb44d" providerId="LiveId" clId="{B00EA0A3-6217-416A-B81F-50CBAD4243EB}" dt="2024-10-13T00:56:17.292" v="2784" actId="1076"/>
          <ac:picMkLst>
            <pc:docMk/>
            <pc:sldMk cId="1708377023" sldId="282"/>
            <ac:picMk id="5" creationId="{C13B20BC-BF48-D9BA-44FE-7E6CB2B69F4C}"/>
          </ac:picMkLst>
        </pc:picChg>
      </pc:sldChg>
      <pc:sldChg chg="modSp add mod">
        <pc:chgData name="somin lee" userId="38c8784d811fb44d" providerId="LiveId" clId="{B00EA0A3-6217-416A-B81F-50CBAD4243EB}" dt="2024-10-13T00:55:53.308" v="2777" actId="207"/>
        <pc:sldMkLst>
          <pc:docMk/>
          <pc:sldMk cId="2184763294" sldId="283"/>
        </pc:sldMkLst>
        <pc:spChg chg="mod">
          <ac:chgData name="somin lee" userId="38c8784d811fb44d" providerId="LiveId" clId="{B00EA0A3-6217-416A-B81F-50CBAD4243EB}" dt="2024-10-13T00:55:49.994" v="2776" actId="207"/>
          <ac:spMkLst>
            <pc:docMk/>
            <pc:sldMk cId="2184763294" sldId="283"/>
            <ac:spMk id="2" creationId="{C6FEC518-753A-8743-301A-7F1F8D8B9700}"/>
          </ac:spMkLst>
        </pc:spChg>
        <pc:spChg chg="mod">
          <ac:chgData name="somin lee" userId="38c8784d811fb44d" providerId="LiveId" clId="{B00EA0A3-6217-416A-B81F-50CBAD4243EB}" dt="2024-10-13T00:55:53.308" v="2777" actId="207"/>
          <ac:spMkLst>
            <pc:docMk/>
            <pc:sldMk cId="2184763294" sldId="283"/>
            <ac:spMk id="3" creationId="{9CAF3BB4-D7F3-8039-BE4F-528E876F4F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35BF5-A54E-46C9-925F-91F6C526AC37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C90BB-9E2F-48EF-A97D-0D0A302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5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C90BB-9E2F-48EF-A97D-0D0A302EA28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7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D622B-C30F-C519-E158-204F9E698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0AD02C-7C6C-5D66-DC6C-64C711679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7F5AA-4975-D75D-4A30-63E564C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77948-059E-4AAA-EFE6-4C716A5B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5A35D-2C68-6E27-8CCA-A6EA57DC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324A3-3C91-2EAC-238D-F1A4AB59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976F5E-7281-AB7D-3E79-5CC43743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646F9-72B9-7305-FFA9-D9ADE493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42AAF-CA3A-57FB-5F47-81B2B20E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FE920-2C1B-6521-6F2C-8084555E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B5B44B-E183-ECE2-45CA-EDB39B98A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007E3-DDAD-CC95-BB4A-74E5FE34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6482D-B8BB-BEDD-3EEE-01D403AC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DC5C2-4F52-31BD-1313-2C9B9940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EAEBF-5A54-BD13-AE5C-12BEBCE9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1A1C2-49FF-4BFA-7C98-AF4EEA92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02422-1D18-7799-D355-5A94294C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14C84-5A7B-8B08-D423-780B98F9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5EBCE-04D7-4BC1-D734-2B9FEE80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8D4DA-1A9E-2FA7-7FF2-B943B8C4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8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5D9D-BC85-D7D3-1B4C-5549226E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3509D-BE8E-343B-1D32-8CA5894E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7FDCC-02C5-A402-90BD-0CDAD013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E8BD8-3803-72D4-35F7-9A56E79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0CE7C-D5F4-2B11-1CEB-08F62DDD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5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4C5F1-619E-90D2-5106-D96B8A65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3C8B1-57DE-05F8-B05C-4DE7C8266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DAB43-AE55-8251-A356-2C4397EB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769D6-E3ED-2CD1-AD38-AFE7B857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6FB5A-38B2-832E-7AC9-C3B6D890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2FD4A-64A4-278F-C201-1CED8DEE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B20A2-90B8-A783-12EF-0AA632F9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893EB-BF68-E211-CD2C-64B90AAE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34D8AC-9C41-286E-3F09-A14AB75E7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245C7-800A-045A-E805-B6AAF73E1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3EB5AB-5D9A-663D-AFF3-FC7320CD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6F5D09-A376-E53F-3F00-B4A9ADD0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835535-2F1D-2E1C-9B2D-A47F25FB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D02EA-BEB1-B6CD-2AF7-94A401A0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5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4C6BC-FB72-9370-DE08-F49BAC1B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93457E-E64F-291C-91FF-34D15F55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30F8C-998F-0B6B-7172-FEEFE800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AC221-DD1D-CDD0-3BF0-4783038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9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3EA7A-0F9D-AFD7-A1BD-888BF158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2A8B26-CBB8-C1B4-FF84-AF662C7E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418C3-854D-A420-B2D6-14A03B54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2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06AE3-3512-F559-2C9E-E326D794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1E7D2-29D8-C707-32F5-07E30C93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51EF2-6B77-0634-0762-FDC13143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DC8A7-913D-CD08-9AB8-D20C42D7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EE04A-4728-DFCE-6265-D46F4107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25CDC3-BD3F-AC51-415D-ABCECF9F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5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4D9DF-0815-CE55-2B7A-55B9C169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8F7F44-F5E0-7076-F797-1A7F2E0D4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4D5A8F-6B33-2845-B763-AB473F6F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5D06E-6398-D449-4289-47347E6E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C09DF-E745-F968-BA02-ABE65364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DD587-8266-993B-3748-66CB07A8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41643-6318-F608-4823-2EC101AD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39217-3D05-06D6-CE25-01A1BDEE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AF97E-8266-AB1C-B66B-17AC0048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A2915-9136-4D2C-A85B-C02BB2FC2EE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CC079-E058-51F2-C4BA-3ACD4218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67306-6758-93B7-78DD-2E3011D4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1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D7908-5E80-5808-8D49-CB1BA30C5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010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Snuggle Farm</a:t>
            </a:r>
            <a:endParaRPr lang="ko-KR" altLang="en-US" sz="8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2E625-485F-C96A-1C58-74CED42F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9824"/>
            <a:ext cx="9144000" cy="9724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2DGP 1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차 발표</a:t>
            </a: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게임공학과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2022180030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이소민</a:t>
            </a:r>
          </a:p>
        </p:txBody>
      </p:sp>
    </p:spTree>
    <p:extLst>
      <p:ext uri="{BB962C8B-B14F-4D97-AF65-F5344CB8AC3E}">
        <p14:creationId xmlns:p14="http://schemas.microsoft.com/office/powerpoint/2010/main" val="357052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600A3-D1D0-8656-53D5-C4B11367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3B20BC-BF48-D9BA-44FE-7E6CB2B6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56" y="1531187"/>
            <a:ext cx="10771258" cy="49616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3D004D-8E0A-2063-58EA-9C86B7EC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4283"/>
            <a:ext cx="2050473" cy="7077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D1F4F8-6FC5-AFEF-FC69-636D4A9D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86971-6154-952D-6F6F-B2E60A33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6" y="1628342"/>
            <a:ext cx="10515600" cy="530239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개발 목표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조작법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 </a:t>
            </a:r>
            <a:r>
              <a:rPr lang="en-US" altLang="ko-KR" sz="2200" b="1" dirty="0" err="1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wasd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플레이어 이동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스페이스바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점프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마우스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도구 선택 및 도구 사용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플레이어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상하좌우로 이동한다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도구들을 사용한다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동물 농장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최소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3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가지 종류의 동물이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동물들은 각자 고유한 성장 주기를 가진다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밥을 주어야 성장한다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플레이어가 클릭할 경우 상호작용을 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광산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광산에 들어가면 최소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3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가지 종류의 광물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(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돌 포함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)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이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광물마다 채광을 위한 곡괭이 횟수가 다르다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광물은 화로에서 구우면 원석이 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온실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괭이로 땅을 일구어서 씨앗을 심기 위한 준비를 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최소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3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가지 종류의 작물이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작물들은 고유한 성장 주기가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Ui: 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조작법 창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체력 바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가방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(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주머니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), 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상자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(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인벤토리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), 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날짜 및 시간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377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BEDF9-333C-716E-F9E8-301A9453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CDA516-0326-E0C7-D36E-671E4211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56" y="1531187"/>
            <a:ext cx="10771258" cy="49616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76EA4C-F2B1-9578-EE10-622C4DCDE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4283"/>
            <a:ext cx="2050473" cy="7077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A19E1A-B918-6A34-208D-79FA5CBD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BB8D49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52A68-4B13-5E55-9CB7-B0D6432A0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6" y="1628342"/>
            <a:ext cx="10515600" cy="530239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추가 목표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퀘스트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하루동안 할 일들을 퀘스트를 통해 지정해주면 정해진 체력 안에서 해내야 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성공한다면 보상이 주어진다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돈 관리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동물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작물의 씨앗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도구 등을 상점에서 살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돈은 채광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작물 등을 통해 벌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  <a:endParaRPr lang="ko-KR" altLang="en-US" sz="2000" dirty="0">
              <a:solidFill>
                <a:srgbClr val="8664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258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2F4E9-4CB5-2A9D-B310-E5FFD501B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A404A-33D8-1620-D3DA-5FCB56AA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5404"/>
          </a:xfrm>
          <a:effectLst>
            <a:outerShdw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/>
            <a:r>
              <a:rPr lang="ko-KR" altLang="en-US" sz="8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감사합니다</a:t>
            </a:r>
            <a:r>
              <a:rPr lang="en-US" altLang="ko-KR" sz="880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  <a:endParaRPr lang="ko-KR" altLang="en-US" sz="8800" dirty="0">
              <a:solidFill>
                <a:srgbClr val="866432"/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324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23E90F2-EEA6-5DBF-295E-9CAE12CB2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4" y="615553"/>
            <a:ext cx="2663079" cy="912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1EC807-D52F-9F7D-3C40-B07951FC7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14" y="1769208"/>
            <a:ext cx="9737118" cy="37731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D6F971-6021-DFC9-A12D-8D0655BF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26" y="690113"/>
            <a:ext cx="9793047" cy="912257"/>
          </a:xfrm>
        </p:spPr>
        <p:txBody>
          <a:bodyPr/>
          <a:lstStyle/>
          <a:p>
            <a:r>
              <a:rPr lang="ko-KR" altLang="en-US" dirty="0">
                <a:solidFill>
                  <a:srgbClr val="BB8D49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6C8B3-C171-9BF4-7B9C-61FDECF5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127" y="1873265"/>
            <a:ext cx="9447788" cy="344598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 err="1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게임명</a:t>
            </a:r>
            <a:r>
              <a:rPr lang="en-US" altLang="ko-KR" sz="1800" b="1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</a:t>
            </a:r>
            <a:r>
              <a:rPr lang="ko-KR" altLang="en-US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en-US" altLang="ko-KR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Snuggle Farm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장르</a:t>
            </a:r>
            <a:r>
              <a:rPr lang="en-US" altLang="ko-KR" sz="1800" b="1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</a:t>
            </a:r>
            <a:r>
              <a:rPr lang="ko-KR" altLang="en-US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ko-KR" altLang="en-US" sz="1800" dirty="0" err="1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인디</a:t>
            </a:r>
            <a:r>
              <a:rPr lang="ko-KR" altLang="en-US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게임</a:t>
            </a:r>
            <a:r>
              <a:rPr lang="en-US" altLang="ko-KR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시뮬레이션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영감</a:t>
            </a:r>
            <a:r>
              <a:rPr lang="en-US" altLang="ko-KR" sz="1800" b="1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</a:t>
            </a:r>
            <a:r>
              <a:rPr lang="ko-KR" altLang="en-US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en-US" altLang="ko-KR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Stardew Valley</a:t>
            </a:r>
            <a:endParaRPr lang="ko-KR" altLang="en-US" sz="1800" dirty="0">
              <a:solidFill>
                <a:srgbClr val="866432"/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플랫폼</a:t>
            </a:r>
            <a:r>
              <a:rPr lang="en-US" altLang="ko-KR" sz="1800" b="1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</a:t>
            </a:r>
            <a:r>
              <a:rPr lang="ko-KR" altLang="en-US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en-US" altLang="ko-KR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PC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주요 기능</a:t>
            </a:r>
            <a:r>
              <a:rPr lang="en-US" altLang="ko-KR" sz="1800" b="1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</a:t>
            </a:r>
            <a:r>
              <a:rPr lang="ko-KR" altLang="en-US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농작물 재배</a:t>
            </a:r>
            <a:r>
              <a:rPr lang="en-US" altLang="ko-KR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채광</a:t>
            </a:r>
            <a:r>
              <a:rPr lang="en-US" altLang="ko-KR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1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동물 돌보기 등</a:t>
            </a:r>
            <a:endParaRPr lang="en-US" altLang="ko-KR" sz="1800" dirty="0">
              <a:solidFill>
                <a:srgbClr val="866432"/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866432"/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Snuggle Farm</a:t>
            </a:r>
            <a:r>
              <a:rPr lang="ko-KR" altLang="en-US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은 플레이어가 농작물 재배</a:t>
            </a: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채광</a:t>
            </a: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동물 돌보기를 통해 소박한 농장 생활을 체험하는 게임입니다</a:t>
            </a: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하루 동안 체력을 잘 관리하며 다양한 작업을 수행하고</a:t>
            </a: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다음 날로 이어가는 흐름으로 진행됩니다</a:t>
            </a: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자유로운 플레이를 할 수 있는 게임입니다</a:t>
            </a: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  <a:endParaRPr lang="en-US" altLang="ko-KR" sz="2800" dirty="0">
              <a:solidFill>
                <a:srgbClr val="866432"/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95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D246D-B6E9-3FF9-2A01-7CDE2DA6C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831C8E0-4E0F-3DF5-5466-009DD52C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4" y="615553"/>
            <a:ext cx="2632934" cy="912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524176-8B73-DD9B-AAF0-FD628F79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14" y="1769208"/>
            <a:ext cx="9737118" cy="44853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340D21-9127-2B7C-F07A-36240058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26" y="690113"/>
            <a:ext cx="9793047" cy="912257"/>
          </a:xfrm>
        </p:spPr>
        <p:txBody>
          <a:bodyPr/>
          <a:lstStyle/>
          <a:p>
            <a:r>
              <a:rPr lang="ko-KR" altLang="en-US" dirty="0">
                <a:solidFill>
                  <a:srgbClr val="BB8D49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C99EF-2A05-7F17-2F1A-4DB9EFC05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126" y="2021305"/>
            <a:ext cx="9528175" cy="3865743"/>
          </a:xfrm>
          <a:effectLst>
            <a:outerShdw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 시작 시 기본적인 조작법과 농장 생활을 배울 수 있는 튜토리얼을 제공합니다</a:t>
            </a: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</a:p>
          <a:p>
            <a:r>
              <a:rPr lang="ko-KR" altLang="en-US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플레이어는 농작</a:t>
            </a: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채광</a:t>
            </a: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동물 돌보기를 자유롭게 선택하여 하루를 보냅니다</a:t>
            </a: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</a:p>
          <a:p>
            <a:r>
              <a:rPr lang="ko-KR" altLang="en-US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체력이 소진되거나 하루가 종료되면 캐릭터가 잠에 들고</a:t>
            </a: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다음 날로 넘어갑니다</a:t>
            </a:r>
            <a:r>
              <a:rPr lang="en-US" altLang="ko-KR" sz="20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378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2B87-8CCD-4187-FFED-2F87DE853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9DE66FB-941A-A161-A530-DF0C57F3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4" y="615553"/>
            <a:ext cx="2642983" cy="912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31DA00-56A7-9F1F-798C-2135157B1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14" y="1769208"/>
            <a:ext cx="9737118" cy="44853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69BE68-D1E6-2573-E629-68B15C09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55" y="690113"/>
            <a:ext cx="9737118" cy="912257"/>
          </a:xfrm>
        </p:spPr>
        <p:txBody>
          <a:bodyPr/>
          <a:lstStyle/>
          <a:p>
            <a:r>
              <a:rPr lang="ko-KR" altLang="en-US" dirty="0">
                <a:solidFill>
                  <a:srgbClr val="BB8D49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6977AF-9945-BD41-8B82-CFDC3010D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67"/>
          <a:stretch/>
        </p:blipFill>
        <p:spPr>
          <a:xfrm>
            <a:off x="2222090" y="2133472"/>
            <a:ext cx="6885260" cy="38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83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08E51-4CC1-217F-D35B-75020A23E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33C5198-EC87-7CC9-68C4-7C275DDD1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4" y="615553"/>
            <a:ext cx="2642983" cy="912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ECAAFF-160B-6D2D-867F-FB4712FD4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14" y="1769208"/>
            <a:ext cx="9737118" cy="44853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154FF8-A397-BC98-D6F4-67BB758D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26" y="690113"/>
            <a:ext cx="9793047" cy="912257"/>
          </a:xfrm>
        </p:spPr>
        <p:txBody>
          <a:bodyPr/>
          <a:lstStyle/>
          <a:p>
            <a:r>
              <a:rPr lang="ko-KR" altLang="en-US" dirty="0">
                <a:solidFill>
                  <a:srgbClr val="BB8D49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 흐름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970F3-6242-1689-EB05-98F50A634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" b="5166"/>
          <a:stretch/>
        </p:blipFill>
        <p:spPr>
          <a:xfrm>
            <a:off x="2754260" y="2018511"/>
            <a:ext cx="6134101" cy="38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9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433A0-A0AB-22ED-D6EA-E8BA557BB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35FB2A3-92D2-CDAF-C2E2-E69B8E5E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4" y="615553"/>
            <a:ext cx="2642983" cy="912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24DCD1-D946-E8C3-B81F-DCB06A842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14" y="1769208"/>
            <a:ext cx="9737118" cy="44853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68BDBD-BFFD-8E1A-B9D8-ED9A6164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26" y="690113"/>
            <a:ext cx="9793047" cy="912257"/>
          </a:xfrm>
        </p:spPr>
        <p:txBody>
          <a:bodyPr/>
          <a:lstStyle/>
          <a:p>
            <a:r>
              <a:rPr lang="ko-KR" altLang="en-US" dirty="0">
                <a:solidFill>
                  <a:srgbClr val="BB8D49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 흐름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33C10053-7186-31A3-EE01-AFCEB858E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94408"/>
            <a:ext cx="3418696" cy="2928789"/>
          </a:xfrm>
          <a:prstGeom prst="rect">
            <a:avLst/>
          </a:prstGeom>
        </p:spPr>
      </p:pic>
      <p:pic>
        <p:nvPicPr>
          <p:cNvPr id="17" name="내용 개체 틀 4">
            <a:extLst>
              <a:ext uri="{FF2B5EF4-FFF2-40B4-BE49-F238E27FC236}">
                <a16:creationId xmlns:a16="http://schemas.microsoft.com/office/drawing/2014/main" id="{3B411E6C-83EF-98CE-C6FA-B6C99A8CE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81" y="2594409"/>
            <a:ext cx="3418696" cy="29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88C68-8338-334F-9F6A-AECF3789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55CF18E-A2D4-DA1C-8168-3A79360B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4" y="615553"/>
            <a:ext cx="2642983" cy="912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2B7970-FCA3-D3A9-203C-D7FB271F7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14" y="1769208"/>
            <a:ext cx="9737118" cy="44853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637D15-F8F1-CC18-3DB5-DD5DB7E5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26" y="690113"/>
            <a:ext cx="9793047" cy="912257"/>
          </a:xfrm>
        </p:spPr>
        <p:txBody>
          <a:bodyPr/>
          <a:lstStyle/>
          <a:p>
            <a:r>
              <a:rPr lang="ko-KR" altLang="en-US" dirty="0">
                <a:solidFill>
                  <a:srgbClr val="BB8D49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F4CB70F-EA32-9C2D-81BE-3F8DB26E7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123933"/>
              </p:ext>
            </p:extLst>
          </p:nvPr>
        </p:nvGraphicFramePr>
        <p:xfrm>
          <a:off x="1034714" y="1769207"/>
          <a:ext cx="9737118" cy="447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70">
                  <a:extLst>
                    <a:ext uri="{9D8B030D-6E8A-4147-A177-3AD203B41FA5}">
                      <a16:colId xmlns:a16="http://schemas.microsoft.com/office/drawing/2014/main" val="508499921"/>
                    </a:ext>
                  </a:extLst>
                </a:gridCol>
                <a:gridCol w="8795548">
                  <a:extLst>
                    <a:ext uri="{9D8B030D-6E8A-4147-A177-3AD203B41FA5}">
                      <a16:colId xmlns:a16="http://schemas.microsoft.com/office/drawing/2014/main" val="1441092704"/>
                    </a:ext>
                  </a:extLst>
                </a:gridCol>
              </a:tblGrid>
              <a:tr h="559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10.14~</a:t>
                      </a:r>
                      <a:endParaRPr lang="ko-KR" altLang="en-US" sz="105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리소스 수집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디자인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시작 화면 구현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972827"/>
                  </a:ext>
                </a:extLst>
              </a:tr>
              <a:tr h="559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10.21~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주인공 움직임 및 도구 사용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주머니 구현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오브젝트 배치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255926"/>
                  </a:ext>
                </a:extLst>
              </a:tr>
              <a:tr h="559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3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10.28~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공간 전환 구현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–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괭이 사용 상호작용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심기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962499"/>
                  </a:ext>
                </a:extLst>
              </a:tr>
              <a:tr h="559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11.4~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 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키우기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종류 다양하게 하기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–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랜덤 광물 설치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293509"/>
                  </a:ext>
                </a:extLst>
              </a:tr>
              <a:tr h="559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5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11.11~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 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캐기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굽기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</a:t>
                      </a:r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919107"/>
                  </a:ext>
                </a:extLst>
              </a:tr>
              <a:tr h="559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6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11.18~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동물 관리 구현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–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밥 주기 및 상호작용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시간별 동물 상태 다양화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223517"/>
                  </a:ext>
                </a:extLst>
              </a:tr>
              <a:tr h="559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7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11.25~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동물 구현 마무리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튜토리얼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en-US" altLang="ko-KR" sz="2000" b="0" dirty="0" err="1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ui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조작법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제작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558727"/>
                  </a:ext>
                </a:extLst>
              </a:tr>
              <a:tr h="559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8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12.2~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최종 마무리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6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47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0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52BF0-DCC0-EC8B-2366-B0071F07D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7ABB4B-1E3F-7184-D582-90530C13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56" y="1531187"/>
            <a:ext cx="10771258" cy="49616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59865F-F1D4-BAFB-9C8E-51ED1F81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4283"/>
            <a:ext cx="2050473" cy="7077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296945-6D3B-9E12-66E3-85DB442E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CF99E-0EC0-57C1-52D7-19B25D6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6" y="1716830"/>
            <a:ext cx="10515600" cy="454688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게임명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Snuggle Farm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카테고리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인디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게임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시뮬레이션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 형식: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싱글 플레이어 (추후 멀티 플레이어 고려 가능)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주요 특징: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비폭력적, 자유도 높은 활동, 농작물 재배, 동물 관리, 채광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선정 이유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 중에서도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비폭력적이고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자유로운 게임을 만들고 싶었다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평소에 좋아하는 게임들인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마인크래프트와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스타듀밸리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중에서도 구현 가능한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2d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게임인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스타듀밸리를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선정했다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완전히 똑같이 따라하는 것보다는 그 게임의 몇가지 기능들인 채광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농작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동물 관리라는 기능들을 가져오고 싶었다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혼자 게임 개발하는 것이 처음이기 때문에 따라할만한 틀이 있어야 할 것 같아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스타듀밸리에서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많이 가져오게 되었다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이후에 게임을 만들 때는 나만의 게임을 만들어보고 싶다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스타듀밸리가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인 개발 게임이라는 점이 가장 마음에 들었다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나도 언젠가는 이런 게임을 만들어보고 싶다고 항상 생각해왔는데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이제 그 목표를 향하는 한 걸음을 내딛는 시간이 될 것 같다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586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67E46-BA05-2FCE-D1F2-20D45E00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10B1BA-E4BE-5A94-E39C-C36AB13D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56" y="1531187"/>
            <a:ext cx="10771258" cy="49616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225A2B-1762-0B0B-7E05-199468963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4283"/>
            <a:ext cx="2050473" cy="7077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6FEC518-753A-8743-301A-7F1F8D8B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F3BB4-D7F3-8039-BE4F-528E876F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6" y="1657838"/>
            <a:ext cx="10515600" cy="400554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 내용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자유롭게 스테이지를 돌아다니며 하루 안에 하고 싶은 일들을 하는 게임이다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농장 관리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괭이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물뿌리개를 사용한다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다양한 농작물을 심고 수확할 수 있으며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각 농작물은 고유의 성장 주기를 가진다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물을 주어야지 다음날 농작물이 성장한다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채광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곡괭이를 사용한다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랜덤하게 등장하는 광물들을 채집할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수집한 광물을 구워 원석으로 만들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동물 돌보기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동물에게 먹이를 주고 상호작용하며 성장시킬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체력 관리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: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각 작업은 체력을 소모하며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체력이 모두 소진되지 않도록 하루를 계획하는 것이 중요하다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체력이 전부 소모되면 기력이 사라져 다음날까지 잠을 자게 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84763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</TotalTime>
  <Words>658</Words>
  <Application>Microsoft Office PowerPoint</Application>
  <PresentationFormat>와이드스크린</PresentationFormat>
  <Paragraphs>70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서울한강체 EB</vt:lpstr>
      <vt:lpstr>Arial</vt:lpstr>
      <vt:lpstr>Office 테마</vt:lpstr>
      <vt:lpstr>Snuggle Farm</vt:lpstr>
      <vt:lpstr>게임 컨셉</vt:lpstr>
      <vt:lpstr>게임 흐름</vt:lpstr>
      <vt:lpstr>게임 흐름</vt:lpstr>
      <vt:lpstr>게임 흐름</vt:lpstr>
      <vt:lpstr>게임 흐름</vt:lpstr>
      <vt:lpstr>개발 일정</vt:lpstr>
      <vt:lpstr>게임기획서</vt:lpstr>
      <vt:lpstr>게임기획서</vt:lpstr>
      <vt:lpstr>게임기획서</vt:lpstr>
      <vt:lpstr>게임기획서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somin lee</dc:creator>
  <cp:lastModifiedBy>somin lee</cp:lastModifiedBy>
  <cp:revision>4</cp:revision>
  <dcterms:created xsi:type="dcterms:W3CDTF">2024-10-10T10:44:27Z</dcterms:created>
  <dcterms:modified xsi:type="dcterms:W3CDTF">2024-10-13T01:18:48Z</dcterms:modified>
</cp:coreProperties>
</file>