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4076-1233-4D43-9506-761219345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D23CB-8382-46AA-9FB6-37785756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E684-81F1-4186-870A-D18466CD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8D66-2208-4DFF-877C-E4F6E2EB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BFC8-1209-4A10-AE6B-BC1C2F28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D797-763A-4530-ADA6-78ABA639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95385-3979-4744-A6A8-9BC8CFA60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B3E3-3A7B-42A7-A7AA-B66C8B67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3C66-5755-437C-98E4-CEFC57A0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6B48-EB13-4117-85E2-E718AD91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026BD-56FA-4F8C-BE0A-B6574339C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356BB-13DF-402C-BFF3-46CBFA0E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BB05-192F-4D6F-9C47-64C46A0A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7BAF-D15C-47E4-85E6-868D505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6739C-B06D-4ABB-AEA5-167A1288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0357-AEC7-428C-9651-AA73D5BF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622C-E978-4D8A-8B1B-7A21B963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AA99-6491-4877-A5C1-CF614DFF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4E87-8A6D-4D0F-AE54-23FB5BB9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E650-BEF4-4CF7-974D-99F9B6A7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D273-5B32-4814-911C-A8FD4853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4B65-3B05-4079-B382-166BF1B30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36B5-55BC-4F98-82C3-DDDA6D6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A524-D3BD-4655-9F89-5D282148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F66E-BC5E-4836-8FAF-2A384D63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3665-7F01-41DF-AA6D-F0F0FC64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2E7B-0C4D-451F-8DB7-CE8C0328D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58189-4A9C-4B6C-AB65-5487F5E10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20A91-A477-4DDC-8AD3-6885E32B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B151-22C1-414A-83C4-26A2A850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C106B-E04D-40E2-A238-78906BD6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2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B0C4-8D60-4268-8169-B17D836C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6DC06-9CEA-4909-A61A-E54B873E9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3A6A-2CFA-4AB3-9D62-D11D8FE1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2726D-CB75-47B2-85E3-BD8C3D98A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706EF-829D-430D-BECF-EDCCC14EC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06893-5854-4344-BE49-98D08172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6AE00-D461-4A4D-90A4-57B1EB64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2E006-3C4E-460F-8B58-0AB0B3B8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3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54FD-4B22-4DE3-A37F-375CCDB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13C46-3767-43CD-B32A-635B55A7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6128F-C22B-4491-A9C5-CF145A92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41225-8ED1-4191-BE6A-C97CFF07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26DF3-FC75-40AC-94D8-2615FF72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AA3A3-7134-4085-8379-1F849CE3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D2AD1-87BA-4E2E-B2BE-3A20628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782A-2A94-4859-8928-A0795001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0B0B-EA42-4BFE-80FF-54A7269D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4DAC8-5E4C-4EE2-A2A9-73870326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B2A85-6F57-4D24-A6F6-1DBAB462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4769-D456-47D5-9A1E-C7A918B8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9F46-A2E2-4399-A1C4-11A7978F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8F27-87EF-4FCD-87DA-7DBE8D06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AC911-1EA0-4494-A46F-7C91C73A3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7550-405D-4209-85BE-8A8022921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20A03-1621-4FCE-ADB1-8B018F46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0777C-73FF-441A-888E-99806F43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C4FD-F9ED-467F-BFE5-E0DF2B60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FFD6D-B412-43FC-BD39-C12622F2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79756-7DCE-4527-8FA3-8452E570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91B-94DF-4BD0-96B6-AC2175260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EEA7-44E5-4D60-B713-A14D8D513C9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8F8F-74D7-469D-8EAD-C2AFCA1E0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1370-7E24-4E29-9280-570FBAD72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08AF-5567-48A5-B684-3177880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CA4A-551E-4DC4-AF0A-178622C17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Cs231n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FA982-D6D9-437C-AC51-46493FD84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2D14CA-A958-4939-9592-6D7A52AB4EEF}"/>
              </a:ext>
            </a:extLst>
          </p:cNvPr>
          <p:cNvGrpSpPr/>
          <p:nvPr/>
        </p:nvGrpSpPr>
        <p:grpSpPr>
          <a:xfrm>
            <a:off x="153775" y="1219110"/>
            <a:ext cx="11884449" cy="2947447"/>
            <a:chOff x="-307800" y="986196"/>
            <a:chExt cx="12656201" cy="3085471"/>
          </a:xfrm>
        </p:grpSpPr>
        <p:pic>
          <p:nvPicPr>
            <p:cNvPr id="1026" name="Picture 2" descr="https://lh4.googleusercontent.com/sstCArl0TkPiPEoMaGwrSIZ_mpAKtT4rEt_F9bwt5qfYfXfR5-qHVQF5ma0QWTTfbQ-ct3rDBOZ7zsmmjurgmyumRx4_UFJu5-0MnlR4M2se4pkc73gmw6_eAFK7zKdD4fDYnqv0">
              <a:extLst>
                <a:ext uri="{FF2B5EF4-FFF2-40B4-BE49-F238E27FC236}">
                  <a16:creationId xmlns:a16="http://schemas.microsoft.com/office/drawing/2014/main" id="{F4111B02-44A9-4DB3-A24B-302A34BF7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191" y="986196"/>
              <a:ext cx="5135618" cy="308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nQVm_hU_srMFqhWfKJ2BNgMpNvYuJafbj3o7_rDTDUI2PwsoAgQrbfWO2qBjDatLxwJY6fKtomkzVVqWXpd080R7kOlUjF8QPQk3vKvPSm65VU-jVF9XJrTE5Iw7FaxNlS485YIH">
              <a:extLst>
                <a:ext uri="{FF2B5EF4-FFF2-40B4-BE49-F238E27FC236}">
                  <a16:creationId xmlns:a16="http://schemas.microsoft.com/office/drawing/2014/main" id="{DDC39F6B-7FFF-4315-8668-81E9C4E10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3809" y="986196"/>
              <a:ext cx="3684592" cy="308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059F12-D75B-4A28-8F91-6F3320721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07800" y="986196"/>
              <a:ext cx="3835991" cy="308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1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Cs231n figures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Cs231n figures</dc:title>
  <dc:creator>Nathan Zhao</dc:creator>
  <cp:lastModifiedBy>Nathan Zhao</cp:lastModifiedBy>
  <cp:revision>5</cp:revision>
  <dcterms:created xsi:type="dcterms:W3CDTF">2018-04-26T03:19:48Z</dcterms:created>
  <dcterms:modified xsi:type="dcterms:W3CDTF">2018-04-28T17:43:39Z</dcterms:modified>
</cp:coreProperties>
</file>