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026" r:id="rId1027"/>
    <p:sldId id="1025" r:id="rId1026"/>
    <p:sldId id="1024" r:id="rId1025"/>
    <p:sldId id="1023" r:id="rId1024"/>
    <p:sldId id="1022" r:id="rId1023"/>
    <p:sldId id="1021" r:id="rId1022"/>
    <p:sldId id="1020" r:id="rId1021"/>
    <p:sldId id="1019" r:id="rId1020"/>
    <p:sldId id="1018" r:id="rId1019"/>
    <p:sldId id="1017" r:id="rId1018"/>
    <p:sldId id="1016" r:id="rId1017"/>
    <p:sldId id="1015" r:id="rId1016"/>
    <p:sldId id="1014" r:id="rId1015"/>
    <p:sldId id="1013" r:id="rId1014"/>
    <p:sldId id="1012" r:id="rId1013"/>
    <p:sldId id="1011" r:id="rId1012"/>
    <p:sldId id="1010" r:id="rId1011"/>
    <p:sldId id="1009" r:id="rId1010"/>
    <p:sldId id="1008" r:id="rId1009"/>
    <p:sldId id="1007" r:id="rId1008"/>
    <p:sldId id="1006" r:id="rId1007"/>
    <p:sldId id="1005" r:id="rId1006"/>
    <p:sldId id="1004" r:id="rId1005"/>
    <p:sldId id="1003" r:id="rId1004"/>
    <p:sldId id="1002" r:id="rId1003"/>
    <p:sldId id="1001" r:id="rId1002"/>
    <p:sldId id="1000" r:id="rId10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27" Type="http://schemas.openxmlformats.org/officeDocument/2006/relationships/slide" Target="slides/slide27.xml"/>
<Relationship Id="rId1026" Type="http://schemas.openxmlformats.org/officeDocument/2006/relationships/slide" Target="slides/slide26.xml"/>
<Relationship Id="rId1025" Type="http://schemas.openxmlformats.org/officeDocument/2006/relationships/slide" Target="slides/slide25.xml"/>
<Relationship Id="rId1024" Type="http://schemas.openxmlformats.org/officeDocument/2006/relationships/slide" Target="slides/slide24.xml"/>
<Relationship Id="rId1023" Type="http://schemas.openxmlformats.org/officeDocument/2006/relationships/slide" Target="slides/slide23.xml"/>
<Relationship Id="rId1022" Type="http://schemas.openxmlformats.org/officeDocument/2006/relationships/slide" Target="slides/slide22.xml"/>
<Relationship Id="rId1021" Type="http://schemas.openxmlformats.org/officeDocument/2006/relationships/slide" Target="slides/slide21.xml"/>
<Relationship Id="rId1020" Type="http://schemas.openxmlformats.org/officeDocument/2006/relationships/slide" Target="slides/slide20.xml"/>
<Relationship Id="rId1019" Type="http://schemas.openxmlformats.org/officeDocument/2006/relationships/slide" Target="slides/slide19.xml"/>
<Relationship Id="rId1018" Type="http://schemas.openxmlformats.org/officeDocument/2006/relationships/slide" Target="slides/slide18.xml"/>
<Relationship Id="rId1017" Type="http://schemas.openxmlformats.org/officeDocument/2006/relationships/slide" Target="slides/slide17.xml"/>
<Relationship Id="rId1016" Type="http://schemas.openxmlformats.org/officeDocument/2006/relationships/slide" Target="slides/slide16.xml"/>
<Relationship Id="rId1015" Type="http://schemas.openxmlformats.org/officeDocument/2006/relationships/slide" Target="slides/slide15.xml"/>
<Relationship Id="rId1014" Type="http://schemas.openxmlformats.org/officeDocument/2006/relationships/slide" Target="slides/slide14.xml"/>
<Relationship Id="rId1013" Type="http://schemas.openxmlformats.org/officeDocument/2006/relationships/slide" Target="slides/slide13.xml"/>
<Relationship Id="rId1012" Type="http://schemas.openxmlformats.org/officeDocument/2006/relationships/slide" Target="slides/slide12.xml"/>
<Relationship Id="rId1011" Type="http://schemas.openxmlformats.org/officeDocument/2006/relationships/slide" Target="slides/slide11.xml"/>
<Relationship Id="rId1010" Type="http://schemas.openxmlformats.org/officeDocument/2006/relationships/slide" Target="slides/slide10.xml"/>
<Relationship Id="rId1009" Type="http://schemas.openxmlformats.org/officeDocument/2006/relationships/slide" Target="slides/slide9.xml"/>
<Relationship Id="rId1008" Type="http://schemas.openxmlformats.org/officeDocument/2006/relationships/slide" Target="slides/slide8.xml"/>
<Relationship Id="rId1007" Type="http://schemas.openxmlformats.org/officeDocument/2006/relationships/slide" Target="slides/slide7.xml"/>
<Relationship Id="rId1006" Type="http://schemas.openxmlformats.org/officeDocument/2006/relationships/slide" Target="slides/slide6.xml"/>
<Relationship Id="rId1005" Type="http://schemas.openxmlformats.org/officeDocument/2006/relationships/slide" Target="slides/slide5.xml"/>
<Relationship Id="rId1004" Type="http://schemas.openxmlformats.org/officeDocument/2006/relationships/slide" Target="slides/slide4.xml"/>
<Relationship Id="rId1003" Type="http://schemas.openxmlformats.org/officeDocument/2006/relationships/slide" Target="slides/slide3.xml"/>
<Relationship Id="rId1002" Type="http://schemas.openxmlformats.org/officeDocument/2006/relationships/slide" Target="slides/slide2.xml"/>
<Relationship Id="rId1001" Type="http://schemas.openxmlformats.org/officeDocument/2006/relationships/slide" Target="slides/slide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7/22/14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7/22/14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7/22/14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Jack Dubie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Chris Bednarz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Leo Ebreo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Alan Zoppa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Lizzie Clark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Lauren Movshovich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Vistaprint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Spencer Regalado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Vistaprint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Beal Amin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Vistaprint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Vandana Patel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Haley Thrapp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Lucy Vernasco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Steven Kabbes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Greg Munchnik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Xyeting Fan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Scott Bush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Tom Miller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Ian Chan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David 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Justin 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Janet Ikpa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J.D. Norcross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Riverbed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Jas Benipal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Riverbed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Darin Pantley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Riverbed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Braden Ehrat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Riverbed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Leslee Treleven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Chris George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Laura Bain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6657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Kilter</vt:lpstr>
      <vt:lpstr>HelloTitle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HelloTitle</dc:title>
  <dc:creator>Hao</dc:creator>
  <cp:lastModifiedBy>Hao</cp:lastModifiedBy>
  <cp:revision>1</cp:revision>
  <dcterms:created xsi:type="dcterms:W3CDTF">2014-07-22T21:19:46Z</dcterms:created>
  <dcterms:modified xsi:type="dcterms:W3CDTF">2014-07-22T21:20:15Z</dcterms:modified>
</cp:coreProperties>
</file>