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AD8D"/>
    <a:srgbClr val="002C35"/>
    <a:srgbClr val="BE0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6"/>
    <p:restoredTop sz="93944"/>
  </p:normalViewPr>
  <p:slideViewPr>
    <p:cSldViewPr snapToGrid="0" snapToObjects="1" showGuides="1">
      <p:cViewPr>
        <p:scale>
          <a:sx n="79" d="100"/>
          <a:sy n="79" d="100"/>
        </p:scale>
        <p:origin x="31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BE082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C-CB4C-9BB2-16615B71F0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2C3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6C-CB4C-9BB2-16615B71F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10457888"/>
        <c:axId val="1907886464"/>
      </c:barChart>
      <c:catAx>
        <c:axId val="191045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7886464"/>
        <c:crosses val="autoZero"/>
        <c:auto val="1"/>
        <c:lblAlgn val="ctr"/>
        <c:lblOffset val="100"/>
        <c:noMultiLvlLbl val="0"/>
      </c:catAx>
      <c:valAx>
        <c:axId val="1907886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045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C-CB4C-9BB2-16615B71F0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2C3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6C-CB4C-9BB2-16615B71F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10457888"/>
        <c:axId val="1907886464"/>
      </c:barChart>
      <c:catAx>
        <c:axId val="1910457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7886464"/>
        <c:crosses val="autoZero"/>
        <c:auto val="1"/>
        <c:lblAlgn val="ctr"/>
        <c:lblOffset val="100"/>
        <c:noMultiLvlLbl val="0"/>
      </c:catAx>
      <c:valAx>
        <c:axId val="1907886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045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37D96-BAE9-8449-A29A-41A37E67999D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D9C5-0B26-4B43-9628-93313B9C1E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58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BD9C5-0B26-4B43-9628-93313B9C1EF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42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BD9C5-0B26-4B43-9628-93313B9C1EF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67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A78FE-2CFC-0B4E-92DC-E61FAEC9E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F6CDF1-8126-4544-90D9-F57DE944D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57C3B-B52D-D94A-BA1A-8B329621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CBCB-CE40-7648-8F94-CAAA64B2AD84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F51A5-F35D-5843-A7DC-E6FFC65A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8D473-CB1D-3748-A35F-5891258F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F05-C367-B841-BD59-26BE5A0D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98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F6804-FF19-5E4A-8DA9-A1490D3C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925E7-A817-D04C-8E4E-C061C5E33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39690-254B-8E44-B789-FA164BFE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CBCB-CE40-7648-8F94-CAAA64B2AD84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AD407-5EB9-994F-92AA-3D001B32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7D4E-C6F4-A04F-BCC6-CAE4AAC6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F05-C367-B841-BD59-26BE5A0D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89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AE0EFF-0DC9-8A48-86A0-0C48EC25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DDAAF0-66E7-A240-962F-E3E3F9A04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53051-6DBC-4342-A92F-2B9F50DC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CBCB-CE40-7648-8F94-CAAA64B2AD84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1D0D0-7AA4-164A-BE78-B79E820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382EF-DB23-4E46-8DBB-CC28A4A0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F05-C367-B841-BD59-26BE5A0D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00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BD88E-2ED2-3D4D-B872-3CD6528D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795CE-F584-7D49-A282-98C228DA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D137A-7820-7B4A-8039-3A8E01ED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CBCB-CE40-7648-8F94-CAAA64B2AD84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95888-B87E-C741-B11B-D0A8DD55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95B1A-7496-1644-BF9F-28ED5D33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F05-C367-B841-BD59-26BE5A0D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06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4377F-91FA-B041-AC95-7C5C6B6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44A8B-0040-724C-881B-1FBCD2E5E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7D2C1-053E-A440-AC01-68949885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CBCB-CE40-7648-8F94-CAAA64B2AD84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38EB3-BD2F-7348-ACE3-D6D2DAD6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4E964-F814-804C-9A70-41450A14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F05-C367-B841-BD59-26BE5A0D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57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1B653-3036-BF43-91C0-3443FE34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3E65A-7A13-4F47-9F9E-DE1F61B4F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319709-60AF-B543-9CC0-95AC13877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DA1FB-98DE-4E42-BA87-6FFEC364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CBCB-CE40-7648-8F94-CAAA64B2AD84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E74A9D-BC9D-844B-AEAA-E28FBD43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ABFB2A-8D37-F54C-942E-F2A5873F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F05-C367-B841-BD59-26BE5A0D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17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99255-FED6-1247-9437-53E93CE1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E5E55-6F22-5947-BA92-65D3D9B9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C9B75-D157-2348-B86C-3CF0C0ED8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ACB5D2-1D8C-3541-A560-176D42EF2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29A78-F178-8D47-8BDB-15B7A1782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4EB5B7-2E59-8F4F-A5C8-0868F58B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CBCB-CE40-7648-8F94-CAAA64B2AD84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2174FB-504F-3747-AAE1-B41A3873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A4AEB1-AF0B-6244-9BB1-DC1447FA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F05-C367-B841-BD59-26BE5A0D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6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A666A-4647-4B4F-B5CF-9F323C42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46EFEC-4595-2E42-843B-C35D49A6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CBCB-CE40-7648-8F94-CAAA64B2AD84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9E99AA-2A40-8B4B-AB6A-C99A417C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FBC406-3375-0F45-8C8B-BA878288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F05-C367-B841-BD59-26BE5A0D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7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C402BE-7FF4-FF4D-AF4E-A7687E62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CBCB-CE40-7648-8F94-CAAA64B2AD84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A09473-C9B7-DC43-8198-039A55A2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DD8259-EA68-5E40-97F3-2211AC5A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F05-C367-B841-BD59-26BE5A0D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03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05323-F015-384A-B802-30747CF1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95042-CD74-C744-9F43-901E3A90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1C2ADA-6551-DC47-9A1E-A9101DDB9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2D018-A277-C349-9FA1-FF4FD4E1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CBCB-CE40-7648-8F94-CAAA64B2AD84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DCB45-510C-A340-BA88-4DAB4EEA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470990-0ABE-1740-8FF2-FBD2BA15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F05-C367-B841-BD59-26BE5A0D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11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DDCAE-C23A-F146-AF9C-6FAF6927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2B00E3-742D-4342-8E7B-510F80725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45805-CE4A-B44B-B07A-B71F05FAC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CC7DB-EAF5-ED4E-9A59-52EE056A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CBCB-CE40-7648-8F94-CAAA64B2AD84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0C661E-8284-2749-9A98-FEC21D83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707CB-F328-BE40-9C5A-EDA73C30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5F05-C367-B841-BD59-26BE5A0D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8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06E4B4-0BF3-4C40-939B-FF3E05BC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A5E5A-0164-2F4D-A5F9-E7D6F831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C68A7-9586-F840-BCC8-27DAB3FCC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CBCB-CE40-7648-8F94-CAAA64B2AD84}" type="datetimeFigureOut">
              <a:rPr kumimoji="1" lang="zh-CN" altLang="en-US" smtClean="0"/>
              <a:t>2019/11/18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F2E14-7878-8846-9CE8-4533B20F5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976AB-E4A3-F542-B720-E9DBA8CDC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5F05-C367-B841-BD59-26BE5A0D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39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09F41E1-B2B9-CD43-A3E1-614857A88F53}"/>
              </a:ext>
            </a:extLst>
          </p:cNvPr>
          <p:cNvSpPr/>
          <p:nvPr/>
        </p:nvSpPr>
        <p:spPr>
          <a:xfrm>
            <a:off x="-78810" y="-153444"/>
            <a:ext cx="12563605" cy="7440460"/>
          </a:xfrm>
          <a:prstGeom prst="rect">
            <a:avLst/>
          </a:prstGeom>
          <a:solidFill>
            <a:srgbClr val="BCA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9DB75B03-8500-724D-AB65-34E335B5FEF6}"/>
              </a:ext>
            </a:extLst>
          </p:cNvPr>
          <p:cNvGraphicFramePr/>
          <p:nvPr/>
        </p:nvGraphicFramePr>
        <p:xfrm>
          <a:off x="4064000" y="71966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图形 6">
            <a:extLst>
              <a:ext uri="{FF2B5EF4-FFF2-40B4-BE49-F238E27FC236}">
                <a16:creationId xmlns:a16="http://schemas.microsoft.com/office/drawing/2014/main" id="{CCF1CD4A-D65D-F240-9579-465DF86E9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45" y="213829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2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09F41E1-B2B9-CD43-A3E1-614857A88F53}"/>
              </a:ext>
            </a:extLst>
          </p:cNvPr>
          <p:cNvSpPr/>
          <p:nvPr/>
        </p:nvSpPr>
        <p:spPr>
          <a:xfrm>
            <a:off x="-78810" y="-153444"/>
            <a:ext cx="12563605" cy="7440460"/>
          </a:xfrm>
          <a:prstGeom prst="rect">
            <a:avLst/>
          </a:prstGeom>
          <a:solidFill>
            <a:srgbClr val="BCA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9DB75B03-8500-724D-AB65-34E335B5FE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946741"/>
              </p:ext>
            </p:extLst>
          </p:nvPr>
        </p:nvGraphicFramePr>
        <p:xfrm>
          <a:off x="4064000" y="71966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图形 6">
            <a:extLst>
              <a:ext uri="{FF2B5EF4-FFF2-40B4-BE49-F238E27FC236}">
                <a16:creationId xmlns:a16="http://schemas.microsoft.com/office/drawing/2014/main" id="{CCF1CD4A-D65D-F240-9579-465DF86E9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45" y="213829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Macintosh PowerPoint</Application>
  <PresentationFormat>宽屏</PresentationFormat>
  <Paragraphs>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zhaoo</dc:creator>
  <cp:lastModifiedBy>lee zhaoo</cp:lastModifiedBy>
  <cp:revision>3</cp:revision>
  <dcterms:created xsi:type="dcterms:W3CDTF">2019-11-18T15:05:40Z</dcterms:created>
  <dcterms:modified xsi:type="dcterms:W3CDTF">2019-11-18T15:34:56Z</dcterms:modified>
</cp:coreProperties>
</file>