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81"/>
    <p:restoredTop sz="94682"/>
  </p:normalViewPr>
  <p:slideViewPr>
    <p:cSldViewPr snapToGrid="0" snapToObjects="1">
      <p:cViewPr varScale="1">
        <p:scale>
          <a:sx n="111" d="100"/>
          <a:sy n="111" d="100"/>
        </p:scale>
        <p:origin x="7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F181-6B10-E541-9937-6BF1C552E0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762A3D-0859-204D-B987-E14DD8E8C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0913B6-2BBE-C04F-A5D1-3E9F68C093BF}"/>
              </a:ext>
            </a:extLst>
          </p:cNvPr>
          <p:cNvSpPr>
            <a:spLocks noGrp="1"/>
          </p:cNvSpPr>
          <p:nvPr>
            <p:ph type="dt" sz="half" idx="10"/>
          </p:nvPr>
        </p:nvSpPr>
        <p:spPr/>
        <p:txBody>
          <a:bodyPr/>
          <a:lstStyle/>
          <a:p>
            <a:fld id="{D0E41F66-45F9-AA49-815C-FE14382D9AB0}" type="datetimeFigureOut">
              <a:rPr lang="en-US" smtClean="0"/>
              <a:t>12/16/18</a:t>
            </a:fld>
            <a:endParaRPr lang="en-US"/>
          </a:p>
        </p:txBody>
      </p:sp>
      <p:sp>
        <p:nvSpPr>
          <p:cNvPr id="5" name="Footer Placeholder 4">
            <a:extLst>
              <a:ext uri="{FF2B5EF4-FFF2-40B4-BE49-F238E27FC236}">
                <a16:creationId xmlns:a16="http://schemas.microsoft.com/office/drawing/2014/main" id="{9A1CE54F-B4BE-A840-94E7-6B069889E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87E13-3CA6-DE45-A176-47E87B0D6370}"/>
              </a:ext>
            </a:extLst>
          </p:cNvPr>
          <p:cNvSpPr>
            <a:spLocks noGrp="1"/>
          </p:cNvSpPr>
          <p:nvPr>
            <p:ph type="sldNum" sz="quarter" idx="12"/>
          </p:nvPr>
        </p:nvSpPr>
        <p:spPr/>
        <p:txBody>
          <a:bodyPr/>
          <a:lstStyle/>
          <a:p>
            <a:fld id="{B068427B-DC41-0B45-90D4-3D1AE3BCCB95}" type="slidenum">
              <a:rPr lang="en-US" smtClean="0"/>
              <a:t>‹#›</a:t>
            </a:fld>
            <a:endParaRPr lang="en-US"/>
          </a:p>
        </p:txBody>
      </p:sp>
    </p:spTree>
    <p:extLst>
      <p:ext uri="{BB962C8B-B14F-4D97-AF65-F5344CB8AC3E}">
        <p14:creationId xmlns:p14="http://schemas.microsoft.com/office/powerpoint/2010/main" val="758972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50B2-381B-574A-ACB9-615083C481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369591-EAF9-B145-B342-2425CF8F64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E9D2A-9512-3C40-B12C-3BA54E964E0E}"/>
              </a:ext>
            </a:extLst>
          </p:cNvPr>
          <p:cNvSpPr>
            <a:spLocks noGrp="1"/>
          </p:cNvSpPr>
          <p:nvPr>
            <p:ph type="dt" sz="half" idx="10"/>
          </p:nvPr>
        </p:nvSpPr>
        <p:spPr/>
        <p:txBody>
          <a:bodyPr/>
          <a:lstStyle/>
          <a:p>
            <a:fld id="{D0E41F66-45F9-AA49-815C-FE14382D9AB0}" type="datetimeFigureOut">
              <a:rPr lang="en-US" smtClean="0"/>
              <a:t>12/16/18</a:t>
            </a:fld>
            <a:endParaRPr lang="en-US"/>
          </a:p>
        </p:txBody>
      </p:sp>
      <p:sp>
        <p:nvSpPr>
          <p:cNvPr id="5" name="Footer Placeholder 4">
            <a:extLst>
              <a:ext uri="{FF2B5EF4-FFF2-40B4-BE49-F238E27FC236}">
                <a16:creationId xmlns:a16="http://schemas.microsoft.com/office/drawing/2014/main" id="{E1A0E363-6F75-2442-8890-5C5476C75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BFBDB-B4CB-2D40-89C5-B73468C7AC92}"/>
              </a:ext>
            </a:extLst>
          </p:cNvPr>
          <p:cNvSpPr>
            <a:spLocks noGrp="1"/>
          </p:cNvSpPr>
          <p:nvPr>
            <p:ph type="sldNum" sz="quarter" idx="12"/>
          </p:nvPr>
        </p:nvSpPr>
        <p:spPr/>
        <p:txBody>
          <a:bodyPr/>
          <a:lstStyle/>
          <a:p>
            <a:fld id="{B068427B-DC41-0B45-90D4-3D1AE3BCCB95}" type="slidenum">
              <a:rPr lang="en-US" smtClean="0"/>
              <a:t>‹#›</a:t>
            </a:fld>
            <a:endParaRPr lang="en-US"/>
          </a:p>
        </p:txBody>
      </p:sp>
    </p:spTree>
    <p:extLst>
      <p:ext uri="{BB962C8B-B14F-4D97-AF65-F5344CB8AC3E}">
        <p14:creationId xmlns:p14="http://schemas.microsoft.com/office/powerpoint/2010/main" val="1929215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0276DE-A660-024F-B837-4C3EBE4066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5535DD-346C-B247-9EAA-6D30F2EE94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5AFB3-EA56-FB43-82D2-616967AE837D}"/>
              </a:ext>
            </a:extLst>
          </p:cNvPr>
          <p:cNvSpPr>
            <a:spLocks noGrp="1"/>
          </p:cNvSpPr>
          <p:nvPr>
            <p:ph type="dt" sz="half" idx="10"/>
          </p:nvPr>
        </p:nvSpPr>
        <p:spPr/>
        <p:txBody>
          <a:bodyPr/>
          <a:lstStyle/>
          <a:p>
            <a:fld id="{D0E41F66-45F9-AA49-815C-FE14382D9AB0}" type="datetimeFigureOut">
              <a:rPr lang="en-US" smtClean="0"/>
              <a:t>12/16/18</a:t>
            </a:fld>
            <a:endParaRPr lang="en-US"/>
          </a:p>
        </p:txBody>
      </p:sp>
      <p:sp>
        <p:nvSpPr>
          <p:cNvPr id="5" name="Footer Placeholder 4">
            <a:extLst>
              <a:ext uri="{FF2B5EF4-FFF2-40B4-BE49-F238E27FC236}">
                <a16:creationId xmlns:a16="http://schemas.microsoft.com/office/drawing/2014/main" id="{23D73821-56C0-9F41-ADA4-CE19FC075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C50B5-1959-2445-9AF8-5153C24368FC}"/>
              </a:ext>
            </a:extLst>
          </p:cNvPr>
          <p:cNvSpPr>
            <a:spLocks noGrp="1"/>
          </p:cNvSpPr>
          <p:nvPr>
            <p:ph type="sldNum" sz="quarter" idx="12"/>
          </p:nvPr>
        </p:nvSpPr>
        <p:spPr/>
        <p:txBody>
          <a:bodyPr/>
          <a:lstStyle/>
          <a:p>
            <a:fld id="{B068427B-DC41-0B45-90D4-3D1AE3BCCB95}" type="slidenum">
              <a:rPr lang="en-US" smtClean="0"/>
              <a:t>‹#›</a:t>
            </a:fld>
            <a:endParaRPr lang="en-US"/>
          </a:p>
        </p:txBody>
      </p:sp>
    </p:spTree>
    <p:extLst>
      <p:ext uri="{BB962C8B-B14F-4D97-AF65-F5344CB8AC3E}">
        <p14:creationId xmlns:p14="http://schemas.microsoft.com/office/powerpoint/2010/main" val="2299244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C038F-BBCE-CB4B-AC76-E74D2844AB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E60151-A8AC-7D4A-BD2E-5346652A4A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F8AD7-7B52-2746-8F63-611AD30F4A8D}"/>
              </a:ext>
            </a:extLst>
          </p:cNvPr>
          <p:cNvSpPr>
            <a:spLocks noGrp="1"/>
          </p:cNvSpPr>
          <p:nvPr>
            <p:ph type="dt" sz="half" idx="10"/>
          </p:nvPr>
        </p:nvSpPr>
        <p:spPr/>
        <p:txBody>
          <a:bodyPr/>
          <a:lstStyle/>
          <a:p>
            <a:fld id="{D0E41F66-45F9-AA49-815C-FE14382D9AB0}" type="datetimeFigureOut">
              <a:rPr lang="en-US" smtClean="0"/>
              <a:t>12/16/18</a:t>
            </a:fld>
            <a:endParaRPr lang="en-US"/>
          </a:p>
        </p:txBody>
      </p:sp>
      <p:sp>
        <p:nvSpPr>
          <p:cNvPr id="5" name="Footer Placeholder 4">
            <a:extLst>
              <a:ext uri="{FF2B5EF4-FFF2-40B4-BE49-F238E27FC236}">
                <a16:creationId xmlns:a16="http://schemas.microsoft.com/office/drawing/2014/main" id="{54A67F8E-EF9F-B54F-B768-228AB59EB7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A1F13-667B-0D41-BC5D-A4348F8A7B2D}"/>
              </a:ext>
            </a:extLst>
          </p:cNvPr>
          <p:cNvSpPr>
            <a:spLocks noGrp="1"/>
          </p:cNvSpPr>
          <p:nvPr>
            <p:ph type="sldNum" sz="quarter" idx="12"/>
          </p:nvPr>
        </p:nvSpPr>
        <p:spPr/>
        <p:txBody>
          <a:bodyPr/>
          <a:lstStyle/>
          <a:p>
            <a:fld id="{B068427B-DC41-0B45-90D4-3D1AE3BCCB95}" type="slidenum">
              <a:rPr lang="en-US" smtClean="0"/>
              <a:t>‹#›</a:t>
            </a:fld>
            <a:endParaRPr lang="en-US"/>
          </a:p>
        </p:txBody>
      </p:sp>
    </p:spTree>
    <p:extLst>
      <p:ext uri="{BB962C8B-B14F-4D97-AF65-F5344CB8AC3E}">
        <p14:creationId xmlns:p14="http://schemas.microsoft.com/office/powerpoint/2010/main" val="2904531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389F-CABC-2845-BF14-B4CB3D2065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1CD97E-25D8-C046-BD7B-C6FEF9D1CB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FF1FFB2-FC9D-F14B-A507-DCA897F7FFE6}"/>
              </a:ext>
            </a:extLst>
          </p:cNvPr>
          <p:cNvSpPr>
            <a:spLocks noGrp="1"/>
          </p:cNvSpPr>
          <p:nvPr>
            <p:ph type="dt" sz="half" idx="10"/>
          </p:nvPr>
        </p:nvSpPr>
        <p:spPr/>
        <p:txBody>
          <a:bodyPr/>
          <a:lstStyle/>
          <a:p>
            <a:fld id="{D0E41F66-45F9-AA49-815C-FE14382D9AB0}" type="datetimeFigureOut">
              <a:rPr lang="en-US" smtClean="0"/>
              <a:t>12/16/18</a:t>
            </a:fld>
            <a:endParaRPr lang="en-US"/>
          </a:p>
        </p:txBody>
      </p:sp>
      <p:sp>
        <p:nvSpPr>
          <p:cNvPr id="5" name="Footer Placeholder 4">
            <a:extLst>
              <a:ext uri="{FF2B5EF4-FFF2-40B4-BE49-F238E27FC236}">
                <a16:creationId xmlns:a16="http://schemas.microsoft.com/office/drawing/2014/main" id="{2C7C79A0-1C3E-6C46-8DB1-4D8E2E93B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28BB2-15F4-2743-8EA3-87BF4F543BA8}"/>
              </a:ext>
            </a:extLst>
          </p:cNvPr>
          <p:cNvSpPr>
            <a:spLocks noGrp="1"/>
          </p:cNvSpPr>
          <p:nvPr>
            <p:ph type="sldNum" sz="quarter" idx="12"/>
          </p:nvPr>
        </p:nvSpPr>
        <p:spPr/>
        <p:txBody>
          <a:bodyPr/>
          <a:lstStyle/>
          <a:p>
            <a:fld id="{B068427B-DC41-0B45-90D4-3D1AE3BCCB95}" type="slidenum">
              <a:rPr lang="en-US" smtClean="0"/>
              <a:t>‹#›</a:t>
            </a:fld>
            <a:endParaRPr lang="en-US"/>
          </a:p>
        </p:txBody>
      </p:sp>
    </p:spTree>
    <p:extLst>
      <p:ext uri="{BB962C8B-B14F-4D97-AF65-F5344CB8AC3E}">
        <p14:creationId xmlns:p14="http://schemas.microsoft.com/office/powerpoint/2010/main" val="264593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3337-3237-7848-9A9E-AA8833901C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445674-3588-4B40-B429-EE0F0621A8A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E8AA48-4C4C-AA44-BB01-A9C0E0630D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7E962D-11ED-E645-AB96-23B48A5B612A}"/>
              </a:ext>
            </a:extLst>
          </p:cNvPr>
          <p:cNvSpPr>
            <a:spLocks noGrp="1"/>
          </p:cNvSpPr>
          <p:nvPr>
            <p:ph type="dt" sz="half" idx="10"/>
          </p:nvPr>
        </p:nvSpPr>
        <p:spPr/>
        <p:txBody>
          <a:bodyPr/>
          <a:lstStyle/>
          <a:p>
            <a:fld id="{D0E41F66-45F9-AA49-815C-FE14382D9AB0}" type="datetimeFigureOut">
              <a:rPr lang="en-US" smtClean="0"/>
              <a:t>12/16/18</a:t>
            </a:fld>
            <a:endParaRPr lang="en-US"/>
          </a:p>
        </p:txBody>
      </p:sp>
      <p:sp>
        <p:nvSpPr>
          <p:cNvPr id="6" name="Footer Placeholder 5">
            <a:extLst>
              <a:ext uri="{FF2B5EF4-FFF2-40B4-BE49-F238E27FC236}">
                <a16:creationId xmlns:a16="http://schemas.microsoft.com/office/drawing/2014/main" id="{4A4D2188-DCAF-0643-889D-D5DB6D144E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E15FC9-0990-EB4A-88DE-1B8B68E750EA}"/>
              </a:ext>
            </a:extLst>
          </p:cNvPr>
          <p:cNvSpPr>
            <a:spLocks noGrp="1"/>
          </p:cNvSpPr>
          <p:nvPr>
            <p:ph type="sldNum" sz="quarter" idx="12"/>
          </p:nvPr>
        </p:nvSpPr>
        <p:spPr/>
        <p:txBody>
          <a:bodyPr/>
          <a:lstStyle/>
          <a:p>
            <a:fld id="{B068427B-DC41-0B45-90D4-3D1AE3BCCB95}" type="slidenum">
              <a:rPr lang="en-US" smtClean="0"/>
              <a:t>‹#›</a:t>
            </a:fld>
            <a:endParaRPr lang="en-US"/>
          </a:p>
        </p:txBody>
      </p:sp>
    </p:spTree>
    <p:extLst>
      <p:ext uri="{BB962C8B-B14F-4D97-AF65-F5344CB8AC3E}">
        <p14:creationId xmlns:p14="http://schemas.microsoft.com/office/powerpoint/2010/main" val="63324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8016-C002-B84F-ABA9-6E98529030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C17A48-3425-2243-8F48-6603053CDA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403E28-A5A9-4948-A268-456C0DEC9E2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6B26AA-7B8A-FB44-989A-E4E0EED366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DB56D6-6616-7449-8E64-719436EDE8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9F4DA5-93DD-0849-AB2E-035C3ECDD65F}"/>
              </a:ext>
            </a:extLst>
          </p:cNvPr>
          <p:cNvSpPr>
            <a:spLocks noGrp="1"/>
          </p:cNvSpPr>
          <p:nvPr>
            <p:ph type="dt" sz="half" idx="10"/>
          </p:nvPr>
        </p:nvSpPr>
        <p:spPr/>
        <p:txBody>
          <a:bodyPr/>
          <a:lstStyle/>
          <a:p>
            <a:fld id="{D0E41F66-45F9-AA49-815C-FE14382D9AB0}" type="datetimeFigureOut">
              <a:rPr lang="en-US" smtClean="0"/>
              <a:t>12/16/18</a:t>
            </a:fld>
            <a:endParaRPr lang="en-US"/>
          </a:p>
        </p:txBody>
      </p:sp>
      <p:sp>
        <p:nvSpPr>
          <p:cNvPr id="8" name="Footer Placeholder 7">
            <a:extLst>
              <a:ext uri="{FF2B5EF4-FFF2-40B4-BE49-F238E27FC236}">
                <a16:creationId xmlns:a16="http://schemas.microsoft.com/office/drawing/2014/main" id="{857840FD-91B9-CE49-84E7-83B3DFE7FA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A4C8BF-C887-5E49-A7DB-7E4A9E0993C9}"/>
              </a:ext>
            </a:extLst>
          </p:cNvPr>
          <p:cNvSpPr>
            <a:spLocks noGrp="1"/>
          </p:cNvSpPr>
          <p:nvPr>
            <p:ph type="sldNum" sz="quarter" idx="12"/>
          </p:nvPr>
        </p:nvSpPr>
        <p:spPr/>
        <p:txBody>
          <a:bodyPr/>
          <a:lstStyle/>
          <a:p>
            <a:fld id="{B068427B-DC41-0B45-90D4-3D1AE3BCCB95}" type="slidenum">
              <a:rPr lang="en-US" smtClean="0"/>
              <a:t>‹#›</a:t>
            </a:fld>
            <a:endParaRPr lang="en-US"/>
          </a:p>
        </p:txBody>
      </p:sp>
    </p:spTree>
    <p:extLst>
      <p:ext uri="{BB962C8B-B14F-4D97-AF65-F5344CB8AC3E}">
        <p14:creationId xmlns:p14="http://schemas.microsoft.com/office/powerpoint/2010/main" val="267578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C99F-A11A-464D-8119-2DCEEE6031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A12D2C-C424-6545-B1C0-11E22919AEC7}"/>
              </a:ext>
            </a:extLst>
          </p:cNvPr>
          <p:cNvSpPr>
            <a:spLocks noGrp="1"/>
          </p:cNvSpPr>
          <p:nvPr>
            <p:ph type="dt" sz="half" idx="10"/>
          </p:nvPr>
        </p:nvSpPr>
        <p:spPr/>
        <p:txBody>
          <a:bodyPr/>
          <a:lstStyle/>
          <a:p>
            <a:fld id="{D0E41F66-45F9-AA49-815C-FE14382D9AB0}" type="datetimeFigureOut">
              <a:rPr lang="en-US" smtClean="0"/>
              <a:t>12/16/18</a:t>
            </a:fld>
            <a:endParaRPr lang="en-US"/>
          </a:p>
        </p:txBody>
      </p:sp>
      <p:sp>
        <p:nvSpPr>
          <p:cNvPr id="4" name="Footer Placeholder 3">
            <a:extLst>
              <a:ext uri="{FF2B5EF4-FFF2-40B4-BE49-F238E27FC236}">
                <a16:creationId xmlns:a16="http://schemas.microsoft.com/office/drawing/2014/main" id="{A20D477A-1A68-0148-9247-5CD798E5D8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DA3CD7-F9E5-5A4D-9607-6243CE25DDC9}"/>
              </a:ext>
            </a:extLst>
          </p:cNvPr>
          <p:cNvSpPr>
            <a:spLocks noGrp="1"/>
          </p:cNvSpPr>
          <p:nvPr>
            <p:ph type="sldNum" sz="quarter" idx="12"/>
          </p:nvPr>
        </p:nvSpPr>
        <p:spPr/>
        <p:txBody>
          <a:bodyPr/>
          <a:lstStyle/>
          <a:p>
            <a:fld id="{B068427B-DC41-0B45-90D4-3D1AE3BCCB95}" type="slidenum">
              <a:rPr lang="en-US" smtClean="0"/>
              <a:t>‹#›</a:t>
            </a:fld>
            <a:endParaRPr lang="en-US"/>
          </a:p>
        </p:txBody>
      </p:sp>
    </p:spTree>
    <p:extLst>
      <p:ext uri="{BB962C8B-B14F-4D97-AF65-F5344CB8AC3E}">
        <p14:creationId xmlns:p14="http://schemas.microsoft.com/office/powerpoint/2010/main" val="2857192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BB2138-7DF2-1E4A-91F0-BD46778EDC83}"/>
              </a:ext>
            </a:extLst>
          </p:cNvPr>
          <p:cNvSpPr>
            <a:spLocks noGrp="1"/>
          </p:cNvSpPr>
          <p:nvPr>
            <p:ph type="dt" sz="half" idx="10"/>
          </p:nvPr>
        </p:nvSpPr>
        <p:spPr/>
        <p:txBody>
          <a:bodyPr/>
          <a:lstStyle/>
          <a:p>
            <a:fld id="{D0E41F66-45F9-AA49-815C-FE14382D9AB0}" type="datetimeFigureOut">
              <a:rPr lang="en-US" smtClean="0"/>
              <a:t>12/16/18</a:t>
            </a:fld>
            <a:endParaRPr lang="en-US"/>
          </a:p>
        </p:txBody>
      </p:sp>
      <p:sp>
        <p:nvSpPr>
          <p:cNvPr id="3" name="Footer Placeholder 2">
            <a:extLst>
              <a:ext uri="{FF2B5EF4-FFF2-40B4-BE49-F238E27FC236}">
                <a16:creationId xmlns:a16="http://schemas.microsoft.com/office/drawing/2014/main" id="{5260E942-92BA-E74B-AC7C-6FBB2D20C8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587B48-A3F3-8D48-994F-8677FDF2E6D0}"/>
              </a:ext>
            </a:extLst>
          </p:cNvPr>
          <p:cNvSpPr>
            <a:spLocks noGrp="1"/>
          </p:cNvSpPr>
          <p:nvPr>
            <p:ph type="sldNum" sz="quarter" idx="12"/>
          </p:nvPr>
        </p:nvSpPr>
        <p:spPr/>
        <p:txBody>
          <a:bodyPr/>
          <a:lstStyle/>
          <a:p>
            <a:fld id="{B068427B-DC41-0B45-90D4-3D1AE3BCCB95}" type="slidenum">
              <a:rPr lang="en-US" smtClean="0"/>
              <a:t>‹#›</a:t>
            </a:fld>
            <a:endParaRPr lang="en-US"/>
          </a:p>
        </p:txBody>
      </p:sp>
    </p:spTree>
    <p:extLst>
      <p:ext uri="{BB962C8B-B14F-4D97-AF65-F5344CB8AC3E}">
        <p14:creationId xmlns:p14="http://schemas.microsoft.com/office/powerpoint/2010/main" val="147744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7F0E-F82C-3842-8BE0-93EC90044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AA0670-F082-4347-89EE-5949FF325F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279D3F-C23C-E848-BE1A-A865C2B3F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ABB699-95B7-9C40-AE31-4B5806118DC5}"/>
              </a:ext>
            </a:extLst>
          </p:cNvPr>
          <p:cNvSpPr>
            <a:spLocks noGrp="1"/>
          </p:cNvSpPr>
          <p:nvPr>
            <p:ph type="dt" sz="half" idx="10"/>
          </p:nvPr>
        </p:nvSpPr>
        <p:spPr/>
        <p:txBody>
          <a:bodyPr/>
          <a:lstStyle/>
          <a:p>
            <a:fld id="{D0E41F66-45F9-AA49-815C-FE14382D9AB0}" type="datetimeFigureOut">
              <a:rPr lang="en-US" smtClean="0"/>
              <a:t>12/16/18</a:t>
            </a:fld>
            <a:endParaRPr lang="en-US"/>
          </a:p>
        </p:txBody>
      </p:sp>
      <p:sp>
        <p:nvSpPr>
          <p:cNvPr id="6" name="Footer Placeholder 5">
            <a:extLst>
              <a:ext uri="{FF2B5EF4-FFF2-40B4-BE49-F238E27FC236}">
                <a16:creationId xmlns:a16="http://schemas.microsoft.com/office/drawing/2014/main" id="{86750B7D-9EAE-C142-8845-2B87984843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0C81B-5769-1F4D-98D9-8C3598932C00}"/>
              </a:ext>
            </a:extLst>
          </p:cNvPr>
          <p:cNvSpPr>
            <a:spLocks noGrp="1"/>
          </p:cNvSpPr>
          <p:nvPr>
            <p:ph type="sldNum" sz="quarter" idx="12"/>
          </p:nvPr>
        </p:nvSpPr>
        <p:spPr/>
        <p:txBody>
          <a:bodyPr/>
          <a:lstStyle/>
          <a:p>
            <a:fld id="{B068427B-DC41-0B45-90D4-3D1AE3BCCB95}" type="slidenum">
              <a:rPr lang="en-US" smtClean="0"/>
              <a:t>‹#›</a:t>
            </a:fld>
            <a:endParaRPr lang="en-US"/>
          </a:p>
        </p:txBody>
      </p:sp>
    </p:spTree>
    <p:extLst>
      <p:ext uri="{BB962C8B-B14F-4D97-AF65-F5344CB8AC3E}">
        <p14:creationId xmlns:p14="http://schemas.microsoft.com/office/powerpoint/2010/main" val="1589904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C968-27D0-9547-9D4B-7BF13EB109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5B0FED-437F-B04D-AF3E-B253C2B0A7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A6A0F5-86D3-284F-BA04-3B5AEB740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73092D-EC9B-204D-BCA0-8EAFF0089F3F}"/>
              </a:ext>
            </a:extLst>
          </p:cNvPr>
          <p:cNvSpPr>
            <a:spLocks noGrp="1"/>
          </p:cNvSpPr>
          <p:nvPr>
            <p:ph type="dt" sz="half" idx="10"/>
          </p:nvPr>
        </p:nvSpPr>
        <p:spPr/>
        <p:txBody>
          <a:bodyPr/>
          <a:lstStyle/>
          <a:p>
            <a:fld id="{D0E41F66-45F9-AA49-815C-FE14382D9AB0}" type="datetimeFigureOut">
              <a:rPr lang="en-US" smtClean="0"/>
              <a:t>12/16/18</a:t>
            </a:fld>
            <a:endParaRPr lang="en-US"/>
          </a:p>
        </p:txBody>
      </p:sp>
      <p:sp>
        <p:nvSpPr>
          <p:cNvPr id="6" name="Footer Placeholder 5">
            <a:extLst>
              <a:ext uri="{FF2B5EF4-FFF2-40B4-BE49-F238E27FC236}">
                <a16:creationId xmlns:a16="http://schemas.microsoft.com/office/drawing/2014/main" id="{25BFE016-2D4F-084D-9701-F8F5A9590D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93692-5EE3-DB49-9798-DB865D92DBE9}"/>
              </a:ext>
            </a:extLst>
          </p:cNvPr>
          <p:cNvSpPr>
            <a:spLocks noGrp="1"/>
          </p:cNvSpPr>
          <p:nvPr>
            <p:ph type="sldNum" sz="quarter" idx="12"/>
          </p:nvPr>
        </p:nvSpPr>
        <p:spPr/>
        <p:txBody>
          <a:bodyPr/>
          <a:lstStyle/>
          <a:p>
            <a:fld id="{B068427B-DC41-0B45-90D4-3D1AE3BCCB95}" type="slidenum">
              <a:rPr lang="en-US" smtClean="0"/>
              <a:t>‹#›</a:t>
            </a:fld>
            <a:endParaRPr lang="en-US"/>
          </a:p>
        </p:txBody>
      </p:sp>
    </p:spTree>
    <p:extLst>
      <p:ext uri="{BB962C8B-B14F-4D97-AF65-F5344CB8AC3E}">
        <p14:creationId xmlns:p14="http://schemas.microsoft.com/office/powerpoint/2010/main" val="278399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F67F5A-38AF-2248-A467-F6A850A873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8FA023-0DF4-1D47-9C61-E6F6720F16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C8348-BF37-B04E-B633-787581EB43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41F66-45F9-AA49-815C-FE14382D9AB0}" type="datetimeFigureOut">
              <a:rPr lang="en-US" smtClean="0"/>
              <a:t>12/16/18</a:t>
            </a:fld>
            <a:endParaRPr lang="en-US"/>
          </a:p>
        </p:txBody>
      </p:sp>
      <p:sp>
        <p:nvSpPr>
          <p:cNvPr id="5" name="Footer Placeholder 4">
            <a:extLst>
              <a:ext uri="{FF2B5EF4-FFF2-40B4-BE49-F238E27FC236}">
                <a16:creationId xmlns:a16="http://schemas.microsoft.com/office/drawing/2014/main" id="{46B26297-F684-2140-B2FC-8F275BEFC4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550675-5979-1F44-AC7F-0B3B0EFCED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68427B-DC41-0B45-90D4-3D1AE3BCCB95}" type="slidenum">
              <a:rPr lang="en-US" smtClean="0"/>
              <a:t>‹#›</a:t>
            </a:fld>
            <a:endParaRPr lang="en-US"/>
          </a:p>
        </p:txBody>
      </p:sp>
    </p:spTree>
    <p:extLst>
      <p:ext uri="{BB962C8B-B14F-4D97-AF65-F5344CB8AC3E}">
        <p14:creationId xmlns:p14="http://schemas.microsoft.com/office/powerpoint/2010/main" val="297877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obs.github.com/positions.json?description=python&amp;location=new+york" TargetMode="External"/><Relationship Id="rId7" Type="http://schemas.openxmlformats.org/officeDocument/2006/relationships/hyperlink" Target="https://jobs.github.com/positions.json?lat=37.3229978&amp;long=-122.0321823" TargetMode="External"/><Relationship Id="rId2" Type="http://schemas.openxmlformats.org/officeDocument/2006/relationships/hyperlink" Target="https://jobs.github.com/api" TargetMode="External"/><Relationship Id="rId1" Type="http://schemas.openxmlformats.org/officeDocument/2006/relationships/slideLayout" Target="../slideLayouts/slideLayout7.xml"/><Relationship Id="rId6" Type="http://schemas.openxmlformats.org/officeDocument/2006/relationships/hyperlink" Target="https://jobs.github.com/positions.json?search=node" TargetMode="External"/><Relationship Id="rId5" Type="http://schemas.openxmlformats.org/officeDocument/2006/relationships/hyperlink" Target="https://jobs.github.com/positions.json?description=python&amp;full_time=true&amp;location=sf" TargetMode="External"/><Relationship Id="rId4" Type="http://schemas.openxmlformats.org/officeDocument/2006/relationships/hyperlink" Target="https://jobs.github.com/positions.json?description=ruby&amp;page=1"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www.click2apply.net/3g932jqc646z5jjz/r/n/r/n/r/nPI106194869/r/n"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0C5DA7-5409-0842-8244-A4DB56427F40}"/>
              </a:ext>
            </a:extLst>
          </p:cNvPr>
          <p:cNvSpPr txBox="1"/>
          <p:nvPr/>
        </p:nvSpPr>
        <p:spPr>
          <a:xfrm>
            <a:off x="4690643" y="451413"/>
            <a:ext cx="2789482" cy="369332"/>
          </a:xfrm>
          <a:prstGeom prst="rect">
            <a:avLst/>
          </a:prstGeom>
          <a:noFill/>
        </p:spPr>
        <p:txBody>
          <a:bodyPr wrap="none" rtlCol="0">
            <a:spAutoFit/>
          </a:bodyPr>
          <a:lstStyle/>
          <a:p>
            <a:r>
              <a:rPr lang="en-US" dirty="0">
                <a:hlinkClick r:id="rId2"/>
              </a:rPr>
              <a:t>https://</a:t>
            </a:r>
            <a:r>
              <a:rPr lang="en-US" dirty="0" err="1">
                <a:hlinkClick r:id="rId2"/>
              </a:rPr>
              <a:t>jobs.github.com</a:t>
            </a:r>
            <a:r>
              <a:rPr lang="en-US" dirty="0">
                <a:hlinkClick r:id="rId2"/>
              </a:rPr>
              <a:t>/</a:t>
            </a:r>
            <a:r>
              <a:rPr lang="en-US" dirty="0" err="1">
                <a:hlinkClick r:id="rId2"/>
              </a:rPr>
              <a:t>api</a:t>
            </a:r>
            <a:endParaRPr lang="en-US" dirty="0"/>
          </a:p>
        </p:txBody>
      </p:sp>
      <p:sp>
        <p:nvSpPr>
          <p:cNvPr id="5" name="TextBox 4">
            <a:extLst>
              <a:ext uri="{FF2B5EF4-FFF2-40B4-BE49-F238E27FC236}">
                <a16:creationId xmlns:a16="http://schemas.microsoft.com/office/drawing/2014/main" id="{58149B72-41AC-0945-A6BA-0340ED9B727A}"/>
              </a:ext>
            </a:extLst>
          </p:cNvPr>
          <p:cNvSpPr txBox="1"/>
          <p:nvPr/>
        </p:nvSpPr>
        <p:spPr>
          <a:xfrm>
            <a:off x="1001200" y="1118099"/>
            <a:ext cx="10168368" cy="5509200"/>
          </a:xfrm>
          <a:prstGeom prst="rect">
            <a:avLst/>
          </a:prstGeom>
          <a:noFill/>
        </p:spPr>
        <p:txBody>
          <a:bodyPr wrap="square" rtlCol="0">
            <a:spAutoFit/>
          </a:bodyPr>
          <a:lstStyle/>
          <a:p>
            <a:r>
              <a:rPr lang="en-US" sz="1600" dirty="0"/>
              <a:t>To get the JSON representation of those jobs I just use </a:t>
            </a:r>
            <a:r>
              <a:rPr lang="en-US" sz="1600" dirty="0" err="1"/>
              <a:t>positions.json</a:t>
            </a:r>
            <a:r>
              <a:rPr lang="en-US" sz="1600" dirty="0"/>
              <a:t>:</a:t>
            </a:r>
          </a:p>
          <a:p>
            <a:r>
              <a:rPr lang="en-US" sz="1600" dirty="0">
                <a:hlinkClick r:id="rId3"/>
              </a:rPr>
              <a:t>https://jobs.github.com/positions.json?description=python&amp;location=new+york</a:t>
            </a:r>
            <a:endParaRPr lang="en-US" sz="1600" dirty="0"/>
          </a:p>
          <a:p>
            <a:endParaRPr lang="en-US" sz="1600" b="1" dirty="0"/>
          </a:p>
          <a:p>
            <a:r>
              <a:rPr lang="en-US" sz="1600" b="1" dirty="0"/>
              <a:t>Pagination</a:t>
            </a:r>
          </a:p>
          <a:p>
            <a:r>
              <a:rPr lang="en-US" sz="1600" dirty="0"/>
              <a:t>The API also supports pagination. /</a:t>
            </a:r>
            <a:r>
              <a:rPr lang="en-US" sz="1600" dirty="0" err="1"/>
              <a:t>positions.json</a:t>
            </a:r>
            <a:r>
              <a:rPr lang="en-US" sz="1600" dirty="0"/>
              <a:t>, for example, </a:t>
            </a:r>
            <a:r>
              <a:rPr lang="en-US" sz="1600" dirty="0">
                <a:solidFill>
                  <a:srgbClr val="C00000"/>
                </a:solidFill>
              </a:rPr>
              <a:t>will only return 50 positions at a time</a:t>
            </a:r>
            <a:r>
              <a:rPr lang="en-US" sz="1600" dirty="0"/>
              <a:t>. You can paginate results by adding a page parameter to your queries.</a:t>
            </a:r>
          </a:p>
          <a:p>
            <a:r>
              <a:rPr lang="en-US" sz="1600" dirty="0"/>
              <a:t>Pagination starts by default at </a:t>
            </a:r>
            <a:r>
              <a:rPr lang="en-US" sz="1600" b="1" dirty="0"/>
              <a:t>0</a:t>
            </a:r>
            <a:r>
              <a:rPr lang="en-US" sz="1600" dirty="0"/>
              <a:t>.</a:t>
            </a:r>
          </a:p>
          <a:p>
            <a:r>
              <a:rPr lang="en-US" sz="1600" b="1" dirty="0"/>
              <a:t>Examples</a:t>
            </a:r>
            <a:endParaRPr lang="en-US" sz="1600" dirty="0"/>
          </a:p>
          <a:p>
            <a:r>
              <a:rPr lang="en-US" sz="1600" dirty="0">
                <a:hlinkClick r:id="rId4"/>
              </a:rPr>
              <a:t>https://jobs.github.com/positions.json?description=ruby&amp;page=1</a:t>
            </a:r>
            <a:endParaRPr lang="en-US" sz="1600" dirty="0"/>
          </a:p>
          <a:p>
            <a:endParaRPr lang="en-US" sz="1600" dirty="0"/>
          </a:p>
          <a:p>
            <a:r>
              <a:rPr lang="en-US" sz="1600" b="1" dirty="0"/>
              <a:t>GET /</a:t>
            </a:r>
            <a:r>
              <a:rPr lang="en-US" sz="1600" b="1" dirty="0" err="1"/>
              <a:t>positions.json</a:t>
            </a:r>
            <a:endParaRPr lang="en-US" sz="1600" b="1" dirty="0"/>
          </a:p>
          <a:p>
            <a:r>
              <a:rPr lang="en-US" sz="1600" dirty="0"/>
              <a:t>Search for jobs by term, location, full time vs part time, or any combination of the three. </a:t>
            </a:r>
            <a:r>
              <a:rPr lang="en-US" sz="1600" dirty="0">
                <a:solidFill>
                  <a:srgbClr val="C00000"/>
                </a:solidFill>
              </a:rPr>
              <a:t>All parameters are optional</a:t>
            </a:r>
            <a:r>
              <a:rPr lang="en-US" sz="1600" dirty="0"/>
              <a:t>.</a:t>
            </a:r>
          </a:p>
          <a:p>
            <a:r>
              <a:rPr lang="en-US" sz="1600" b="1" dirty="0"/>
              <a:t>Parameters</a:t>
            </a:r>
            <a:endParaRPr lang="en-US" sz="1600" dirty="0"/>
          </a:p>
          <a:p>
            <a:r>
              <a:rPr lang="en-US" sz="1600" b="1" dirty="0"/>
              <a:t>description</a:t>
            </a:r>
            <a:r>
              <a:rPr lang="en-US" sz="1600" dirty="0"/>
              <a:t> — A search term, such as "ruby" or "java". This parameter is aliased to </a:t>
            </a:r>
            <a:r>
              <a:rPr lang="en-US" sz="1600" b="1" dirty="0"/>
              <a:t>search</a:t>
            </a:r>
            <a:r>
              <a:rPr lang="en-US" sz="1600" dirty="0"/>
              <a:t>.</a:t>
            </a:r>
          </a:p>
          <a:p>
            <a:r>
              <a:rPr lang="en-US" sz="1600" b="1" dirty="0"/>
              <a:t>location</a:t>
            </a:r>
            <a:r>
              <a:rPr lang="en-US" sz="1600" dirty="0"/>
              <a:t> — A city name, zip code, or other location search term.</a:t>
            </a:r>
          </a:p>
          <a:p>
            <a:r>
              <a:rPr lang="en-US" sz="1600" b="1" dirty="0" err="1"/>
              <a:t>lat</a:t>
            </a:r>
            <a:r>
              <a:rPr lang="en-US" sz="1600" dirty="0"/>
              <a:t> — A specific latitude. If used, you must also send long and must </a:t>
            </a:r>
            <a:r>
              <a:rPr lang="en-US" sz="1600" b="1" dirty="0"/>
              <a:t>not</a:t>
            </a:r>
            <a:r>
              <a:rPr lang="en-US" sz="1600" dirty="0"/>
              <a:t> send location.</a:t>
            </a:r>
          </a:p>
          <a:p>
            <a:r>
              <a:rPr lang="en-US" sz="1600" b="1" dirty="0"/>
              <a:t>long</a:t>
            </a:r>
            <a:r>
              <a:rPr lang="en-US" sz="1600" dirty="0"/>
              <a:t> — A specific longitude. If used, you must also send </a:t>
            </a:r>
            <a:r>
              <a:rPr lang="en-US" sz="1600" dirty="0" err="1"/>
              <a:t>lat</a:t>
            </a:r>
            <a:r>
              <a:rPr lang="en-US" sz="1600" dirty="0"/>
              <a:t> and must </a:t>
            </a:r>
            <a:r>
              <a:rPr lang="en-US" sz="1600" b="1" dirty="0"/>
              <a:t>not</a:t>
            </a:r>
            <a:r>
              <a:rPr lang="en-US" sz="1600" dirty="0"/>
              <a:t> send location.</a:t>
            </a:r>
          </a:p>
          <a:p>
            <a:r>
              <a:rPr lang="en-US" sz="1600" b="1" dirty="0" err="1"/>
              <a:t>full_time</a:t>
            </a:r>
            <a:r>
              <a:rPr lang="en-US" sz="1600" dirty="0"/>
              <a:t> — If you want to limit results to full time positions set this parameter to 'true'.</a:t>
            </a:r>
          </a:p>
          <a:p>
            <a:r>
              <a:rPr lang="en-US" sz="1600" b="1" dirty="0"/>
              <a:t>Examples</a:t>
            </a:r>
            <a:endParaRPr lang="en-US" sz="1600" dirty="0"/>
          </a:p>
          <a:p>
            <a:r>
              <a:rPr lang="en-US" sz="1600" dirty="0">
                <a:hlinkClick r:id="rId5"/>
              </a:rPr>
              <a:t>https://jobs.github.com/positions.json?description=python&amp;full_time=true&amp;location=sf</a:t>
            </a:r>
            <a:endParaRPr lang="en-US" sz="1600" dirty="0"/>
          </a:p>
          <a:p>
            <a:r>
              <a:rPr lang="en-US" sz="1600" dirty="0">
                <a:hlinkClick r:id="rId6"/>
              </a:rPr>
              <a:t>https://jobs.github.com/positions.json?search=node</a:t>
            </a:r>
            <a:endParaRPr lang="en-US" sz="1600" dirty="0"/>
          </a:p>
          <a:p>
            <a:r>
              <a:rPr lang="en-US" sz="1600" dirty="0">
                <a:hlinkClick r:id="rId7"/>
              </a:rPr>
              <a:t>https://jobs.github.com/positions.json?lat=37.3229978&amp;long=-122.0321823</a:t>
            </a:r>
            <a:endParaRPr lang="en-US" sz="1600" dirty="0"/>
          </a:p>
        </p:txBody>
      </p:sp>
    </p:spTree>
    <p:extLst>
      <p:ext uri="{BB962C8B-B14F-4D97-AF65-F5344CB8AC3E}">
        <p14:creationId xmlns:p14="http://schemas.microsoft.com/office/powerpoint/2010/main" val="2576182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C1B228-5490-AF4C-8E2F-C11384E058D3}"/>
              </a:ext>
            </a:extLst>
          </p:cNvPr>
          <p:cNvSpPr txBox="1"/>
          <p:nvPr/>
        </p:nvSpPr>
        <p:spPr>
          <a:xfrm>
            <a:off x="1608881" y="393539"/>
            <a:ext cx="184731" cy="369332"/>
          </a:xfrm>
          <a:prstGeom prst="rect">
            <a:avLst/>
          </a:prstGeom>
          <a:noFill/>
        </p:spPr>
        <p:txBody>
          <a:bodyPr wrap="none" rtlCol="0">
            <a:spAutoFit/>
          </a:bodyPr>
          <a:lstStyle/>
          <a:p>
            <a:endParaRPr lang="en-US" dirty="0"/>
          </a:p>
        </p:txBody>
      </p:sp>
      <p:sp>
        <p:nvSpPr>
          <p:cNvPr id="4" name="Rectangle 3">
            <a:extLst>
              <a:ext uri="{FF2B5EF4-FFF2-40B4-BE49-F238E27FC236}">
                <a16:creationId xmlns:a16="http://schemas.microsoft.com/office/drawing/2014/main" id="{DCEA4ED9-D847-FE42-81CA-BD73DE46A500}"/>
              </a:ext>
            </a:extLst>
          </p:cNvPr>
          <p:cNvSpPr/>
          <p:nvPr/>
        </p:nvSpPr>
        <p:spPr>
          <a:xfrm>
            <a:off x="0" y="302359"/>
            <a:ext cx="12192000" cy="6555641"/>
          </a:xfrm>
          <a:prstGeom prst="rect">
            <a:avLst/>
          </a:prstGeom>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"id":"01296f5e-feca-4073-bfff-5582b296eb7a",</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type":"Full</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Time",</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url</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":"https://</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jobs.github.com</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/positions/01296f5e-feca-4073-bfff-5582b296eb7a",</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created_at":"Thu</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Dec 13 15:56:22 UTC 2018",</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"company":"</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JobTarget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"company_</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url</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":null,</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location":"Stamford</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CT",</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title":"Full</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Stack Software Developer",</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description":"The</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Opportunity:\r\</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nJob</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search is broken. Help us fix it! </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JobTarget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is a leading company in the online job search and recruiting industry. Our team is comprised of experts in recruitment, ecommerce, and online job search. Our products are used by thousands of corporate recruiters and reach millions of job seekers. Our revenues are growing and we are looking to expand our technology team.\r\</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nThe</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company values work life balance, rewarding risk and creativity, and an open culture. You, as a Full Stack Software Developer, will be a core contributor to help change how people search for jobs, advance their careers, and how organizations find the right talent to succeed in their missions.\r\</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nResponsibilities</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:\r\n* Hands-on coding, unit-testing and maintenance of projects for the Engineering team, based on system specifications and Change Requests provided by the business team\r\n* Oversee the automation of business and technical processes, trouble-shoot production issues and fix as needed, maintaining and improving deployed code as needed\r\n* Work closely with the Product line Technical Leads and other software engineers to ensure that company coding standards, policies and IT procedures are observed as well as participate in the evaluation and selection of new strategies and technologies\r\n\r\n\r\</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nRequirements</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:\r\n* Solid software development skills with experience building software developed in (at least one) PHP, Python, Perl, C#, or Java\r\n* Solid RDBMS and NoSQL database experience. Specifically SQL Server, MySQL and MongoDB.\r\n* Experience designing clean and maintainable RESTful JSON APIs\r\n* Ability to rapidly learn new software languages, frameworks and APIs quickly\r\n* Good knowledge of basic large-scale internet service architectures (such as load balancing, LAMP, CDN's, MEAN, Queues), even if you haven't worked on one\r\n* Experience with common applications such as Apache, </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memcached</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SSH, Git.\r\n* Sound knowledge of UNIX, DNS, TCP/IP network fundamentals\r\n* Familiarity with JavaScript including jQuery, NodeJS, AngularJS\r\n* Familiar with cloud based technologies such as file storage, elastic search, no SQL data structures (Azure/AWS)\r\n* Good verbal and written communications skills\r\n* Sharp and tenacious troubleshooting skills: you can fix anything!\r\</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nJobTarget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provides a high-energy growth environment, along with a competitive base salary and excellent benefits including PTO, medical, dental and 401(k) with match. Employees may also be eligible to participate in an Equity Incentive Plan. Compensation commensurate with experience. </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JobTarget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is an equal opportunity employer.\r\n\r\n\r\</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nApply</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Here: </a:t>
            </a:r>
            <a:r>
              <a:rPr lang="en-US" sz="1200" u="sng"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hlinkClick r:id="rId2"/>
              </a:rPr>
              <a:t>http://www.Click2Apply.net/3g932jqc646z5jjz\r\n\r\n\r\nPI106194869\r\n</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how_to_apply":"Apply</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Online",</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company_logo":null</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1081A62D-4FED-3C49-86AB-2DF7F871FDE4}"/>
              </a:ext>
            </a:extLst>
          </p:cNvPr>
          <p:cNvSpPr txBox="1"/>
          <p:nvPr/>
        </p:nvSpPr>
        <p:spPr>
          <a:xfrm>
            <a:off x="4725977" y="117693"/>
            <a:ext cx="2740045" cy="369332"/>
          </a:xfrm>
          <a:prstGeom prst="rect">
            <a:avLst/>
          </a:prstGeom>
          <a:noFill/>
        </p:spPr>
        <p:txBody>
          <a:bodyPr wrap="none" rtlCol="0">
            <a:spAutoFit/>
          </a:bodyPr>
          <a:lstStyle/>
          <a:p>
            <a:r>
              <a:rPr lang="en-US" dirty="0" err="1"/>
              <a:t>Json</a:t>
            </a:r>
            <a:r>
              <a:rPr lang="en-US" dirty="0"/>
              <a:t> Array response format</a:t>
            </a:r>
          </a:p>
        </p:txBody>
      </p:sp>
    </p:spTree>
    <p:extLst>
      <p:ext uri="{BB962C8B-B14F-4D97-AF65-F5344CB8AC3E}">
        <p14:creationId xmlns:p14="http://schemas.microsoft.com/office/powerpoint/2010/main" val="1402770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673</Words>
  <Application>Microsoft Macintosh PowerPoint</Application>
  <PresentationFormat>Widescreen</PresentationFormat>
  <Paragraphs>36</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DengXian</vt:lpstr>
      <vt:lpstr>Arial</vt:lpstr>
      <vt:lpstr>Calibri</vt:lpstr>
      <vt:lpstr>Calibri Light</vt:lpstr>
      <vt:lpstr>Courier New</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xuan</dc:creator>
  <cp:lastModifiedBy>li xuan</cp:lastModifiedBy>
  <cp:revision>1</cp:revision>
  <dcterms:created xsi:type="dcterms:W3CDTF">2018-12-17T04:50:31Z</dcterms:created>
  <dcterms:modified xsi:type="dcterms:W3CDTF">2018-12-17T04:59:03Z</dcterms:modified>
</cp:coreProperties>
</file>