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41C4-EA12-46D7-91A5-08C7B868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31304-E327-43E9-B075-66EE5751F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3642-1392-49F5-A5DC-4026213F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8755-C975-428C-B137-FB311A96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55A6-687F-4224-B22E-3B5412B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712-A942-45C7-96D2-12899754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C9FC0-9FAB-4188-8E1B-5F6BB1861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3FA2-CDD8-4562-A457-9E5C175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EDDE-B86B-4FA2-850B-444114CF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6116-4106-4151-A35C-B77BF957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8C30B-0CAE-4BF3-B73E-07444E00F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ADAF-87CF-4069-9981-7862282B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DE39-B0C0-481D-9F31-02CD3D48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3EB-E326-4FE6-823A-375BA350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5BEC-E155-433C-981A-0ED07B5D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F2FF-4F07-4182-9D14-92592B6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D386-3A35-4983-BB7C-6949B0DB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EB98A-55C9-4EE4-88E5-60A22E53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38F4-1732-4C52-ADE0-37DB496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C685-18D9-4641-9FA0-74CDBE1A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84CF-CF91-4288-AB0B-E5EF8CCD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609D-F03F-4604-B5FB-B070D0B8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58C0-A5D7-4097-B8FE-1C35ACD8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1744-4223-4D21-ACB4-697E9874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9214-31F6-45E9-B245-BC2C5977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DA43-5B4E-40B1-8EBF-97B95F2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4ACD-17D9-4497-8208-D8565252E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6876-C4B7-473A-BCDF-B235EE80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CD4C-D1F7-4500-8149-B7E64B8F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5A440-4D7D-4850-9E65-3ABE4DA0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AE914-EB47-4A59-A8E4-C02992A5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863-D47D-4BD5-8BE6-7E61C107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3C52-A492-43B5-A895-4207F989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5604-66C7-4A54-A40E-E53F6939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3EE1D-E5A2-4B37-BAFB-040B77F62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F9417-F9B3-4E64-AF4E-EA4D7642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FE2CB-CFC4-474E-A492-D8AA0084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8AE89-8217-4758-B827-9510BC1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D6901-686F-4329-B965-A066921C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9A1C-771B-4A37-9E57-F4DF46DA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97B3F-E8A8-4AFD-9173-6F30FB2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8FA06-111C-4E21-99F7-5E0FBE0B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696E7-6FBE-4CB2-B064-EB9B72CA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48F5B-9FF8-4194-BA78-A3023B0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9938B-DCB6-432C-9869-4C19EE75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55E9A-58BB-47C7-925A-AC810C8A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E71-A1EA-4011-B7DD-0AB2D52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F113-1B6C-4BC9-8BC1-6F6875FE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D573-4062-42A5-8B42-1EAEF52D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523D-25E1-45FE-B1C1-2375B71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8743A-4C1C-47A7-A710-CCED4944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D5E2-FDBC-42A1-BF41-315DE8EE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52F3-0F08-4647-A241-0E8119F4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4156-A03D-4B65-A400-77BC017A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EBC18-1BFC-482E-ABFE-F23EAECB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8345-BD65-42FD-B5F7-90DCA42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F725-54F7-478C-9197-619743DE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FC65-48DE-4CE8-A2F1-05EB68C2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34F61-9523-4C71-8024-F6C97D7B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3986-9798-43F7-A9F1-08459E50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7E59-ABD4-40B4-9901-CF437C0B6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3C3C-CAC8-4B43-87D7-7E6FA20DED61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B819-AF4A-4C32-9C69-557493DD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1DC5-0A8F-4B5A-B770-99270F89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8ED1-4389-42D1-AEBC-EE87C8C4D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2E6-9EFB-4586-BAD6-85EF39A21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FBE8-24EA-45CA-8A65-635B5E7A2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41C9E-7C1E-4C9B-992A-838BABB0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Zhao</dc:creator>
  <cp:lastModifiedBy>Qi Zhao</cp:lastModifiedBy>
  <cp:revision>1</cp:revision>
  <dcterms:created xsi:type="dcterms:W3CDTF">2018-11-19T21:59:51Z</dcterms:created>
  <dcterms:modified xsi:type="dcterms:W3CDTF">2018-11-19T22:00:15Z</dcterms:modified>
</cp:coreProperties>
</file>