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4:25:08.416"/>
    </inkml:context>
    <inkml:brush xml:id="br0">
      <inkml:brushProperty name="width" value="0.35" units="cm"/>
      <inkml:brushProperty name="height" value="2.1" units="cm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4:34:06.392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0,'7364'1700,"-7337"-1694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4:34:08.635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1080 1,'335'352,"-326"-342,5 7,0-1,-1 2,2 4,-15-21,1-1,-1 1,1 0,-1-1,0 1,1 0,-1 0,0 0,1-1,-1 1,0 0,0 0,0 0,1 0,-1 0,0-1,0 1,-1 0,1 0,0 0,0 0,0 0,0-1,-1 1,1 0,0 0,-1 0,1-1,-1 1,1 0,-1-1,1 1,-1 0,0-1,1 1,-1 0,0-1,1 1,-1-1,0 0,0 1,1-1,-1 1,0-1,0 0,0 0,1 1,-1-1,0 0,0 0,-1 0,-7 2,-1-1,0 0,0-1,-7-1,2 1,-20 5,-1 1,1 1,0 2,1 1,-10 6,-9 2,-22 8,2 4,0 4,-48 31,-199 135,259-159,-61 43,55-36,-3-2,-46 21,94-56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4:34:10.005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0,'28'26,"2"-1,1-2,9 4,48 37,11 7,-63-48,-2 2,13 13,-33-27,1 0,-1-1,2-1,3 2,-4-4,-1 2,0 0,0 0,-1 1,4 5,29 26,-30-28,0 1,-1 1,5 6,32 33,-37-41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4:34:12.14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1,'102'291,"45"73,-125-315,-4-4,2-2,2 0,2-1,2-1,4 1,-17-27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4:34:13.17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1 669,'46'-17,"-1"-2,-1-3,38-23,118-87,-141 92,49-35,338-220,-407 271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4:56:28.245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1,'9949'3232,"-9947"-3231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4:56:31.96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1131 0,'6'1,"0"1,1-1,-1 1,0 0,0 1,-1-1,1 1,0 0,-1 1,0-1,1 1,-2 0,1 0,2 3,14 10,66 51,10 15,-61-49,-1 2,-2 1,23 33,-30-36,-18-25,-1 0,0 1,0-1,-1 1,0 1,-1-1,0 1,2 7,-6-17,-1 1,0 0,0-1,1 1,-1 0,0-1,0 1,0 0,-1-1,1 1,0 0,-1-1,1 1,-1-1,1 1,-1-1,0 1,0-1,1 1,-1-1,0 0,0 1,-1-1,1 0,0 0,0 0,-1 0,1 0,0 0,-1 0,1 0,-1 0,1-1,-1 1,1-1,-1 1,0-1,1 1,-1-1,-1 0,-11 2,0 0,0-1,0 0,-13-2,2 0,-134 12,-64 0,188-10,0 2,0 1,1 1,-1 2,-1 2,-29 11,2 2,-9 7,-38 14,33-14,-11 10,-2 9,-73 54,66-40,9-15,70-37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4:56:34.105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1,'2'0,"0"1,0-1,0 1,0-1,0 1,0 0,0 0,0 0,0 0,-1 0,1 0,0 0,-1 0,1 1,-1-1,1 1,-1-1,0 1,0 0,0-1,0 1,1 1,22 50,-12-25,60 104,37 74,-32-55,-60-114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4:56:35.21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1 287,'25'-2,"-1"-1,1-1,-1-2,18-5,-13 3,110-25,31 0,-15 2,61-23,71-17,-233 60,1 2,46-1,-68 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5:02:19.3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1,'1139'827,"-1125"-817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4:25:17.233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5:11:35.9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0,'2031'1476,"-2008"-1459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5:11:42.9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432 0,'-422'996,"413"-975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5:22:23.1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1,'866'866,"-852"-852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5:38:44.6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1938,'2629'1643,"-2628"-1642</inkml:trace>
  <inkml:trace contextRef="#ctx0" brushRef="#br0" timeOffset="10913.6822">1358 1,'1539'1900,"-1542"-1904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5:39:11.8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1,'188'2150,"-187"-2137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5:39:19.8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346 0,'-345'1064,"498"-1537,-147 457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5:46:45.48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0,'0'1830,"0"-1808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5:46:56.2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5:46:58.9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1 329,'16'1,"0"2,-1 0,1 0,-1 1,1 1,12 7,-3-3,86 32,104 56,-188-81,0 1,-1 2,-1 0,10 12,18 12,-52-42,0 0,0 0,0 0,0-1,0 1,1-1,-1 1,0-1,0 1,1-1,-1 0,0 0,1 1,-1-1,0 0,0 0,1 0,-1 0,0-1,1 1,-1 0,0 0,0-1,1 1,-1-1,0 1,0-1,0 0,0 1,1-1,-1 0,0 0,0 0,-1 0,1 0,1 0,3-6,1 0,-1 0,0 0,-1-1,2-2,-2 2,37-74,22-61,-29 62,-24 62,0 0,1 1,3-2,11-18,16-23,-24 37,-1-1,10-21,-18 28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5:47:00.3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531 0,'-9'2,"0"0,0 0,0 1,1 0,-1 0,1 1,0 0,-1 1,-15 6,-34 16,-12 10,19-7,16-9,-33 14,51-27,-1-1,1-1,-1 0,0-1,-18 2,14-5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4:25:46.13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5:47:01.6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2,'17'0,"32"-2,0 3,0 2,0 2,-1 2,27 9,163 60,-163-51,-22-6,32 5,-60-17,-3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5:47:07.4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1590 0,'-1579'2255,"1568"-2240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5:47:09.6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1,'730'0,"-724"-1,-1 1,0 1,0-1,1 1,-1 0,0 0,0 0,0 1,0-1,0 1,0 1,-1-1,1 1,1 1,0 1,-1 0,0 0,0 1,-1 0,0 0,0 0,0 0,-1 1,1 0,-1 2,17 37,-3 0,-2 1,-2 1,-2 1,1 19,11 76,-21-123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5:47:10.2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5:47:11.2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1,'10'17,"1"0,10 12,-13-19,-1 1,0-1,0 1,-1 0,-1 1,0-1,0 1,-1 2,33 178,-36-187,0-1,0 0,0 0,1 1,0-1,0 0,0-1,0 1,1 0,1 2,-2-4,0 0,0-1,0 1,0-1,0 1,1-1,-1 0,0 0,0 0,1 0,-1 0,1-1,-1 1,1-1,-1 1,1-1,-1 0,1 0,-1 0,1 0,21-4,0 0,0-2,0-1,-1 0,16-9,3 0,8-4,0-3,36-24,16-7,-39 21,-40 20,0 0,2 2,-1 1,22-6,35-12,-61 19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5:47:32.5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0,'1377'2203,"-1363"-2181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5:47:35.2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795 1,'-2'17,"0"-1,-1 1,0 0,-2-1,0 0,-4 8,-10 37,-10 83,29-142,-1 1,1-1,-1 0,1 0,-1 0,0 0,0 0,0-1,0 1,0 0,0 0,-1-1,1 1,0 0,-1-1,0 1,1-1,-1 0,0 0,-1 1,-1 0,0 0,1-1,-1 0,0 0,0 0,0-1,0 1,0-1,0 0,0 0,-1 0,-14-2,0-1,0-1,0-1,-11-4,14 4,-336-95,300 85,-45-10,76 21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5:47:36.9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0,'-6'114,"-4"-1,-6-1,-13 40,-1 6,19-75,9-53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5:47:37.8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1,'76'3,"0"3,-1 4,0 3,0 3,41 17,-58-20,-41-10,0 1,-1 1,1 0,14 7,-19-7,1 0,0-1,0 0,0-1,6 0,32 8,-35-5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4:25:47.466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4:33:42.60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1,'4'1,"2"1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4:33:49.33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0,'8966'2571,"-8955"-2567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4:33:54.03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1051 1,'10'11,"-1"0,0 1,6 12,13 17,20 16,-29-36,-1 0,-1 1,-1 0,-2 1,12 25,-12-15,-1 1,-2 1,-2 0,0 7,-4-25,1 0,1 0,0-1,1 1,1-2,0 1,1-1,5 5,28 46,-37-57,6 19,-11-27,-1 0,0 0,0 0,-1 0,1 0,0-1,0 1,0 0,-1 0,1 0,0 0,-1 0,1-1,0 1,-1 0,1 0,-1-1,0 1,1 0,-1-1,0 1,1 0,-1-1,0 1,0-1,1 1,-1-1,0 0,0 1,0-1,1 0,-1 1,-9 2,1 0,-1 0,0-1,0 0,0-1,0 0,-5 0,-76-4,38 0,22 3,-29-2,-50 6,90-2,0 1,0 1,1 1,-1 0,1 2,0 0,-7 5,-72 40,55-27,0-2,-2-2,-30 9,34-15,2 2,-34 20,43-21,-30 22,44-26,0-2,0 0,-9 3,-32 16,0 2,-43 32,68-41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4:33:55.57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0,'0'3,"1"1,0-1,1 0,-1 0,0 0,1 0,0 0,0 0,0 0,0 0,0-1,1 1,6 10,-1-2,179 288,27 43,-115-189,-79-123,-3-6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2T14:33:56.30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1 977,'173'-115,"121"-80,59-66,77-94,-370 304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4D19-0683-47DF-9986-654167DB0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5C146-DD3F-48DD-AD92-0572521EE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087F-BED7-41C2-B3DE-6C7A057F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729-8F1F-4DE1-BCF9-4D36BFC7146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0E9D7-CDC9-4509-A6B2-BC865448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F11E9-AEFD-40F8-8D23-A29D8FAC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22BE-5C57-49AF-9DDE-C9604F70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5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A853-1AEA-405A-B666-C757F2D5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44D36-363F-4EDA-BA5F-19E2BF9C0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13E1C-2991-4050-80B9-5EF68155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729-8F1F-4DE1-BCF9-4D36BFC7146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B2AC7-2AAC-4C39-BB54-C342CCCD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694D-53C2-41F0-BEAC-00448415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22BE-5C57-49AF-9DDE-C9604F70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2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2F7C9-D8FD-43D5-95AE-5E8CD3761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D220B-F8FB-4CA7-8A84-57C4DC1BE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F9772-CBA6-4EC8-BEE8-E2C574FE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729-8F1F-4DE1-BCF9-4D36BFC7146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018F-DCED-4C75-B15C-87DAA561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81EDE-D2F4-4FEE-967B-D5B7A3CF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22BE-5C57-49AF-9DDE-C9604F70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729-8F1F-4DE1-BCF9-4D36BFC7146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F3422BE-5C57-49AF-9DDE-C9604F704F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877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729-8F1F-4DE1-BCF9-4D36BFC7146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22BE-5C57-49AF-9DDE-C9604F704FD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520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729-8F1F-4DE1-BCF9-4D36BFC7146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22BE-5C57-49AF-9DDE-C9604F704F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299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729-8F1F-4DE1-BCF9-4D36BFC7146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22BE-5C57-49AF-9DDE-C9604F704FD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303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729-8F1F-4DE1-BCF9-4D36BFC7146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22BE-5C57-49AF-9DDE-C9604F704FD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08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729-8F1F-4DE1-BCF9-4D36BFC7146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22BE-5C57-49AF-9DDE-C9604F704FD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127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729-8F1F-4DE1-BCF9-4D36BFC7146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22BE-5C57-49AF-9DDE-C9604F70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37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729-8F1F-4DE1-BCF9-4D36BFC7146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22BE-5C57-49AF-9DDE-C9604F704FD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59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A993-2296-4DA0-85D5-72A98ABE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E2B5C-9276-47A5-BD55-1CF27A36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9857-58FD-4C92-B861-F111D1EF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729-8F1F-4DE1-BCF9-4D36BFC7146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08228-328B-4000-B75E-2EA2E408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0B050-959D-47FD-9025-20DCE378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22BE-5C57-49AF-9DDE-C9604F70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82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5518729-8F1F-4DE1-BCF9-4D36BFC7146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22BE-5C57-49AF-9DDE-C9604F704FD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583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729-8F1F-4DE1-BCF9-4D36BFC7146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22BE-5C57-49AF-9DDE-C9604F704FD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673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729-8F1F-4DE1-BCF9-4D36BFC7146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22BE-5C57-49AF-9DDE-C9604F704F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43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FD27-42A8-4330-A090-CB9635DF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29A87-49EB-4578-938E-92FE643EF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DA839-7A34-411D-97AB-6BF3445A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729-8F1F-4DE1-BCF9-4D36BFC7146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14EA2-EEBE-4740-BAB8-148DE82A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53133-DAC4-4DD9-895F-2CC4B268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22BE-5C57-49AF-9DDE-C9604F70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5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83E3-0BF4-405F-9509-428E7B18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B493B-D9DC-4C75-A75B-F47D890BF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F6D2F-DB93-47D0-8D40-F5632BF45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E3CA6-64A3-4DB2-98D0-AC44AF47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729-8F1F-4DE1-BCF9-4D36BFC7146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D4665-4287-485F-BA7D-CE526343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03A46-F251-436D-BA89-93C194E9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22BE-5C57-49AF-9DDE-C9604F70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6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4BF4-CB73-4105-AC36-979A9E1E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AFF6C-C5DF-4AA1-A4C9-1E21BDF31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EBDA1-EC01-44A5-9C6E-D1C2A3D47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56C09-CC95-46E3-B4A9-DCAA89A95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17BC4-D722-4E93-B69A-1A610AC23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4FD2A-54F0-4BEA-A23A-890AD98A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729-8F1F-4DE1-BCF9-4D36BFC7146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C5D3F-B27E-4D8E-83CB-FE268068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ACB5B-4869-42B3-B704-412A012D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22BE-5C57-49AF-9DDE-C9604F70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1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994E-8AC6-4151-9042-F49E763F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F12687-50A4-47F9-93CC-C4A76E70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729-8F1F-4DE1-BCF9-4D36BFC7146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68EBA-1ADE-46FA-A9A0-BFCFDBC9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46C4A-1F8D-4C73-A1EF-C263CC37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22BE-5C57-49AF-9DDE-C9604F70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93B3C-228B-406E-8F49-F6859B6A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729-8F1F-4DE1-BCF9-4D36BFC7146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6EE57-2E91-4395-81C9-C48B5E89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F9364-DA90-407C-B520-2783E720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22BE-5C57-49AF-9DDE-C9604F70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B827-78EC-4DCF-A6E6-721B6CE1B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07CD7-3493-4CAC-BC96-76DF308C3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E1B9A-5960-47D2-AB79-BE80216C2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032A5-2D33-4262-A47C-107E4493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729-8F1F-4DE1-BCF9-4D36BFC7146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C67D9-4960-437E-A3AC-DFA29E00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26D3D-6B28-4707-98A7-C0997709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22BE-5C57-49AF-9DDE-C9604F70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4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EFBC-51AB-4BBC-8658-FD4D9ACB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324EF-0FEC-4A8F-B55B-145C11689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37E7E-D039-4D76-8684-5EBF0DCB7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489BB-C528-4064-83E7-C4B76F7E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729-8F1F-4DE1-BCF9-4D36BFC7146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E3E5D-EA03-426F-9103-DCECED4D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E7083-2700-4586-8159-94415B88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22BE-5C57-49AF-9DDE-C9604F70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7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F4E59-C74C-4170-B96E-DFF85791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A7692-38FF-440F-970D-672038A83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96238-D870-4D48-B01F-07B3C015A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18729-8F1F-4DE1-BCF9-4D36BFC7146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BFB12-409C-4908-9390-D9AF4E1DD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AF83C-BC27-4540-92F1-E76FEE7DE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422BE-5C57-49AF-9DDE-C9604F70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8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18729-8F1F-4DE1-BCF9-4D36BFC7146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F3422BE-5C57-49AF-9DDE-C9604F704F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7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2.jpg"/><Relationship Id="rId21" Type="http://schemas.openxmlformats.org/officeDocument/2006/relationships/image" Target="../media/image11.png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image" Target="../media/image3.jp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customXml" Target="../ink/ink4.xml"/><Relationship Id="rId24" Type="http://schemas.openxmlformats.org/officeDocument/2006/relationships/customXml" Target="../ink/ink11.xml"/><Relationship Id="rId5" Type="http://schemas.openxmlformats.org/officeDocument/2006/relationships/customXml" Target="../ink/ink1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10" Type="http://schemas.openxmlformats.org/officeDocument/2006/relationships/image" Target="../media/image6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18" Type="http://schemas.openxmlformats.org/officeDocument/2006/relationships/customXml" Target="../ink/ink20.xml"/><Relationship Id="rId26" Type="http://schemas.openxmlformats.org/officeDocument/2006/relationships/image" Target="../media/image29.png"/><Relationship Id="rId3" Type="http://schemas.openxmlformats.org/officeDocument/2006/relationships/image" Target="../media/image4.png"/><Relationship Id="rId21" Type="http://schemas.openxmlformats.org/officeDocument/2006/relationships/image" Target="../media/image26.png"/><Relationship Id="rId7" Type="http://schemas.openxmlformats.org/officeDocument/2006/relationships/customXml" Target="../ink/ink16.xml"/><Relationship Id="rId12" Type="http://schemas.openxmlformats.org/officeDocument/2006/relationships/image" Target="../media/image20.png"/><Relationship Id="rId17" Type="http://schemas.openxmlformats.org/officeDocument/2006/relationships/image" Target="../media/image24.png"/><Relationship Id="rId25" Type="http://schemas.openxmlformats.org/officeDocument/2006/relationships/customXml" Target="../ink/ink23.xml"/><Relationship Id="rId2" Type="http://schemas.openxmlformats.org/officeDocument/2006/relationships/image" Target="../media/image2.jpg"/><Relationship Id="rId16" Type="http://schemas.openxmlformats.org/officeDocument/2006/relationships/image" Target="../media/image23.png"/><Relationship Id="rId20" Type="http://schemas.openxmlformats.org/officeDocument/2006/relationships/customXml" Target="../ink/ink21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18.xml"/><Relationship Id="rId24" Type="http://schemas.openxmlformats.org/officeDocument/2006/relationships/image" Target="../media/image28.png"/><Relationship Id="rId5" Type="http://schemas.openxmlformats.org/officeDocument/2006/relationships/customXml" Target="../ink/ink15.xml"/><Relationship Id="rId15" Type="http://schemas.openxmlformats.org/officeDocument/2006/relationships/image" Target="../media/image22.png"/><Relationship Id="rId23" Type="http://schemas.openxmlformats.org/officeDocument/2006/relationships/customXml" Target="../ink/ink22.xml"/><Relationship Id="rId28" Type="http://schemas.openxmlformats.org/officeDocument/2006/relationships/image" Target="../media/image30.png"/><Relationship Id="rId10" Type="http://schemas.openxmlformats.org/officeDocument/2006/relationships/image" Target="../media/image19.png"/><Relationship Id="rId19" Type="http://schemas.openxmlformats.org/officeDocument/2006/relationships/image" Target="../media/image25.png"/><Relationship Id="rId4" Type="http://schemas.openxmlformats.org/officeDocument/2006/relationships/image" Target="../media/image3.jpg"/><Relationship Id="rId9" Type="http://schemas.openxmlformats.org/officeDocument/2006/relationships/customXml" Target="../ink/ink17.xml"/><Relationship Id="rId14" Type="http://schemas.openxmlformats.org/officeDocument/2006/relationships/customXml" Target="../ink/ink19.xml"/><Relationship Id="rId22" Type="http://schemas.openxmlformats.org/officeDocument/2006/relationships/image" Target="../media/image27.png"/><Relationship Id="rId27" Type="http://schemas.openxmlformats.org/officeDocument/2006/relationships/customXml" Target="../ink/ink24.xml"/><Relationship Id="rId30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36.png"/><Relationship Id="rId18" Type="http://schemas.openxmlformats.org/officeDocument/2006/relationships/customXml" Target="../ink/ink32.xml"/><Relationship Id="rId26" Type="http://schemas.openxmlformats.org/officeDocument/2006/relationships/image" Target="../media/image42.png"/><Relationship Id="rId3" Type="http://schemas.openxmlformats.org/officeDocument/2006/relationships/image" Target="../media/image2.jpg"/><Relationship Id="rId21" Type="http://schemas.openxmlformats.org/officeDocument/2006/relationships/customXml" Target="../ink/ink34.xml"/><Relationship Id="rId7" Type="http://schemas.openxmlformats.org/officeDocument/2006/relationships/image" Target="../media/image33.png"/><Relationship Id="rId12" Type="http://schemas.openxmlformats.org/officeDocument/2006/relationships/customXml" Target="../ink/ink29.xml"/><Relationship Id="rId17" Type="http://schemas.openxmlformats.org/officeDocument/2006/relationships/image" Target="../media/image38.png"/><Relationship Id="rId25" Type="http://schemas.openxmlformats.org/officeDocument/2006/relationships/customXml" Target="../ink/ink36.xml"/><Relationship Id="rId2" Type="http://schemas.openxmlformats.org/officeDocument/2006/relationships/image" Target="../media/image32.png"/><Relationship Id="rId16" Type="http://schemas.openxmlformats.org/officeDocument/2006/relationships/customXml" Target="../ink/ink31.xml"/><Relationship Id="rId20" Type="http://schemas.openxmlformats.org/officeDocument/2006/relationships/customXml" Target="../ink/ink33.xml"/><Relationship Id="rId29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35.png"/><Relationship Id="rId24" Type="http://schemas.openxmlformats.org/officeDocument/2006/relationships/image" Target="../media/image41.png"/><Relationship Id="rId5" Type="http://schemas.openxmlformats.org/officeDocument/2006/relationships/image" Target="../media/image4.png"/><Relationship Id="rId15" Type="http://schemas.openxmlformats.org/officeDocument/2006/relationships/image" Target="../media/image37.png"/><Relationship Id="rId23" Type="http://schemas.openxmlformats.org/officeDocument/2006/relationships/customXml" Target="../ink/ink35.xml"/><Relationship Id="rId28" Type="http://schemas.openxmlformats.org/officeDocument/2006/relationships/image" Target="../media/image43.png"/><Relationship Id="rId10" Type="http://schemas.openxmlformats.org/officeDocument/2006/relationships/customXml" Target="../ink/ink28.xml"/><Relationship Id="rId19" Type="http://schemas.openxmlformats.org/officeDocument/2006/relationships/image" Target="../media/image39.png"/><Relationship Id="rId4" Type="http://schemas.openxmlformats.org/officeDocument/2006/relationships/image" Target="../media/image3.jpg"/><Relationship Id="rId9" Type="http://schemas.openxmlformats.org/officeDocument/2006/relationships/image" Target="../media/image34.png"/><Relationship Id="rId14" Type="http://schemas.openxmlformats.org/officeDocument/2006/relationships/customXml" Target="../ink/ink30.xml"/><Relationship Id="rId22" Type="http://schemas.openxmlformats.org/officeDocument/2006/relationships/image" Target="../media/image40.png"/><Relationship Id="rId27" Type="http://schemas.openxmlformats.org/officeDocument/2006/relationships/customXml" Target="../ink/ink37.xml"/><Relationship Id="rId30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B117-12CB-439E-ACB7-5877FC647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764" y="963769"/>
            <a:ext cx="10165504" cy="2541431"/>
          </a:xfrm>
        </p:spPr>
        <p:txBody>
          <a:bodyPr/>
          <a:lstStyle/>
          <a:p>
            <a:r>
              <a:rPr lang="en-US" dirty="0"/>
              <a:t>Online Bidding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87AEF-07A7-479F-A9DE-38E2705C989C}"/>
              </a:ext>
            </a:extLst>
          </p:cNvPr>
          <p:cNvSpPr txBox="1"/>
          <p:nvPr/>
        </p:nvSpPr>
        <p:spPr>
          <a:xfrm>
            <a:off x="8448675" y="5172075"/>
            <a:ext cx="4829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Team 4: Qi Zhao, </a:t>
            </a:r>
            <a:r>
              <a:rPr lang="en-US" sz="1400" dirty="0" err="1"/>
              <a:t>Yuandong</a:t>
            </a:r>
            <a:r>
              <a:rPr lang="en-US" sz="1400" dirty="0"/>
              <a:t> Chen, Kebo </a:t>
            </a:r>
            <a:r>
              <a:rPr lang="en-US" sz="1400" dirty="0" err="1"/>
              <a:t>Duan</a:t>
            </a:r>
            <a:r>
              <a:rPr lang="en-US" sz="1400" dirty="0"/>
              <a:t>,     </a:t>
            </a:r>
          </a:p>
          <a:p>
            <a:r>
              <a:rPr lang="en-US" sz="1400" dirty="0"/>
              <a:t>             </a:t>
            </a:r>
            <a:r>
              <a:rPr lang="en-US" sz="1400" dirty="0" err="1"/>
              <a:t>Zhuo</a:t>
            </a:r>
            <a:r>
              <a:rPr lang="en-US" sz="1400" dirty="0"/>
              <a:t> Zheng, </a:t>
            </a:r>
            <a:r>
              <a:rPr lang="en-US" sz="1400" dirty="0" err="1"/>
              <a:t>Yunlong</a:t>
            </a:r>
            <a:r>
              <a:rPr lang="en-US" sz="1400" dirty="0"/>
              <a:t> Zhao</a:t>
            </a:r>
          </a:p>
          <a:p>
            <a:r>
              <a:rPr lang="en-US" sz="1400" dirty="0"/>
              <a:t>Course: CSCI 6221 Advanced Software Paradigms</a:t>
            </a:r>
          </a:p>
          <a:p>
            <a:r>
              <a:rPr lang="en-US" sz="1400" dirty="0"/>
              <a:t>Prof. Renner</a:t>
            </a:r>
          </a:p>
        </p:txBody>
      </p:sp>
    </p:spTree>
    <p:extLst>
      <p:ext uri="{BB962C8B-B14F-4D97-AF65-F5344CB8AC3E}">
        <p14:creationId xmlns:p14="http://schemas.microsoft.com/office/powerpoint/2010/main" val="49780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C5E87C-B74A-4D3E-BE22-6CDE79BE749F}"/>
              </a:ext>
            </a:extLst>
          </p:cNvPr>
          <p:cNvSpPr txBox="1"/>
          <p:nvPr/>
        </p:nvSpPr>
        <p:spPr>
          <a:xfrm>
            <a:off x="192024" y="384048"/>
            <a:ext cx="2916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Bid(Auction)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D0527-71AC-46FC-AFA8-8990B293B8B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84048"/>
            <a:ext cx="7913076" cy="62601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25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0C95006-C205-401C-9788-5AF1629C19BE}"/>
              </a:ext>
            </a:extLst>
          </p:cNvPr>
          <p:cNvSpPr/>
          <p:nvPr/>
        </p:nvSpPr>
        <p:spPr>
          <a:xfrm>
            <a:off x="7114032" y="2871216"/>
            <a:ext cx="2139696" cy="1655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A61BDC1-88D3-4F8C-B6B6-C8B2F299CA07}"/>
              </a:ext>
            </a:extLst>
          </p:cNvPr>
          <p:cNvSpPr/>
          <p:nvPr/>
        </p:nvSpPr>
        <p:spPr>
          <a:xfrm>
            <a:off x="2478024" y="2871216"/>
            <a:ext cx="2057400" cy="1655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395A6-10CF-41FC-82F2-22675248B2BF}"/>
              </a:ext>
            </a:extLst>
          </p:cNvPr>
          <p:cNvSpPr txBox="1"/>
          <p:nvPr/>
        </p:nvSpPr>
        <p:spPr>
          <a:xfrm>
            <a:off x="347472" y="228600"/>
            <a:ext cx="243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Tradeoff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916DD-42CF-4EC9-81B8-0E3580E16DF0}"/>
              </a:ext>
            </a:extLst>
          </p:cNvPr>
          <p:cNvSpPr txBox="1"/>
          <p:nvPr/>
        </p:nvSpPr>
        <p:spPr>
          <a:xfrm>
            <a:off x="2779776" y="3514082"/>
            <a:ext cx="217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 Servers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636225-DA4F-4209-8F16-D05F13E474C2}"/>
              </a:ext>
            </a:extLst>
          </p:cNvPr>
          <p:cNvSpPr txBox="1"/>
          <p:nvPr/>
        </p:nvSpPr>
        <p:spPr>
          <a:xfrm>
            <a:off x="7578852" y="3537256"/>
            <a:ext cx="200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servers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C83AFD-F3CA-4D15-BFA3-B0CEA05C15DA}"/>
              </a:ext>
            </a:extLst>
          </p:cNvPr>
          <p:cNvSpPr txBox="1"/>
          <p:nvPr/>
        </p:nvSpPr>
        <p:spPr>
          <a:xfrm>
            <a:off x="5458968" y="2913918"/>
            <a:ext cx="1344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061CAD-D51F-4009-A198-4D2AF9EFCE28}"/>
              </a:ext>
            </a:extLst>
          </p:cNvPr>
          <p:cNvSpPr txBox="1"/>
          <p:nvPr/>
        </p:nvSpPr>
        <p:spPr>
          <a:xfrm>
            <a:off x="880872" y="177428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lower cost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4EC0BA-8AEA-4130-997D-A8A547207877}"/>
              </a:ext>
            </a:extLst>
          </p:cNvPr>
          <p:cNvSpPr txBox="1"/>
          <p:nvPr/>
        </p:nvSpPr>
        <p:spPr>
          <a:xfrm>
            <a:off x="722376" y="534922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 higher cost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AA8F6F-165F-4069-A3AC-D735A8366AEC}"/>
              </a:ext>
            </a:extLst>
          </p:cNvPr>
          <p:cNvSpPr txBox="1"/>
          <p:nvPr/>
        </p:nvSpPr>
        <p:spPr>
          <a:xfrm>
            <a:off x="498729" y="225228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reliability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0EFCDF-5E18-4FDC-B9EE-562E435C9428}"/>
              </a:ext>
            </a:extLst>
          </p:cNvPr>
          <p:cNvSpPr txBox="1"/>
          <p:nvPr/>
        </p:nvSpPr>
        <p:spPr>
          <a:xfrm>
            <a:off x="5102288" y="59545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Disanvantage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BD2B83-D6C2-42E7-AD12-BE7BF4F78703}"/>
              </a:ext>
            </a:extLst>
          </p:cNvPr>
          <p:cNvSpPr txBox="1"/>
          <p:nvPr/>
        </p:nvSpPr>
        <p:spPr>
          <a:xfrm>
            <a:off x="9385554" y="534922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agility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3C2AD8-63D1-4A36-83C8-A6482D17909E}"/>
              </a:ext>
            </a:extLst>
          </p:cNvPr>
          <p:cNvSpPr txBox="1"/>
          <p:nvPr/>
        </p:nvSpPr>
        <p:spPr>
          <a:xfrm>
            <a:off x="5180457" y="106003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29B005-8231-49C2-A302-E0FB4FD5DD1C}"/>
              </a:ext>
            </a:extLst>
          </p:cNvPr>
          <p:cNvSpPr txBox="1"/>
          <p:nvPr/>
        </p:nvSpPr>
        <p:spPr>
          <a:xfrm>
            <a:off x="210312" y="475537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data security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F9CFA6-B598-42A6-9433-1671969DF259}"/>
              </a:ext>
            </a:extLst>
          </p:cNvPr>
          <p:cNvSpPr txBox="1"/>
          <p:nvPr/>
        </p:nvSpPr>
        <p:spPr>
          <a:xfrm>
            <a:off x="9745980" y="475537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reliability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22F79C-10AE-4C67-98BC-5955FD383E0B}"/>
              </a:ext>
            </a:extLst>
          </p:cNvPr>
          <p:cNvSpPr txBox="1"/>
          <p:nvPr/>
        </p:nvSpPr>
        <p:spPr>
          <a:xfrm>
            <a:off x="9762744" y="415694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higher cost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00E587-958E-4F98-8EA5-93CBCCF92EF9}"/>
              </a:ext>
            </a:extLst>
          </p:cNvPr>
          <p:cNvSpPr txBox="1"/>
          <p:nvPr/>
        </p:nvSpPr>
        <p:spPr>
          <a:xfrm>
            <a:off x="9253728" y="178056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data security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2315CB4-E112-4E01-89C4-C917F17DBD5D}"/>
              </a:ext>
            </a:extLst>
          </p:cNvPr>
          <p:cNvCxnSpPr>
            <a:endCxn id="6" idx="2"/>
          </p:cNvCxnSpPr>
          <p:nvPr/>
        </p:nvCxnSpPr>
        <p:spPr>
          <a:xfrm>
            <a:off x="0" y="3698748"/>
            <a:ext cx="24780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0F8A31-4F2E-47DB-8579-0DD1D4FB1D9F}"/>
              </a:ext>
            </a:extLst>
          </p:cNvPr>
          <p:cNvCxnSpPr>
            <a:endCxn id="7" idx="2"/>
          </p:cNvCxnSpPr>
          <p:nvPr/>
        </p:nvCxnSpPr>
        <p:spPr>
          <a:xfrm>
            <a:off x="4535424" y="3698748"/>
            <a:ext cx="25786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C4EE1C4-9E48-4A5E-9016-62A58E99031A}"/>
              </a:ext>
            </a:extLst>
          </p:cNvPr>
          <p:cNvCxnSpPr>
            <a:cxnSpLocks/>
          </p:cNvCxnSpPr>
          <p:nvPr/>
        </p:nvCxnSpPr>
        <p:spPr>
          <a:xfrm flipV="1">
            <a:off x="9253728" y="3565927"/>
            <a:ext cx="2843022" cy="77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1180E27-E934-4BA3-9B1C-831073EF3929}"/>
              </a:ext>
            </a:extLst>
          </p:cNvPr>
          <p:cNvSpPr txBox="1"/>
          <p:nvPr/>
        </p:nvSpPr>
        <p:spPr>
          <a:xfrm>
            <a:off x="498729" y="274273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Agility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0F6752-4D82-45BA-AB36-536AB841796A}"/>
              </a:ext>
            </a:extLst>
          </p:cNvPr>
          <p:cNvSpPr txBox="1"/>
          <p:nvPr/>
        </p:nvSpPr>
        <p:spPr>
          <a:xfrm>
            <a:off x="9646539" y="224953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 lower cost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C9A8CD-2F68-4AEC-A48B-C6B3A66E0F4C}"/>
              </a:ext>
            </a:extLst>
          </p:cNvPr>
          <p:cNvCxnSpPr/>
          <p:nvPr/>
        </p:nvCxnSpPr>
        <p:spPr>
          <a:xfrm>
            <a:off x="2400300" y="2028825"/>
            <a:ext cx="762000" cy="842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0AE53E-3D64-4DBB-AC3F-207A40D72A4A}"/>
              </a:ext>
            </a:extLst>
          </p:cNvPr>
          <p:cNvCxnSpPr>
            <a:cxnSpLocks/>
          </p:cNvCxnSpPr>
          <p:nvPr/>
        </p:nvCxnSpPr>
        <p:spPr>
          <a:xfrm>
            <a:off x="2138934" y="2457452"/>
            <a:ext cx="574167" cy="603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C68AD0-B923-43A0-937C-E56EDBB14EF1}"/>
              </a:ext>
            </a:extLst>
          </p:cNvPr>
          <p:cNvCxnSpPr>
            <a:cxnSpLocks/>
          </p:cNvCxnSpPr>
          <p:nvPr/>
        </p:nvCxnSpPr>
        <p:spPr>
          <a:xfrm>
            <a:off x="1699133" y="3007804"/>
            <a:ext cx="708406" cy="501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135855-6A57-4B0C-B18E-88565BF54AB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9210548" y="3995140"/>
            <a:ext cx="552196" cy="346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4440902-FC74-4362-BBF6-856D64624507}"/>
              </a:ext>
            </a:extLst>
          </p:cNvPr>
          <p:cNvCxnSpPr>
            <a:cxnSpLocks/>
          </p:cNvCxnSpPr>
          <p:nvPr/>
        </p:nvCxnSpPr>
        <p:spPr>
          <a:xfrm flipV="1">
            <a:off x="9035034" y="2565366"/>
            <a:ext cx="727710" cy="589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4A5EDC-733F-48C3-9634-6CC2DD43364C}"/>
              </a:ext>
            </a:extLst>
          </p:cNvPr>
          <p:cNvCxnSpPr>
            <a:cxnSpLocks/>
          </p:cNvCxnSpPr>
          <p:nvPr/>
        </p:nvCxnSpPr>
        <p:spPr>
          <a:xfrm flipH="1">
            <a:off x="8684514" y="2028825"/>
            <a:ext cx="701040" cy="840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6F4C3EA-CF27-44F7-9FAD-4AA73ADB5F65}"/>
              </a:ext>
            </a:extLst>
          </p:cNvPr>
          <p:cNvCxnSpPr>
            <a:cxnSpLocks/>
          </p:cNvCxnSpPr>
          <p:nvPr/>
        </p:nvCxnSpPr>
        <p:spPr>
          <a:xfrm flipV="1">
            <a:off x="1969008" y="4369296"/>
            <a:ext cx="801624" cy="5707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517FB16-4578-46D4-8D7D-BDBBF8D7A539}"/>
              </a:ext>
            </a:extLst>
          </p:cNvPr>
          <p:cNvCxnSpPr>
            <a:cxnSpLocks/>
          </p:cNvCxnSpPr>
          <p:nvPr/>
        </p:nvCxnSpPr>
        <p:spPr>
          <a:xfrm flipH="1">
            <a:off x="2407540" y="4521696"/>
            <a:ext cx="754760" cy="9799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036A238-E4F9-49ED-BCCB-C8D027FB07BF}"/>
              </a:ext>
            </a:extLst>
          </p:cNvPr>
          <p:cNvCxnSpPr>
            <a:cxnSpLocks/>
          </p:cNvCxnSpPr>
          <p:nvPr/>
        </p:nvCxnSpPr>
        <p:spPr>
          <a:xfrm>
            <a:off x="8408416" y="4544961"/>
            <a:ext cx="1078230" cy="9889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4B95379-297D-4840-9476-48D73CAE286C}"/>
              </a:ext>
            </a:extLst>
          </p:cNvPr>
          <p:cNvCxnSpPr>
            <a:cxnSpLocks/>
          </p:cNvCxnSpPr>
          <p:nvPr/>
        </p:nvCxnSpPr>
        <p:spPr>
          <a:xfrm>
            <a:off x="8934450" y="4308596"/>
            <a:ext cx="937514" cy="600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537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1B25D0-DECA-42F9-9F1F-97A04A7F1990}"/>
              </a:ext>
            </a:extLst>
          </p:cNvPr>
          <p:cNvSpPr txBox="1"/>
          <p:nvPr/>
        </p:nvSpPr>
        <p:spPr>
          <a:xfrm>
            <a:off x="4076700" y="2752725"/>
            <a:ext cx="7667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6916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A6B7-BE6E-44B2-A018-3735C8256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736F7-105F-4E95-B2EB-B5A9150C7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wall&#10;&#10;Description generated with high confidence">
            <a:extLst>
              <a:ext uri="{FF2B5EF4-FFF2-40B4-BE49-F238E27FC236}">
                <a16:creationId xmlns:a16="http://schemas.microsoft.com/office/drawing/2014/main" id="{EA07FC89-96AD-468D-B1D3-E7C95E1A6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21" y="947056"/>
            <a:ext cx="9952653" cy="55983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051A6-32DE-4BBA-934A-E80E9326F7D1}"/>
              </a:ext>
            </a:extLst>
          </p:cNvPr>
          <p:cNvSpPr txBox="1"/>
          <p:nvPr/>
        </p:nvSpPr>
        <p:spPr>
          <a:xfrm>
            <a:off x="4397828" y="312577"/>
            <a:ext cx="6270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Our Company</a:t>
            </a:r>
          </a:p>
        </p:txBody>
      </p:sp>
    </p:spTree>
    <p:extLst>
      <p:ext uri="{BB962C8B-B14F-4D97-AF65-F5344CB8AC3E}">
        <p14:creationId xmlns:p14="http://schemas.microsoft.com/office/powerpoint/2010/main" val="155484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7BBF-BFCE-46E0-BC61-02BDF10A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desk with a monitor keyboard and mouse&#10;&#10;Description generated with very high confidence">
            <a:extLst>
              <a:ext uri="{FF2B5EF4-FFF2-40B4-BE49-F238E27FC236}">
                <a16:creationId xmlns:a16="http://schemas.microsoft.com/office/drawing/2014/main" id="{035A69D4-6E09-46DC-B765-0235016B4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537" y="4610071"/>
            <a:ext cx="3299463" cy="2066461"/>
          </a:xfrm>
        </p:spPr>
      </p:pic>
      <p:pic>
        <p:nvPicPr>
          <p:cNvPr id="4" name="Picture 3" descr="A picture containing wall&#10;&#10;Description generated with high confidence">
            <a:extLst>
              <a:ext uri="{FF2B5EF4-FFF2-40B4-BE49-F238E27FC236}">
                <a16:creationId xmlns:a16="http://schemas.microsoft.com/office/drawing/2014/main" id="{99102F13-AA53-4FEA-8AAE-0EC459B1B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72" y="1369613"/>
            <a:ext cx="4846624" cy="2726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B1EC58-B9BF-418A-888A-3D30ACF6E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7831" y="2520179"/>
            <a:ext cx="1576730" cy="18176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B606936-3354-458B-A412-B772D6ABC061}"/>
                  </a:ext>
                </a:extLst>
              </p14:cNvPr>
              <p14:cNvContentPartPr/>
              <p14:nvPr/>
            </p14:nvContentPartPr>
            <p14:xfrm>
              <a:off x="475472" y="390926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B606936-3354-458B-A412-B772D6ABC0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2832" y="3531622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04CC3A-27B2-40B6-BCDC-8DE15F66FBEB}"/>
                  </a:ext>
                </a:extLst>
              </p14:cNvPr>
              <p14:cNvContentPartPr/>
              <p14:nvPr/>
            </p14:nvContentPartPr>
            <p14:xfrm>
              <a:off x="6269672" y="208982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04CC3A-27B2-40B6-BCDC-8DE15F66FBE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33672" y="1873822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1F283E8-7B44-477B-94BA-2DCC826E899E}"/>
                  </a:ext>
                </a:extLst>
              </p14:cNvPr>
              <p14:cNvContentPartPr/>
              <p14:nvPr/>
            </p14:nvContentPartPr>
            <p14:xfrm>
              <a:off x="939512" y="151382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1F283E8-7B44-477B-94BA-2DCC826E89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3872" y="1297822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8E6E0CC-B1FF-4E4A-9725-09C13CEE3FC3}"/>
                  </a:ext>
                </a:extLst>
              </p14:cNvPr>
              <p14:cNvContentPartPr/>
              <p14:nvPr/>
            </p14:nvContentPartPr>
            <p14:xfrm>
              <a:off x="1499312" y="24446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8E6E0CC-B1FF-4E4A-9725-09C13CEE3F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63672" y="28822"/>
                <a:ext cx="72000" cy="432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4C2D24A-9121-444F-83E5-D3974635813B}"/>
              </a:ext>
            </a:extLst>
          </p:cNvPr>
          <p:cNvSpPr txBox="1"/>
          <p:nvPr/>
        </p:nvSpPr>
        <p:spPr>
          <a:xfrm>
            <a:off x="4599992" y="443131"/>
            <a:ext cx="3806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What we want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5723528-81B3-4CF4-BD3C-242C390494ED}"/>
                  </a:ext>
                </a:extLst>
              </p14:cNvPr>
              <p14:cNvContentPartPr/>
              <p14:nvPr/>
            </p14:nvContentPartPr>
            <p14:xfrm>
              <a:off x="4461392" y="1944470"/>
              <a:ext cx="3600" cy="1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5723528-81B3-4CF4-BD3C-242C390494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25392" y="1872830"/>
                <a:ext cx="752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E5EB46F-E9AF-4B2B-9698-A3C9C38529AC}"/>
                  </a:ext>
                </a:extLst>
              </p14:cNvPr>
              <p14:cNvContentPartPr/>
              <p14:nvPr/>
            </p14:nvContentPartPr>
            <p14:xfrm>
              <a:off x="6011192" y="2389070"/>
              <a:ext cx="3232080" cy="927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E5EB46F-E9AF-4B2B-9698-A3C9C38529A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75192" y="2317070"/>
                <a:ext cx="3303720" cy="10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1D2058B-517B-4D08-8DCE-67D79E612C70}"/>
                  </a:ext>
                </a:extLst>
              </p14:cNvPr>
              <p14:cNvContentPartPr/>
              <p14:nvPr/>
            </p14:nvContentPartPr>
            <p14:xfrm>
              <a:off x="8774912" y="3050750"/>
              <a:ext cx="530640" cy="464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1D2058B-517B-4D08-8DCE-67D79E612C7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38912" y="2979110"/>
                <a:ext cx="60228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4FEE9EF-BCB2-455D-8DBE-625DE58DB5AC}"/>
                  </a:ext>
                </a:extLst>
              </p14:cNvPr>
              <p14:cNvContentPartPr/>
              <p14:nvPr/>
            </p14:nvContentPartPr>
            <p14:xfrm>
              <a:off x="5961872" y="2397710"/>
              <a:ext cx="207720" cy="328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4FEE9EF-BCB2-455D-8DBE-625DE58DB5A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26232" y="2325710"/>
                <a:ext cx="27936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9E7DA95-4862-4BED-8721-C341A8DA6B73}"/>
                  </a:ext>
                </a:extLst>
              </p14:cNvPr>
              <p14:cNvContentPartPr/>
              <p14:nvPr/>
            </p14:nvContentPartPr>
            <p14:xfrm>
              <a:off x="5999312" y="1990190"/>
              <a:ext cx="471960" cy="351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9E7DA95-4862-4BED-8721-C341A8DA6B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63672" y="1918190"/>
                <a:ext cx="54360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CCE60AB-6AC1-43BB-B388-A6D263FFFB06}"/>
                  </a:ext>
                </a:extLst>
              </p14:cNvPr>
              <p14:cNvContentPartPr/>
              <p14:nvPr/>
            </p14:nvContentPartPr>
            <p14:xfrm>
              <a:off x="6038912" y="4470230"/>
              <a:ext cx="2661120" cy="614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CCE60AB-6AC1-43BB-B388-A6D263FFFB0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03272" y="4398230"/>
                <a:ext cx="2732760" cy="7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E5F34C5-414C-4385-9735-0BAC75BC4668}"/>
                  </a:ext>
                </a:extLst>
              </p14:cNvPr>
              <p14:cNvContentPartPr/>
              <p14:nvPr/>
            </p14:nvContentPartPr>
            <p14:xfrm>
              <a:off x="8223032" y="4888910"/>
              <a:ext cx="534600" cy="4302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E5F34C5-414C-4385-9735-0BAC75BC466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87392" y="4817270"/>
                <a:ext cx="60624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F2070D6-975E-41D5-9876-0E92E65433DD}"/>
                  </a:ext>
                </a:extLst>
              </p14:cNvPr>
              <p14:cNvContentPartPr/>
              <p14:nvPr/>
            </p14:nvContentPartPr>
            <p14:xfrm>
              <a:off x="8443712" y="4646270"/>
              <a:ext cx="280440" cy="217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F2070D6-975E-41D5-9876-0E92E65433D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408072" y="4574270"/>
                <a:ext cx="35208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AF05551-59C5-4EE3-A456-B18196F53228}"/>
                  </a:ext>
                </a:extLst>
              </p14:cNvPr>
              <p14:cNvContentPartPr/>
              <p14:nvPr/>
            </p14:nvContentPartPr>
            <p14:xfrm>
              <a:off x="5924432" y="4450430"/>
              <a:ext cx="153000" cy="351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AF05551-59C5-4EE3-A456-B18196F5322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88792" y="4378790"/>
                <a:ext cx="22464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4D4B1CB-AD81-428B-A93F-342CA34AC8C1}"/>
                  </a:ext>
                </a:extLst>
              </p14:cNvPr>
              <p14:cNvContentPartPr/>
              <p14:nvPr/>
            </p14:nvContentPartPr>
            <p14:xfrm>
              <a:off x="5952512" y="4190870"/>
              <a:ext cx="385200" cy="241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4D4B1CB-AD81-428B-A93F-342CA34AC8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16872" y="4118870"/>
                <a:ext cx="456840" cy="38484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B57D966-1DB7-46AD-93EC-8F78EA071564}"/>
              </a:ext>
            </a:extLst>
          </p:cNvPr>
          <p:cNvSpPr txBox="1"/>
          <p:nvPr/>
        </p:nvSpPr>
        <p:spPr>
          <a:xfrm>
            <a:off x="8262474" y="3822526"/>
            <a:ext cx="12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Video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8A8A6F-44A9-41FF-8E58-C2E7443BE239}"/>
              </a:ext>
            </a:extLst>
          </p:cNvPr>
          <p:cNvSpPr txBox="1"/>
          <p:nvPr/>
        </p:nvSpPr>
        <p:spPr>
          <a:xfrm>
            <a:off x="5772857" y="3248386"/>
            <a:ext cx="1337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Bidding</a:t>
            </a:r>
          </a:p>
        </p:txBody>
      </p:sp>
    </p:spTree>
    <p:extLst>
      <p:ext uri="{BB962C8B-B14F-4D97-AF65-F5344CB8AC3E}">
        <p14:creationId xmlns:p14="http://schemas.microsoft.com/office/powerpoint/2010/main" val="367782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171659D-692F-4389-B248-04700F0F2DE1}"/>
              </a:ext>
            </a:extLst>
          </p:cNvPr>
          <p:cNvSpPr/>
          <p:nvPr/>
        </p:nvSpPr>
        <p:spPr>
          <a:xfrm>
            <a:off x="3319717" y="5250497"/>
            <a:ext cx="2180936" cy="16275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ECF55-A499-4E30-AC7A-530F14688D0A}"/>
              </a:ext>
            </a:extLst>
          </p:cNvPr>
          <p:cNvSpPr txBox="1"/>
          <p:nvPr/>
        </p:nvSpPr>
        <p:spPr>
          <a:xfrm>
            <a:off x="254183" y="243414"/>
            <a:ext cx="793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most important requirements:  similar experience (online and live)</a:t>
            </a:r>
          </a:p>
        </p:txBody>
      </p:sp>
      <p:pic>
        <p:nvPicPr>
          <p:cNvPr id="5" name="Picture 4" descr="A picture containing wall&#10;&#10;Description generated with high confidence">
            <a:extLst>
              <a:ext uri="{FF2B5EF4-FFF2-40B4-BE49-F238E27FC236}">
                <a16:creationId xmlns:a16="http://schemas.microsoft.com/office/drawing/2014/main" id="{E67B1F48-AD62-45F8-888E-FF618CCE6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57" y="1964562"/>
            <a:ext cx="3036213" cy="17078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100881-217C-4F67-9428-5F802247C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630" y="3200476"/>
            <a:ext cx="1178432" cy="1358486"/>
          </a:xfrm>
          <a:prstGeom prst="rect">
            <a:avLst/>
          </a:prstGeom>
        </p:spPr>
      </p:pic>
      <p:pic>
        <p:nvPicPr>
          <p:cNvPr id="7" name="Content Placeholder 5" descr="A desk with a monitor keyboard and mouse&#10;&#10;Description generated with very high confidence">
            <a:extLst>
              <a:ext uri="{FF2B5EF4-FFF2-40B4-BE49-F238E27FC236}">
                <a16:creationId xmlns:a16="http://schemas.microsoft.com/office/drawing/2014/main" id="{BC881158-BDDD-4F41-A3AF-365544153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260" y="4724232"/>
            <a:ext cx="2055655" cy="12874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C080CC6-B318-4FEB-ABCE-4C38C385FB87}"/>
                  </a:ext>
                </a:extLst>
              </p14:cNvPr>
              <p14:cNvContentPartPr/>
              <p14:nvPr/>
            </p14:nvContentPartPr>
            <p14:xfrm>
              <a:off x="5401352" y="3258382"/>
              <a:ext cx="3582360" cy="1164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C080CC6-B318-4FEB-ABCE-4C38C385FB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65352" y="3186742"/>
                <a:ext cx="3654000" cy="13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5D99DC6-5583-4682-B09E-8AE6851AA68B}"/>
                  </a:ext>
                </a:extLst>
              </p14:cNvPr>
              <p14:cNvContentPartPr/>
              <p14:nvPr/>
            </p14:nvContentPartPr>
            <p14:xfrm>
              <a:off x="8475392" y="4189342"/>
              <a:ext cx="600480" cy="387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5D99DC6-5583-4682-B09E-8AE6851AA6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39392" y="4117342"/>
                <a:ext cx="67212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BA0990-8114-4A5A-B0CC-310D17681974}"/>
                  </a:ext>
                </a:extLst>
              </p14:cNvPr>
              <p14:cNvContentPartPr/>
              <p14:nvPr/>
            </p14:nvContentPartPr>
            <p14:xfrm>
              <a:off x="5383712" y="3330382"/>
              <a:ext cx="126000" cy="228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BA0990-8114-4A5A-B0CC-310D1768197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47712" y="3258742"/>
                <a:ext cx="19764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448BEF-39C9-4349-9CC9-5EC2C433885F}"/>
                  </a:ext>
                </a:extLst>
              </p14:cNvPr>
              <p14:cNvContentPartPr/>
              <p14:nvPr/>
            </p14:nvContentPartPr>
            <p14:xfrm>
              <a:off x="5355272" y="3115462"/>
              <a:ext cx="496800" cy="103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448BEF-39C9-4349-9CC9-5EC2C433885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19632" y="3043462"/>
                <a:ext cx="568440" cy="24732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14F5494-5F8C-4088-AA5D-AA34AF40798E}"/>
              </a:ext>
            </a:extLst>
          </p:cNvPr>
          <p:cNvSpPr txBox="1"/>
          <p:nvPr/>
        </p:nvSpPr>
        <p:spPr>
          <a:xfrm>
            <a:off x="8369284" y="4742332"/>
            <a:ext cx="1413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video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B378BA-C14C-492A-B43E-275F2006216A}"/>
              </a:ext>
            </a:extLst>
          </p:cNvPr>
          <p:cNvSpPr txBox="1"/>
          <p:nvPr/>
        </p:nvSpPr>
        <p:spPr>
          <a:xfrm>
            <a:off x="5293068" y="2695732"/>
            <a:ext cx="1082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Bidding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B3D564E-198D-4C74-A28C-BB3FC03C2F2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0158" y="983825"/>
            <a:ext cx="861257" cy="6779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B33B3C8-5FA5-4568-820D-260F7839DE8B}"/>
              </a:ext>
            </a:extLst>
          </p:cNvPr>
          <p:cNvSpPr txBox="1"/>
          <p:nvPr/>
        </p:nvSpPr>
        <p:spPr>
          <a:xfrm>
            <a:off x="1086349" y="1180553"/>
            <a:ext cx="1436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Video system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C6A67B0-56AE-47F6-9D49-19E8C75232B0}"/>
                  </a:ext>
                </a:extLst>
              </p14:cNvPr>
              <p14:cNvContentPartPr/>
              <p14:nvPr/>
            </p14:nvContentPartPr>
            <p14:xfrm>
              <a:off x="1005157" y="1623088"/>
              <a:ext cx="415440" cy="302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C6A67B0-56AE-47F6-9D49-19E8C75232B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7157" y="1587045"/>
                <a:ext cx="451080" cy="373765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38D6E385-BFCC-4741-BD79-EFF02339D8F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6350" y="4191531"/>
            <a:ext cx="1413176" cy="106540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CB20C04-2E3C-428C-8C4B-587D29213CA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44284" y="4440315"/>
            <a:ext cx="1304926" cy="5678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D1BC7A2-57DB-4DAE-8FDB-EA10C11FD53C}"/>
                  </a:ext>
                </a:extLst>
              </p14:cNvPr>
              <p14:cNvContentPartPr/>
              <p14:nvPr/>
            </p14:nvContentPartPr>
            <p14:xfrm>
              <a:off x="2852492" y="3781894"/>
              <a:ext cx="739800" cy="5374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D1BC7A2-57DB-4DAE-8FDB-EA10C11FD53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34492" y="3745918"/>
                <a:ext cx="775440" cy="609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B024B3D-902A-4FE3-A83F-C33C5989C6F4}"/>
                  </a:ext>
                </a:extLst>
              </p14:cNvPr>
              <p14:cNvContentPartPr/>
              <p14:nvPr/>
            </p14:nvContentPartPr>
            <p14:xfrm>
              <a:off x="927217" y="3751407"/>
              <a:ext cx="155880" cy="3664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B024B3D-902A-4FE3-A83F-C33C5989C6F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9175" y="3715407"/>
                <a:ext cx="191603" cy="43812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4E463B1C-EFDA-4562-BC42-77F75BBB16F9}"/>
              </a:ext>
            </a:extLst>
          </p:cNvPr>
          <p:cNvSpPr txBox="1"/>
          <p:nvPr/>
        </p:nvSpPr>
        <p:spPr>
          <a:xfrm>
            <a:off x="-61013" y="5193525"/>
            <a:ext cx="1663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Projection system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EFA215-328A-4394-95C2-CC4557DEF6E8}"/>
              </a:ext>
            </a:extLst>
          </p:cNvPr>
          <p:cNvSpPr txBox="1"/>
          <p:nvPr/>
        </p:nvSpPr>
        <p:spPr>
          <a:xfrm>
            <a:off x="2789192" y="5072267"/>
            <a:ext cx="2055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Loudspeaker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ABA1A9-A57F-48CC-895E-01326EF3947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54183" y="4422622"/>
            <a:ext cx="1233183" cy="645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DC4723-8BC5-46BB-8D1B-613697D1D4C4}"/>
              </a:ext>
            </a:extLst>
          </p:cNvPr>
          <p:cNvSpPr txBox="1"/>
          <p:nvPr/>
        </p:nvSpPr>
        <p:spPr>
          <a:xfrm>
            <a:off x="3723591" y="5532079"/>
            <a:ext cx="2128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Mr.Jack</a:t>
            </a:r>
            <a:r>
              <a:rPr lang="en-US" dirty="0"/>
              <a:t>, $100!</a:t>
            </a:r>
          </a:p>
          <a:p>
            <a:r>
              <a:rPr lang="en-US" dirty="0"/>
              <a:t>$100 once,</a:t>
            </a:r>
          </a:p>
          <a:p>
            <a:r>
              <a:rPr lang="en-US" dirty="0"/>
              <a:t>$100 twice,</a:t>
            </a:r>
          </a:p>
          <a:p>
            <a:r>
              <a:rPr lang="en-US" dirty="0"/>
              <a:t>Done!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ADC990-77A8-4918-8B53-1B5256D2E9F4}"/>
                  </a:ext>
                </a:extLst>
              </p14:cNvPr>
              <p14:cNvContentPartPr/>
              <p14:nvPr/>
            </p14:nvContentPartPr>
            <p14:xfrm>
              <a:off x="3968011" y="4926596"/>
              <a:ext cx="317160" cy="317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ADC990-77A8-4918-8B53-1B5256D2E9F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950011" y="4890956"/>
                <a:ext cx="352800" cy="3888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052BB8B-47AB-42F0-A0BB-BA754750E44A}"/>
              </a:ext>
            </a:extLst>
          </p:cNvPr>
          <p:cNvSpPr txBox="1"/>
          <p:nvPr/>
        </p:nvSpPr>
        <p:spPr>
          <a:xfrm>
            <a:off x="10054905" y="2008554"/>
            <a:ext cx="1690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Watch video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834BD-80AA-4F8A-895C-197ED92D71AB}"/>
              </a:ext>
            </a:extLst>
          </p:cNvPr>
          <p:cNvSpPr txBox="1"/>
          <p:nvPr/>
        </p:nvSpPr>
        <p:spPr>
          <a:xfrm>
            <a:off x="9242389" y="2162443"/>
            <a:ext cx="132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BAC3A-5910-404A-B6BF-81215DFDC835}"/>
              </a:ext>
            </a:extLst>
          </p:cNvPr>
          <p:cNvSpPr txBox="1"/>
          <p:nvPr/>
        </p:nvSpPr>
        <p:spPr>
          <a:xfrm>
            <a:off x="7991297" y="2781101"/>
            <a:ext cx="156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 the money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C07A29-0B19-49D4-AF6C-CD94203F4728}"/>
              </a:ext>
            </a:extLst>
          </p:cNvPr>
          <p:cNvSpPr txBox="1"/>
          <p:nvPr/>
        </p:nvSpPr>
        <p:spPr>
          <a:xfrm>
            <a:off x="11048984" y="2544950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9A0958-A5D5-44E0-B0A8-50311BA831BB}"/>
                  </a:ext>
                </a:extLst>
              </p14:cNvPr>
              <p14:cNvContentPartPr/>
              <p14:nvPr/>
            </p14:nvContentPartPr>
            <p14:xfrm>
              <a:off x="9097710" y="2470702"/>
              <a:ext cx="1042920" cy="1289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9A0958-A5D5-44E0-B0A8-50311BA831B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080070" y="2453062"/>
                <a:ext cx="1078560" cy="13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998BDCD-CC90-4151-99C2-D854D30D68A1}"/>
                  </a:ext>
                </a:extLst>
              </p14:cNvPr>
              <p14:cNvContentPartPr/>
              <p14:nvPr/>
            </p14:nvContentPartPr>
            <p14:xfrm>
              <a:off x="10729846" y="2322866"/>
              <a:ext cx="68400" cy="779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998BDCD-CC90-4151-99C2-D854D30D68A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711846" y="2305226"/>
                <a:ext cx="104040" cy="8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1EDA2DB-C554-4335-A1A7-8439F03EEAEC}"/>
                  </a:ext>
                </a:extLst>
              </p14:cNvPr>
              <p14:cNvContentPartPr/>
              <p14:nvPr/>
            </p14:nvContentPartPr>
            <p14:xfrm>
              <a:off x="11297548" y="2817076"/>
              <a:ext cx="124920" cy="383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1EDA2DB-C554-4335-A1A7-8439F03EEAE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279908" y="2799076"/>
                <a:ext cx="160560" cy="4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075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/>
      <p:bldP spid="36" grpId="0"/>
      <p:bldP spid="37" grpId="0"/>
      <p:bldP spid="3" grpId="0"/>
      <p:bldP spid="10" grpId="0"/>
      <p:bldP spid="12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FF6305-8F08-4027-A80F-2EFECF25D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2079" y="2736292"/>
            <a:ext cx="3566469" cy="1882303"/>
          </a:xfrm>
          <a:prstGeom prst="rect">
            <a:avLst/>
          </a:prstGeom>
        </p:spPr>
      </p:pic>
      <p:pic>
        <p:nvPicPr>
          <p:cNvPr id="4" name="Picture 3" descr="A picture containing wall&#10;&#10;Description generated with high confidence">
            <a:extLst>
              <a:ext uri="{FF2B5EF4-FFF2-40B4-BE49-F238E27FC236}">
                <a16:creationId xmlns:a16="http://schemas.microsoft.com/office/drawing/2014/main" id="{01E708D9-D63D-4694-878D-2718E255A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79" y="173971"/>
            <a:ext cx="3036213" cy="1707870"/>
          </a:xfrm>
          <a:prstGeom prst="rect">
            <a:avLst/>
          </a:prstGeom>
        </p:spPr>
      </p:pic>
      <p:pic>
        <p:nvPicPr>
          <p:cNvPr id="6" name="Content Placeholder 5" descr="A desk with a monitor keyboard and mouse&#10;&#10;Description generated with very high confidence">
            <a:extLst>
              <a:ext uri="{FF2B5EF4-FFF2-40B4-BE49-F238E27FC236}">
                <a16:creationId xmlns:a16="http://schemas.microsoft.com/office/drawing/2014/main" id="{2EC56F0A-F05B-45BF-9D0D-F971CC2A9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610" y="5286207"/>
            <a:ext cx="2055655" cy="1287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9B8C8B-F766-456C-9D55-2EC456648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2521" y="5286207"/>
            <a:ext cx="1178432" cy="13584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E072051-BC56-489B-BD12-B49F18BD8456}"/>
                  </a:ext>
                </a:extLst>
              </p14:cNvPr>
              <p14:cNvContentPartPr/>
              <p14:nvPr/>
            </p14:nvContentPartPr>
            <p14:xfrm>
              <a:off x="5557680" y="2002392"/>
              <a:ext cx="360" cy="666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E072051-BC56-489B-BD12-B49F18BD84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21680" y="1930392"/>
                <a:ext cx="72000" cy="81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F166313-359D-40E8-AE4F-A926069FE19F}"/>
                  </a:ext>
                </a:extLst>
              </p14:cNvPr>
              <p14:cNvContentPartPr/>
              <p14:nvPr/>
            </p14:nvContentPartPr>
            <p14:xfrm>
              <a:off x="5367240" y="257839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F166313-359D-40E8-AE4F-A926069FE1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49600" y="2542392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F829FB1-4349-4600-B3F5-18BD1E07F495}"/>
                  </a:ext>
                </a:extLst>
              </p14:cNvPr>
              <p14:cNvContentPartPr/>
              <p14:nvPr/>
            </p14:nvContentPartPr>
            <p14:xfrm>
              <a:off x="5367240" y="2450952"/>
              <a:ext cx="382680" cy="237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F829FB1-4349-4600-B3F5-18BD1E07F4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49600" y="2414952"/>
                <a:ext cx="41832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E542B7B-A851-4112-8252-CDF1863DDD10}"/>
                  </a:ext>
                </a:extLst>
              </p14:cNvPr>
              <p14:cNvContentPartPr/>
              <p14:nvPr/>
            </p14:nvContentPartPr>
            <p14:xfrm>
              <a:off x="5349960" y="1965672"/>
              <a:ext cx="191160" cy="82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E542B7B-A851-4112-8252-CDF1863DDD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32320" y="1929672"/>
                <a:ext cx="2268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17935E5-9477-4F6A-86A2-206FBE579F6F}"/>
                  </a:ext>
                </a:extLst>
              </p14:cNvPr>
              <p14:cNvContentPartPr/>
              <p14:nvPr/>
            </p14:nvContentPartPr>
            <p14:xfrm>
              <a:off x="5541120" y="1974312"/>
              <a:ext cx="300600" cy="68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17935E5-9477-4F6A-86A2-206FBE579F6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23120" y="1938312"/>
                <a:ext cx="3362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D9C3324-6AE2-4C3D-B579-A7D7018D9BF7}"/>
                  </a:ext>
                </a:extLst>
              </p14:cNvPr>
              <p14:cNvContentPartPr/>
              <p14:nvPr/>
            </p14:nvContentPartPr>
            <p14:xfrm>
              <a:off x="3848040" y="4345992"/>
              <a:ext cx="572760" cy="817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D9C3324-6AE2-4C3D-B579-A7D7018D9BF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30040" y="4309992"/>
                <a:ext cx="60840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03B36E2-AFD0-4B81-8367-02F1C2F4930C}"/>
                  </a:ext>
                </a:extLst>
              </p14:cNvPr>
              <p14:cNvContentPartPr/>
              <p14:nvPr/>
            </p14:nvContentPartPr>
            <p14:xfrm>
              <a:off x="4187520" y="4324752"/>
              <a:ext cx="348480" cy="20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03B36E2-AFD0-4B81-8367-02F1C2F4930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69520" y="4288752"/>
                <a:ext cx="3841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3DCE189-2BFC-484D-9320-30FDD945AAF1}"/>
                  </a:ext>
                </a:extLst>
              </p14:cNvPr>
              <p14:cNvContentPartPr/>
              <p14:nvPr/>
            </p14:nvContentPartPr>
            <p14:xfrm>
              <a:off x="3794400" y="501991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3DCE189-2BFC-484D-9320-30FDD945AA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76400" y="4983912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4171F89-D977-4E09-95E2-5E739837551D}"/>
                  </a:ext>
                </a:extLst>
              </p14:cNvPr>
              <p14:cNvContentPartPr/>
              <p14:nvPr/>
            </p14:nvContentPartPr>
            <p14:xfrm>
              <a:off x="3794400" y="5028912"/>
              <a:ext cx="358920" cy="152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4171F89-D977-4E09-95E2-5E739837551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76400" y="4993272"/>
                <a:ext cx="3945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048D456-0604-4E78-A483-AAA1959339D9}"/>
                  </a:ext>
                </a:extLst>
              </p14:cNvPr>
              <p14:cNvContentPartPr/>
              <p14:nvPr/>
            </p14:nvContentPartPr>
            <p14:xfrm>
              <a:off x="6639480" y="4324032"/>
              <a:ext cx="500760" cy="801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048D456-0604-4E78-A483-AAA1959339D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621480" y="4288032"/>
                <a:ext cx="536400" cy="87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17352E2-A947-47D6-BF44-F9C381AB6C55}"/>
                  </a:ext>
                </a:extLst>
              </p14:cNvPr>
              <p14:cNvContentPartPr/>
              <p14:nvPr/>
            </p14:nvContentPartPr>
            <p14:xfrm>
              <a:off x="6882840" y="5001192"/>
              <a:ext cx="286200" cy="135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17352E2-A947-47D6-BF44-F9C381AB6C5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865200" y="4965552"/>
                <a:ext cx="3218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A3BF4A8-CE47-44C2-8DBB-24C21F74D380}"/>
                  </a:ext>
                </a:extLst>
              </p14:cNvPr>
              <p14:cNvContentPartPr/>
              <p14:nvPr/>
            </p14:nvContentPartPr>
            <p14:xfrm>
              <a:off x="6609960" y="4306752"/>
              <a:ext cx="37800" cy="274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A3BF4A8-CE47-44C2-8DBB-24C21F74D38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591960" y="4270752"/>
                <a:ext cx="7344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C505F88-A9B2-4A53-B75B-F2B87C0BDD20}"/>
                  </a:ext>
                </a:extLst>
              </p14:cNvPr>
              <p14:cNvContentPartPr/>
              <p14:nvPr/>
            </p14:nvContentPartPr>
            <p14:xfrm>
              <a:off x="6665400" y="4370472"/>
              <a:ext cx="288360" cy="59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C505F88-A9B2-4A53-B75B-F2B87C0BDD2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647760" y="4334832"/>
                <a:ext cx="324000" cy="13104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728F51F-D810-4B43-94B5-8C66616CD703}"/>
              </a:ext>
            </a:extLst>
          </p:cNvPr>
          <p:cNvSpPr txBox="1"/>
          <p:nvPr/>
        </p:nvSpPr>
        <p:spPr>
          <a:xfrm>
            <a:off x="7140240" y="335139"/>
            <a:ext cx="2186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 system</a:t>
            </a:r>
          </a:p>
          <a:p>
            <a:r>
              <a:rPr lang="en-US" dirty="0"/>
              <a:t>Screen system</a:t>
            </a:r>
          </a:p>
          <a:p>
            <a:r>
              <a:rPr lang="en-US" dirty="0"/>
              <a:t>Loudspeaker system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2ABC21-225F-4B8E-A06A-FEF761E4AAD3}"/>
              </a:ext>
            </a:extLst>
          </p:cNvPr>
          <p:cNvSpPr txBox="1"/>
          <p:nvPr/>
        </p:nvSpPr>
        <p:spPr>
          <a:xfrm>
            <a:off x="8587927" y="5298118"/>
            <a:ext cx="2459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 video</a:t>
            </a:r>
          </a:p>
          <a:p>
            <a:r>
              <a:rPr lang="en-US" dirty="0"/>
              <a:t>Bid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C44CA0-B1A9-4090-A7DD-0251FACB73E7}"/>
              </a:ext>
            </a:extLst>
          </p:cNvPr>
          <p:cNvSpPr txBox="1"/>
          <p:nvPr/>
        </p:nvSpPr>
        <p:spPr>
          <a:xfrm>
            <a:off x="354050" y="5286207"/>
            <a:ext cx="2315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Personal information</a:t>
            </a:r>
          </a:p>
          <a:p>
            <a:r>
              <a:rPr lang="en-US" dirty="0"/>
              <a:t>Search</a:t>
            </a:r>
          </a:p>
          <a:p>
            <a:r>
              <a:rPr lang="en-US" dirty="0"/>
              <a:t>Make a payment</a:t>
            </a:r>
          </a:p>
          <a:p>
            <a:r>
              <a:rPr lang="en-US" dirty="0"/>
              <a:t>Customer service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87FBE9-E701-4CCF-830F-45A78DD361D7}"/>
              </a:ext>
            </a:extLst>
          </p:cNvPr>
          <p:cNvSpPr txBox="1"/>
          <p:nvPr/>
        </p:nvSpPr>
        <p:spPr>
          <a:xfrm>
            <a:off x="8612217" y="2209060"/>
            <a:ext cx="19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 system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241342-3165-4E21-8D5E-0D6B86FC9B1F}"/>
              </a:ext>
            </a:extLst>
          </p:cNvPr>
          <p:cNvSpPr txBox="1"/>
          <p:nvPr/>
        </p:nvSpPr>
        <p:spPr>
          <a:xfrm>
            <a:off x="716894" y="2674961"/>
            <a:ext cx="22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Login/register system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539B55-FA93-4C73-BBF9-773874993E1D}"/>
              </a:ext>
            </a:extLst>
          </p:cNvPr>
          <p:cNvSpPr txBox="1"/>
          <p:nvPr/>
        </p:nvSpPr>
        <p:spPr>
          <a:xfrm>
            <a:off x="8697655" y="2786810"/>
            <a:ext cx="19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Bid system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FEC780-6F14-4B33-B7A2-C6755212E62D}"/>
              </a:ext>
            </a:extLst>
          </p:cNvPr>
          <p:cNvSpPr txBox="1"/>
          <p:nvPr/>
        </p:nvSpPr>
        <p:spPr>
          <a:xfrm>
            <a:off x="1086647" y="3853716"/>
            <a:ext cx="19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system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52FD96-5EEA-4DA5-844D-AD79F41A997C}"/>
              </a:ext>
            </a:extLst>
          </p:cNvPr>
          <p:cNvSpPr txBox="1"/>
          <p:nvPr/>
        </p:nvSpPr>
        <p:spPr>
          <a:xfrm>
            <a:off x="886739" y="3105620"/>
            <a:ext cx="19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Payment system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6B6DC4-9B04-483D-8F0B-88ED70A964A3}"/>
              </a:ext>
            </a:extLst>
          </p:cNvPr>
          <p:cNvSpPr txBox="1"/>
          <p:nvPr/>
        </p:nvSpPr>
        <p:spPr>
          <a:xfrm>
            <a:off x="887582" y="2209060"/>
            <a:ext cx="19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reputation system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680261-BD4A-47FC-80CF-E9CE19884D83}"/>
              </a:ext>
            </a:extLst>
          </p:cNvPr>
          <p:cNvSpPr txBox="1"/>
          <p:nvPr/>
        </p:nvSpPr>
        <p:spPr>
          <a:xfrm>
            <a:off x="202362" y="3517607"/>
            <a:ext cx="267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service system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B6AB6D-40ED-4E34-AC08-D5D47314C8B2}"/>
              </a:ext>
            </a:extLst>
          </p:cNvPr>
          <p:cNvSpPr txBox="1"/>
          <p:nvPr/>
        </p:nvSpPr>
        <p:spPr>
          <a:xfrm>
            <a:off x="8697655" y="3576717"/>
            <a:ext cx="224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Base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8CAF2B-158E-4D89-B992-1C12487921CE}"/>
              </a:ext>
            </a:extLst>
          </p:cNvPr>
          <p:cNvCxnSpPr>
            <a:stCxn id="31" idx="3"/>
          </p:cNvCxnSpPr>
          <p:nvPr/>
        </p:nvCxnSpPr>
        <p:spPr>
          <a:xfrm>
            <a:off x="2873357" y="2393726"/>
            <a:ext cx="921043" cy="6447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05B45-23B5-4D1D-8722-4C393FDED2D4}"/>
              </a:ext>
            </a:extLst>
          </p:cNvPr>
          <p:cNvCxnSpPr>
            <a:cxnSpLocks/>
          </p:cNvCxnSpPr>
          <p:nvPr/>
        </p:nvCxnSpPr>
        <p:spPr>
          <a:xfrm>
            <a:off x="2805458" y="2952742"/>
            <a:ext cx="861666" cy="3007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2F1558-A06C-49E8-94C4-1845FD9D9E3E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7449387" y="2971476"/>
            <a:ext cx="1248268" cy="457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533612-800D-4CDD-A398-68ECAB19B16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443216" y="2393726"/>
            <a:ext cx="1169001" cy="7094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5346B5-2C6A-44B1-9AE8-0221343626F9}"/>
              </a:ext>
            </a:extLst>
          </p:cNvPr>
          <p:cNvCxnSpPr>
            <a:cxnSpLocks/>
          </p:cNvCxnSpPr>
          <p:nvPr/>
        </p:nvCxnSpPr>
        <p:spPr>
          <a:xfrm flipV="1">
            <a:off x="2490859" y="3902260"/>
            <a:ext cx="1230381" cy="1458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EA57E88-6E7B-4490-8E9F-C5ECC991924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603183" y="3677444"/>
            <a:ext cx="1198896" cy="573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DCED0EF-785D-4EC5-AFA6-945EAD128597}"/>
              </a:ext>
            </a:extLst>
          </p:cNvPr>
          <p:cNvCxnSpPr>
            <a:cxnSpLocks/>
          </p:cNvCxnSpPr>
          <p:nvPr/>
        </p:nvCxnSpPr>
        <p:spPr>
          <a:xfrm>
            <a:off x="2565235" y="3347648"/>
            <a:ext cx="1101889" cy="1209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ACDE328-E921-4C4B-BB60-95964D01EB02}"/>
              </a:ext>
            </a:extLst>
          </p:cNvPr>
          <p:cNvCxnSpPr>
            <a:cxnSpLocks/>
            <a:stCxn id="5" idx="3"/>
            <a:endCxn id="33" idx="1"/>
          </p:cNvCxnSpPr>
          <p:nvPr/>
        </p:nvCxnSpPr>
        <p:spPr>
          <a:xfrm>
            <a:off x="7368548" y="3677444"/>
            <a:ext cx="1329107" cy="1301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E4CF06A-DA99-49B2-A732-BE49CD10695D}"/>
              </a:ext>
            </a:extLst>
          </p:cNvPr>
          <p:cNvSpPr txBox="1"/>
          <p:nvPr/>
        </p:nvSpPr>
        <p:spPr>
          <a:xfrm>
            <a:off x="354049" y="135084"/>
            <a:ext cx="2211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Basic structure</a:t>
            </a:r>
          </a:p>
        </p:txBody>
      </p:sp>
    </p:spTree>
    <p:extLst>
      <p:ext uri="{BB962C8B-B14F-4D97-AF65-F5344CB8AC3E}">
        <p14:creationId xmlns:p14="http://schemas.microsoft.com/office/powerpoint/2010/main" val="277997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FB9E8E-E8B0-4C36-A14C-5841BA5003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642" y="635"/>
            <a:ext cx="6806350" cy="68573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BB9AC2-EB75-4A32-9132-28FC13D556C7}"/>
              </a:ext>
            </a:extLst>
          </p:cNvPr>
          <p:cNvSpPr txBox="1"/>
          <p:nvPr/>
        </p:nvSpPr>
        <p:spPr>
          <a:xfrm>
            <a:off x="175210" y="246185"/>
            <a:ext cx="240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Basic structure</a:t>
            </a:r>
          </a:p>
        </p:txBody>
      </p:sp>
    </p:spTree>
    <p:extLst>
      <p:ext uri="{BB962C8B-B14F-4D97-AF65-F5344CB8AC3E}">
        <p14:creationId xmlns:p14="http://schemas.microsoft.com/office/powerpoint/2010/main" val="101394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5FB267-8DBE-4A3E-A90B-2BAE5BA7BF6B}"/>
              </a:ext>
            </a:extLst>
          </p:cNvPr>
          <p:cNvSpPr txBox="1"/>
          <p:nvPr/>
        </p:nvSpPr>
        <p:spPr>
          <a:xfrm>
            <a:off x="329184" y="347472"/>
            <a:ext cx="236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Video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CF54C-451A-47CB-833D-951022CB7BB4}"/>
              </a:ext>
            </a:extLst>
          </p:cNvPr>
          <p:cNvSpPr txBox="1"/>
          <p:nvPr/>
        </p:nvSpPr>
        <p:spPr>
          <a:xfrm>
            <a:off x="329184" y="1078992"/>
            <a:ext cx="3182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Requirements: </a:t>
            </a:r>
          </a:p>
          <a:p>
            <a:r>
              <a:rPr lang="en-US" dirty="0"/>
              <a:t>1. Real-time video</a:t>
            </a:r>
          </a:p>
          <a:p>
            <a:r>
              <a:rPr lang="en-US" dirty="0"/>
              <a:t>2. Low latency</a:t>
            </a:r>
          </a:p>
          <a:p>
            <a:r>
              <a:rPr lang="en-US" dirty="0"/>
              <a:t>3. First thousands of Users, maybe millions of Users in the future.</a:t>
            </a:r>
          </a:p>
          <a:p>
            <a:r>
              <a:rPr lang="en-US" dirty="0"/>
              <a:t>4. Reconnect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20ED0-EB45-4290-BB50-8990D388F5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56" y="630936"/>
            <a:ext cx="7379208" cy="5257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23DCD2-13A7-41BF-8A41-A592FF0945B9}"/>
              </a:ext>
            </a:extLst>
          </p:cNvPr>
          <p:cNvSpPr txBox="1"/>
          <p:nvPr/>
        </p:nvSpPr>
        <p:spPr>
          <a:xfrm>
            <a:off x="6227064" y="6042398"/>
            <a:ext cx="32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Architecture </a:t>
            </a:r>
          </a:p>
        </p:txBody>
      </p:sp>
    </p:spTree>
    <p:extLst>
      <p:ext uri="{BB962C8B-B14F-4D97-AF65-F5344CB8AC3E}">
        <p14:creationId xmlns:p14="http://schemas.microsoft.com/office/powerpoint/2010/main" val="379091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6DF7CC-CEA7-49A4-B9BF-7B52B3BA165A}"/>
              </a:ext>
            </a:extLst>
          </p:cNvPr>
          <p:cNvSpPr txBox="1"/>
          <p:nvPr/>
        </p:nvSpPr>
        <p:spPr>
          <a:xfrm>
            <a:off x="356616" y="292608"/>
            <a:ext cx="2916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Video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6745C-974D-4D03-BF87-0414DFE192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23" y="1043354"/>
            <a:ext cx="8733692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67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B81F5D-CD16-40DC-B725-CA479EA4DC55}"/>
              </a:ext>
            </a:extLst>
          </p:cNvPr>
          <p:cNvSpPr txBox="1"/>
          <p:nvPr/>
        </p:nvSpPr>
        <p:spPr>
          <a:xfrm>
            <a:off x="384048" y="347472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Bid(Auction)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EBE6A-6B42-4491-BF9D-BD35A751FCE2}"/>
              </a:ext>
            </a:extLst>
          </p:cNvPr>
          <p:cNvSpPr txBox="1"/>
          <p:nvPr/>
        </p:nvSpPr>
        <p:spPr>
          <a:xfrm>
            <a:off x="484632" y="1078992"/>
            <a:ext cx="2084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Requirements:</a:t>
            </a:r>
          </a:p>
          <a:p>
            <a:r>
              <a:rPr lang="en-US" dirty="0"/>
              <a:t>Auction must be as real-time as possible: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993389-4E7B-450F-8E16-A9204809FD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938" y="1233678"/>
            <a:ext cx="7625334" cy="515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847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247</TotalTime>
  <Words>213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Gill Sans MT</vt:lpstr>
      <vt:lpstr>Office Theme</vt:lpstr>
      <vt:lpstr>Gallery</vt:lpstr>
      <vt:lpstr>Online Bidding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zhao</dc:creator>
  <cp:lastModifiedBy>qi zhao</cp:lastModifiedBy>
  <cp:revision>24</cp:revision>
  <dcterms:created xsi:type="dcterms:W3CDTF">2018-05-02T13:51:49Z</dcterms:created>
  <dcterms:modified xsi:type="dcterms:W3CDTF">2018-05-02T18:00:44Z</dcterms:modified>
</cp:coreProperties>
</file>