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FB250-CFFC-473E-840E-BE0576721FB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6688-D1E2-4A6F-B9C7-E4921509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6688-D1E2-4A6F-B9C7-E492150939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1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AB46-C6D0-4E51-A014-B61DC8BA9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B53E7-3FC7-4B82-A454-4EB925D6F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1E2C1-BD40-4BB4-8114-09F0B664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DEB7-D22E-4E13-AFF4-9BDB2DFA7A6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D9D52-F5D5-4A40-A768-BB6BC1E1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B359E-149A-4B23-B62F-62981B7C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91F-3CB7-4E27-A1DA-FF1C6E57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CE38-D16C-4AA9-84B1-DBB522E5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DC4AD-7F24-4202-B63D-30C597D0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6BCE-929A-44D8-9D09-0C1E22BF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DEB7-D22E-4E13-AFF4-9BDB2DFA7A6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71E8-16D0-49C2-9DB6-702336A8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CDBB-F567-4277-89C8-22A526BF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91F-3CB7-4E27-A1DA-FF1C6E57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5CA67-C180-4295-9669-568FC6BF7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91639-DD57-471C-A9EA-FBE26F181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1D60-FAF3-455B-ABCF-D1029AD6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DEB7-D22E-4E13-AFF4-9BDB2DFA7A6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4291-9348-4B22-8D15-50E77374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AA3D-9BA8-49D6-A37A-C25B29E9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91F-3CB7-4E27-A1DA-FF1C6E57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7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76B-3658-4CAA-8171-C0D1A87A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5E42-2917-4C36-9425-3C179B84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E0BBC-B476-4525-8628-A0FA8ADE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DEB7-D22E-4E13-AFF4-9BDB2DFA7A6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D094D-95BC-461D-B6AD-760C1927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61D6-E958-4BA5-97F4-66DEE551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91F-3CB7-4E27-A1DA-FF1C6E57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011C-DE72-403F-B00B-01ECAE36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D874B-20EE-4CF7-968E-43CBF4118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F38A-8795-4A32-9DEA-A3BD6078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DEB7-D22E-4E13-AFF4-9BDB2DFA7A6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D83F5-936F-44B0-B6B4-AD85E36A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26A6-12D7-4B59-BDE2-BEC0B527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91F-3CB7-4E27-A1DA-FF1C6E57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BD34-3564-4043-AB30-6B5BEF7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4848-D119-4481-B918-CCF0656D8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D9E31-48D8-4C3F-9243-3A24175E4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3CF65-25FC-4032-8821-4C39E5B2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DEB7-D22E-4E13-AFF4-9BDB2DFA7A6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B6B80-56AB-49A5-A70D-9A209606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D7DD5-04F3-44D8-AA66-0CADED31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91F-3CB7-4E27-A1DA-FF1C6E57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6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D19C-A78E-49BC-A383-F992B553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F6B3-D944-4FBA-92AD-635C4233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BD997-6754-4E1F-AECD-938280715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88EB5-17A1-4054-A150-379593C7A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D2484-635A-4BBE-B252-F1B863FC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E5505-DF6D-4F18-B2B3-959DEFB6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DEB7-D22E-4E13-AFF4-9BDB2DFA7A6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EEE3D-D810-4FE7-9EE7-06B3D839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7BF3C-754E-4ECF-BF32-9E24E7BB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91F-3CB7-4E27-A1DA-FF1C6E57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6BF7-B73B-4D80-BB89-CF589F5E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98070-033C-42DF-B6F7-D8A32A46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DEB7-D22E-4E13-AFF4-9BDB2DFA7A6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E39D9-F817-4726-AF51-9EDE84A3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74046-011B-466F-B215-BF17B956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91F-3CB7-4E27-A1DA-FF1C6E57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0CE69-90C2-405F-AF27-F4753B2A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DEB7-D22E-4E13-AFF4-9BDB2DFA7A6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B2771-1B32-4044-B48D-A142A3C3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D8B93-DBC4-4C8F-B04E-575716FB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91F-3CB7-4E27-A1DA-FF1C6E57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97B4-0E5D-4752-9D57-EC965C90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4890-9FDC-4011-B633-314B3BA3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BE5B-976C-4319-BECA-54DDF8CB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8E62A-7956-46E9-9593-A5EA7F72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DEB7-D22E-4E13-AFF4-9BDB2DFA7A6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68C21-683C-4BC0-8300-59476213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A365C-031D-43A2-9E80-AE136381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91F-3CB7-4E27-A1DA-FF1C6E57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6E05-88BF-4B15-99AB-D23AEE48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3FFF2-8CDA-4B52-BE84-B7560F2A1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9D2A6-4777-4590-ABB3-EA657943C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9760-73F4-4632-9056-3947493A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DEB7-D22E-4E13-AFF4-9BDB2DFA7A6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222F3-B7AE-4E9A-A774-D1D45B9C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0F37-3D77-4539-9D55-DDD5D0F0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91F-3CB7-4E27-A1DA-FF1C6E57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96D18-91AF-4A4B-830A-78EB5597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E07F3-6A9F-4468-990D-B3EE3C90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8E46-2071-4999-9571-1A71743C4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DEB7-D22E-4E13-AFF4-9BDB2DFA7A6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42D6-52D0-4EB4-B97D-EFDB53A26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5CD7-80B1-43A5-AF52-85D0C4416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E91F-3CB7-4E27-A1DA-FF1C6E57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7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oulette, object&#10;&#10;Description generated with very high confidence">
            <a:extLst>
              <a:ext uri="{FF2B5EF4-FFF2-40B4-BE49-F238E27FC236}">
                <a16:creationId xmlns:a16="http://schemas.microsoft.com/office/drawing/2014/main" id="{46E73785-895A-4681-9859-00D4994C6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99821-68E5-46EC-985A-A4A36796E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1131" y="3523761"/>
            <a:ext cx="3852041" cy="2624120"/>
          </a:xfrm>
        </p:spPr>
        <p:txBody>
          <a:bodyPr>
            <a:noAutofit/>
          </a:bodyPr>
          <a:lstStyle/>
          <a:p>
            <a:r>
              <a:rPr lang="en-US" altLang="zh-CN" sz="5400" b="1" dirty="0"/>
              <a:t>Using News To Predict  Stock Movement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E81CA-69DE-4759-B8CA-3A4DEF012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4194-E5A9-4D8B-AB29-2F4E21D5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199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Model Train</a:t>
            </a:r>
            <a:br>
              <a:rPr lang="en-US" dirty="0"/>
            </a:br>
            <a:r>
              <a:rPr lang="en-US" sz="3100" dirty="0"/>
              <a:t>In order to make the model more complex: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8BCF-FB3E-44BF-AB04-BC21E7E50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5979335"/>
            <a:ext cx="10515600" cy="567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so many training data, and the performance is so poor.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D1FC8C-8D36-42B3-B273-DF217A935F95}"/>
              </a:ext>
            </a:extLst>
          </p:cNvPr>
          <p:cNvSpPr txBox="1">
            <a:spLocks/>
          </p:cNvSpPr>
          <p:nvPr/>
        </p:nvSpPr>
        <p:spPr>
          <a:xfrm>
            <a:off x="453958" y="1470836"/>
            <a:ext cx="10515600" cy="45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CF0B64-8843-43F9-A72A-CB7311B1105F}"/>
              </a:ext>
            </a:extLst>
          </p:cNvPr>
          <p:cNvSpPr txBox="1">
            <a:spLocks/>
          </p:cNvSpPr>
          <p:nvPr/>
        </p:nvSpPr>
        <p:spPr>
          <a:xfrm>
            <a:off x="453958" y="3670570"/>
            <a:ext cx="10515600" cy="45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MLP: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7652CB-2F9C-4AF3-8AA3-D0100712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31" y="4122568"/>
            <a:ext cx="4724809" cy="1524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7F826F-7591-4825-959B-11EC1E13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766" y="1730981"/>
            <a:ext cx="4419983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C1C8-A856-4242-81B7-83F439C9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8730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E037-7B4A-4AD9-845A-30BBA949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about the model, it is about the feature 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error analysis yet.</a:t>
            </a:r>
          </a:p>
        </p:txBody>
      </p:sp>
    </p:spTree>
    <p:extLst>
      <p:ext uri="{BB962C8B-B14F-4D97-AF65-F5344CB8AC3E}">
        <p14:creationId xmlns:p14="http://schemas.microsoft.com/office/powerpoint/2010/main" val="208834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4C09-2815-4823-BF13-C45DA4A3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40502"/>
          </a:xfrm>
        </p:spPr>
        <p:txBody>
          <a:bodyPr>
            <a:normAutofit/>
          </a:bodyPr>
          <a:lstStyle/>
          <a:p>
            <a:r>
              <a:rPr lang="en-US" sz="4000" dirty="0"/>
              <a:t>We go from feature selection to model train again.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4754-E8DA-43A3-86C7-ED3EF2F8F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69" y="1253331"/>
            <a:ext cx="10515600" cy="4351338"/>
          </a:xfrm>
        </p:spPr>
        <p:txBody>
          <a:bodyPr/>
          <a:lstStyle/>
          <a:p>
            <a:r>
              <a:rPr lang="en-US" dirty="0"/>
              <a:t>Add all the numerical features of news data to market data</a:t>
            </a:r>
          </a:p>
          <a:p>
            <a:r>
              <a:rPr lang="en-US" dirty="0"/>
              <a:t>And we train the model again:</a:t>
            </a:r>
          </a:p>
          <a:p>
            <a:pPr marL="0" indent="0">
              <a:buNone/>
            </a:pPr>
            <a:r>
              <a:rPr lang="en-US" dirty="0"/>
              <a:t>MLP: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XGBBoost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A5991-BA81-4121-9A34-00200D7D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85" y="2740069"/>
            <a:ext cx="4298052" cy="1577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FC25EB-49B1-4454-A8AC-2B64E8C7C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279" y="5038407"/>
            <a:ext cx="4008467" cy="153175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ADCC7A-7FF4-44B7-91E2-2477EACB91BA}"/>
              </a:ext>
            </a:extLst>
          </p:cNvPr>
          <p:cNvSpPr txBox="1">
            <a:spLocks/>
          </p:cNvSpPr>
          <p:nvPr/>
        </p:nvSpPr>
        <p:spPr>
          <a:xfrm>
            <a:off x="7972747" y="3877304"/>
            <a:ext cx="4298052" cy="269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are still working on it!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B98F-4F59-4A66-9591-8E77F36E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Overall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34AF87-F4B1-422A-A4F2-BB7BE599C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496" y="1146004"/>
            <a:ext cx="11073008" cy="519830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C19636-9B3B-41F1-AF00-198CC1559688}"/>
              </a:ext>
            </a:extLst>
          </p:cNvPr>
          <p:cNvCxnSpPr/>
          <p:nvPr/>
        </p:nvCxnSpPr>
        <p:spPr>
          <a:xfrm>
            <a:off x="3872204" y="4273420"/>
            <a:ext cx="457200" cy="57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5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84B4-F898-4A05-89B3-F31DA55B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3145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0AF6-5AF2-413F-A294-8A1A11B1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32" y="1463948"/>
            <a:ext cx="2936132" cy="616018"/>
          </a:xfrm>
        </p:spPr>
        <p:txBody>
          <a:bodyPr>
            <a:normAutofit fontScale="92500"/>
          </a:bodyPr>
          <a:lstStyle/>
          <a:p>
            <a:r>
              <a:rPr lang="en-US" dirty="0"/>
              <a:t>feature meaning?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0F141C-3776-4192-B12A-E293D44DD69C}"/>
              </a:ext>
            </a:extLst>
          </p:cNvPr>
          <p:cNvSpPr txBox="1">
            <a:spLocks/>
          </p:cNvSpPr>
          <p:nvPr/>
        </p:nvSpPr>
        <p:spPr>
          <a:xfrm>
            <a:off x="4706566" y="1517617"/>
            <a:ext cx="3357663" cy="616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importance?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C414D2-46E2-4485-85A3-4F98FD3048CA}"/>
              </a:ext>
            </a:extLst>
          </p:cNvPr>
          <p:cNvSpPr txBox="1">
            <a:spLocks/>
          </p:cNvSpPr>
          <p:nvPr/>
        </p:nvSpPr>
        <p:spPr>
          <a:xfrm>
            <a:off x="8842443" y="1566088"/>
            <a:ext cx="2602149" cy="616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handle?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3C8426-A9D6-40FC-AE1C-C16ED02A7CB8}"/>
              </a:ext>
            </a:extLst>
          </p:cNvPr>
          <p:cNvCxnSpPr>
            <a:stCxn id="3" idx="2"/>
          </p:cNvCxnSpPr>
          <p:nvPr/>
        </p:nvCxnSpPr>
        <p:spPr>
          <a:xfrm>
            <a:off x="2308698" y="2079966"/>
            <a:ext cx="8916" cy="98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1B4FD1-B4CE-458D-B02D-700AF3FA8DE0}"/>
              </a:ext>
            </a:extLst>
          </p:cNvPr>
          <p:cNvCxnSpPr>
            <a:stCxn id="4" idx="2"/>
          </p:cNvCxnSpPr>
          <p:nvPr/>
        </p:nvCxnSpPr>
        <p:spPr>
          <a:xfrm flipH="1">
            <a:off x="6371617" y="2133635"/>
            <a:ext cx="13781" cy="98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0C05FD-0098-445C-8642-D9D62A94A1C2}"/>
              </a:ext>
            </a:extLst>
          </p:cNvPr>
          <p:cNvCxnSpPr>
            <a:stCxn id="5" idx="2"/>
          </p:cNvCxnSpPr>
          <p:nvPr/>
        </p:nvCxnSpPr>
        <p:spPr>
          <a:xfrm>
            <a:off x="10143518" y="2182106"/>
            <a:ext cx="7295" cy="8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8565C9-30EE-478D-ACD1-3CA67E57DF3B}"/>
              </a:ext>
            </a:extLst>
          </p:cNvPr>
          <p:cNvSpPr/>
          <p:nvPr/>
        </p:nvSpPr>
        <p:spPr>
          <a:xfrm>
            <a:off x="1061937" y="4103384"/>
            <a:ext cx="2470827" cy="1789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documentation</a:t>
            </a:r>
          </a:p>
          <a:p>
            <a:pPr algn="ctr"/>
            <a:r>
              <a:rPr lang="en-US" dirty="0"/>
              <a:t>Google</a:t>
            </a:r>
          </a:p>
          <a:p>
            <a:pPr algn="ctr"/>
            <a:r>
              <a:rPr lang="en-US" dirty="0"/>
              <a:t>Ask others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D84405-7679-43FD-825B-386811EC59DC}"/>
              </a:ext>
            </a:extLst>
          </p:cNvPr>
          <p:cNvSpPr/>
          <p:nvPr/>
        </p:nvSpPr>
        <p:spPr>
          <a:xfrm>
            <a:off x="4805464" y="4045018"/>
            <a:ext cx="3079615" cy="190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human expert</a:t>
            </a:r>
          </a:p>
          <a:p>
            <a:pPr algn="ctr"/>
            <a:r>
              <a:rPr lang="en-US" dirty="0"/>
              <a:t>Using figure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84CE63-8061-478E-A45C-41D11AE1FB8F}"/>
              </a:ext>
            </a:extLst>
          </p:cNvPr>
          <p:cNvSpPr/>
          <p:nvPr/>
        </p:nvSpPr>
        <p:spPr>
          <a:xfrm>
            <a:off x="8842443" y="4103384"/>
            <a:ext cx="2913435" cy="1789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 or categorical</a:t>
            </a:r>
          </a:p>
          <a:p>
            <a:pPr algn="ctr"/>
            <a:r>
              <a:rPr lang="en-US" dirty="0"/>
              <a:t>If categorical, how many?</a:t>
            </a:r>
          </a:p>
        </p:txBody>
      </p:sp>
    </p:spTree>
    <p:extLst>
      <p:ext uri="{BB962C8B-B14F-4D97-AF65-F5344CB8AC3E}">
        <p14:creationId xmlns:p14="http://schemas.microsoft.com/office/powerpoint/2010/main" val="208271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A4FA-8EB2-4DFF-B1F5-52140E5A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87519" cy="56873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81CA-13B4-462C-B93A-AA272D9E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489" y="834045"/>
            <a:ext cx="3004226" cy="820298"/>
          </a:xfrm>
        </p:spPr>
        <p:txBody>
          <a:bodyPr/>
          <a:lstStyle/>
          <a:p>
            <a:r>
              <a:rPr lang="en-US" dirty="0"/>
              <a:t>For market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83C72-6428-4879-ABB7-8875E31D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28" y="1546901"/>
            <a:ext cx="5897902" cy="422413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4AB055-EE97-4DD0-B296-D4731918EED3}"/>
              </a:ext>
            </a:extLst>
          </p:cNvPr>
          <p:cNvSpPr txBox="1">
            <a:spLocks/>
          </p:cNvSpPr>
          <p:nvPr/>
        </p:nvSpPr>
        <p:spPr>
          <a:xfrm>
            <a:off x="7741595" y="979522"/>
            <a:ext cx="3004226" cy="82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news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FA7647-C70E-4E34-BBA4-D0DE2E59D546}"/>
              </a:ext>
            </a:extLst>
          </p:cNvPr>
          <p:cNvSpPr txBox="1">
            <a:spLocks/>
          </p:cNvSpPr>
          <p:nvPr/>
        </p:nvSpPr>
        <p:spPr>
          <a:xfrm>
            <a:off x="7517859" y="1877438"/>
            <a:ext cx="3227961" cy="400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A8945A-F47A-4F03-A3E2-F5D8DA92C3D9}"/>
              </a:ext>
            </a:extLst>
          </p:cNvPr>
          <p:cNvSpPr txBox="1">
            <a:spLocks/>
          </p:cNvSpPr>
          <p:nvPr/>
        </p:nvSpPr>
        <p:spPr>
          <a:xfrm>
            <a:off x="7741595" y="2288230"/>
            <a:ext cx="3004226" cy="359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Urgency: 3</a:t>
            </a:r>
          </a:p>
          <a:p>
            <a:pPr marL="0" indent="0">
              <a:buNone/>
            </a:pPr>
            <a:r>
              <a:rPr lang="en-US" dirty="0" err="1"/>
              <a:t>Takesequence</a:t>
            </a:r>
            <a:r>
              <a:rPr lang="en-US" dirty="0"/>
              <a:t>: 97</a:t>
            </a:r>
          </a:p>
          <a:p>
            <a:pPr marL="0" indent="0">
              <a:buNone/>
            </a:pPr>
            <a:r>
              <a:rPr lang="en-US" dirty="0"/>
              <a:t>Provider: 30</a:t>
            </a:r>
          </a:p>
          <a:p>
            <a:pPr marL="0" indent="0">
              <a:buNone/>
            </a:pPr>
            <a:r>
              <a:rPr lang="en-US" dirty="0"/>
              <a:t>Audiences: 88488</a:t>
            </a:r>
          </a:p>
          <a:p>
            <a:pPr marL="0" indent="0">
              <a:buNone/>
            </a:pPr>
            <a:r>
              <a:rPr lang="en-US" dirty="0" err="1"/>
              <a:t>HeadlineTag</a:t>
            </a:r>
            <a:r>
              <a:rPr lang="en-US" dirty="0"/>
              <a:t>: 163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54FBD4-1C54-47D2-8575-CBCE9265FBB6}"/>
              </a:ext>
            </a:extLst>
          </p:cNvPr>
          <p:cNvSpPr txBox="1">
            <a:spLocks/>
          </p:cNvSpPr>
          <p:nvPr/>
        </p:nvSpPr>
        <p:spPr>
          <a:xfrm>
            <a:off x="0" y="6384858"/>
            <a:ext cx="12192000" cy="473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After this, We choose two features from news data, and all the numerical features from market data</a:t>
            </a:r>
          </a:p>
        </p:txBody>
      </p:sp>
    </p:spTree>
    <p:extLst>
      <p:ext uri="{BB962C8B-B14F-4D97-AF65-F5344CB8AC3E}">
        <p14:creationId xmlns:p14="http://schemas.microsoft.com/office/powerpoint/2010/main" val="400240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203C-C35D-43DB-BF1C-E791B6A7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063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0DCE-45A7-4B5A-9883-4626F846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8176"/>
            <a:ext cx="10515600" cy="3302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Criteria:</a:t>
            </a:r>
          </a:p>
          <a:p>
            <a:r>
              <a:rPr lang="en-US" dirty="0"/>
              <a:t>Simple model</a:t>
            </a:r>
          </a:p>
          <a:p>
            <a:r>
              <a:rPr lang="en-US" dirty="0"/>
              <a:t>Easy to be implemented</a:t>
            </a:r>
          </a:p>
          <a:p>
            <a:r>
              <a:rPr lang="en-US" dirty="0"/>
              <a:t>Fast to be trained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RAM: 17 G, Small extra memory cost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DF1E43-5D03-4E90-8427-78E0A2AD2991}"/>
              </a:ext>
            </a:extLst>
          </p:cNvPr>
          <p:cNvSpPr txBox="1">
            <a:spLocks/>
          </p:cNvSpPr>
          <p:nvPr/>
        </p:nvSpPr>
        <p:spPr>
          <a:xfrm>
            <a:off x="0" y="5509824"/>
            <a:ext cx="10515600" cy="87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6AA65-30EC-43C1-9EA1-BA87D5ACA994}"/>
              </a:ext>
            </a:extLst>
          </p:cNvPr>
          <p:cNvSpPr txBox="1">
            <a:spLocks/>
          </p:cNvSpPr>
          <p:nvPr/>
        </p:nvSpPr>
        <p:spPr>
          <a:xfrm>
            <a:off x="103761" y="4651052"/>
            <a:ext cx="10515600" cy="1068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6C6E95-4591-4092-83D6-06F3940C57CB}"/>
              </a:ext>
            </a:extLst>
          </p:cNvPr>
          <p:cNvSpPr txBox="1">
            <a:spLocks/>
          </p:cNvSpPr>
          <p:nvPr/>
        </p:nvSpPr>
        <p:spPr>
          <a:xfrm>
            <a:off x="207522" y="3867361"/>
            <a:ext cx="10515600" cy="24261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this is a two-class classification problem…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8BA5C6-CB9B-495D-9404-0BB7AE4F0C03}"/>
              </a:ext>
            </a:extLst>
          </p:cNvPr>
          <p:cNvSpPr txBox="1">
            <a:spLocks/>
          </p:cNvSpPr>
          <p:nvPr/>
        </p:nvSpPr>
        <p:spPr>
          <a:xfrm>
            <a:off x="6971489" y="1138136"/>
            <a:ext cx="5220511" cy="1692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regression!</a:t>
            </a:r>
          </a:p>
        </p:txBody>
      </p:sp>
    </p:spTree>
    <p:extLst>
      <p:ext uri="{BB962C8B-B14F-4D97-AF65-F5344CB8AC3E}">
        <p14:creationId xmlns:p14="http://schemas.microsoft.com/office/powerpoint/2010/main" val="355637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8608-EE01-41CB-9787-1377256C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819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preprocess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0734-B6EC-48D5-AC54-10A1BBD2C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0485"/>
            <a:ext cx="10515600" cy="538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sz="2000" dirty="0"/>
              <a:t>Handle the </a:t>
            </a:r>
            <a:r>
              <a:rPr lang="en-US" altLang="zh-CN" sz="2000" dirty="0"/>
              <a:t>exceptional data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655C2-4E20-4AC3-B337-B8C4EDA77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970"/>
            <a:ext cx="10515600" cy="569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6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752E-982A-431D-B15C-E13FEC6C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199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preprocess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61E2-9C73-4A37-85E3-AEC10C5B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64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Combine the news data and market data. </a:t>
            </a:r>
          </a:p>
          <a:p>
            <a:pPr marL="0" indent="0">
              <a:buNone/>
            </a:pPr>
            <a:r>
              <a:rPr lang="en-US" dirty="0"/>
              <a:t>HOW?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A555A-18F0-4DD7-85AE-143B3499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609"/>
            <a:ext cx="12192000" cy="46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4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F480-B518-4629-810F-D0A27C77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68103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preprocess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302D-CF39-4B8E-B310-547AC1D5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1225"/>
            <a:ext cx="10515600" cy="112185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Normalize the data</a:t>
            </a:r>
          </a:p>
          <a:p>
            <a:pPr marL="0" indent="0">
              <a:buNone/>
            </a:pPr>
            <a:r>
              <a:rPr lang="en-US" dirty="0"/>
              <a:t>We use </a:t>
            </a:r>
            <a:r>
              <a:rPr lang="en-US" dirty="0">
                <a:solidFill>
                  <a:srgbClr val="FF0000"/>
                </a:solidFill>
              </a:rPr>
              <a:t>standard score </a:t>
            </a:r>
            <a:r>
              <a:rPr lang="en-US" dirty="0"/>
              <a:t>to normalize the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B38FE4-7597-49E5-89BF-170D3D099913}"/>
              </a:ext>
            </a:extLst>
          </p:cNvPr>
          <p:cNvSpPr txBox="1">
            <a:spLocks/>
          </p:cNvSpPr>
          <p:nvPr/>
        </p:nvSpPr>
        <p:spPr>
          <a:xfrm>
            <a:off x="0" y="3592816"/>
            <a:ext cx="10515600" cy="203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Split the data to training data and validation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drop the data before 2012, because…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Then, 70% training, 30% validation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D35F4-C21C-48E5-9CCA-96EEE616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5" y="2033081"/>
            <a:ext cx="895249" cy="63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9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9872-AE4F-474D-B63F-A419B25C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1454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Train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5F6540-882F-4A95-BC08-99BA0AF790E5}"/>
              </a:ext>
            </a:extLst>
          </p:cNvPr>
          <p:cNvSpPr txBox="1">
            <a:spLocks/>
          </p:cNvSpPr>
          <p:nvPr/>
        </p:nvSpPr>
        <p:spPr>
          <a:xfrm>
            <a:off x="10184859" y="1112262"/>
            <a:ext cx="1838527" cy="466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change C,  nothing changed…</a:t>
            </a:r>
          </a:p>
        </p:txBody>
      </p:sp>
      <p:pic>
        <p:nvPicPr>
          <p:cNvPr id="14" name="Content Placeholder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43E4DA-BFCB-4050-9ED8-B893C1E5E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1454"/>
            <a:ext cx="10184859" cy="6386546"/>
          </a:xfrm>
        </p:spPr>
      </p:pic>
    </p:spTree>
    <p:extLst>
      <p:ext uri="{BB962C8B-B14F-4D97-AF65-F5344CB8AC3E}">
        <p14:creationId xmlns:p14="http://schemas.microsoft.com/office/powerpoint/2010/main" val="399222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265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Theme</vt:lpstr>
      <vt:lpstr>Using News To Predict  Stock Movement</vt:lpstr>
      <vt:lpstr>Overall Process</vt:lpstr>
      <vt:lpstr>Feature Selection</vt:lpstr>
      <vt:lpstr>Feature Selection</vt:lpstr>
      <vt:lpstr>Model Selection</vt:lpstr>
      <vt:lpstr>Feature preprocess</vt:lpstr>
      <vt:lpstr>Feature preprocess</vt:lpstr>
      <vt:lpstr>Feature preprocess</vt:lpstr>
      <vt:lpstr>Model Train</vt:lpstr>
      <vt:lpstr> Model Train In order to make the model more complex:</vt:lpstr>
      <vt:lpstr>Error analysis</vt:lpstr>
      <vt:lpstr>We go from feature selection to model train again.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News To Predict  Stock Movement</dc:title>
  <dc:creator>Qi Zhao</dc:creator>
  <cp:lastModifiedBy>Qi Zhao</cp:lastModifiedBy>
  <cp:revision>18</cp:revision>
  <dcterms:created xsi:type="dcterms:W3CDTF">2018-12-12T11:24:30Z</dcterms:created>
  <dcterms:modified xsi:type="dcterms:W3CDTF">2018-12-12T14:47:49Z</dcterms:modified>
</cp:coreProperties>
</file>