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7E1-7E96-4DD8-A0C2-9792273365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E34-CF8E-455C-A9C7-3458368C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0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7E1-7E96-4DD8-A0C2-9792273365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E34-CF8E-455C-A9C7-3458368C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7E1-7E96-4DD8-A0C2-9792273365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E34-CF8E-455C-A9C7-3458368C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7E1-7E96-4DD8-A0C2-9792273365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E34-CF8E-455C-A9C7-3458368C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3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7E1-7E96-4DD8-A0C2-9792273365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E34-CF8E-455C-A9C7-3458368C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0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7E1-7E96-4DD8-A0C2-9792273365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E34-CF8E-455C-A9C7-3458368C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1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7E1-7E96-4DD8-A0C2-9792273365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E34-CF8E-455C-A9C7-3458368C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7E1-7E96-4DD8-A0C2-9792273365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E34-CF8E-455C-A9C7-3458368C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7E1-7E96-4DD8-A0C2-9792273365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E34-CF8E-455C-A9C7-3458368C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7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7E1-7E96-4DD8-A0C2-9792273365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E34-CF8E-455C-A9C7-3458368C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2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7E1-7E96-4DD8-A0C2-9792273365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E34-CF8E-455C-A9C7-3458368C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8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A87E1-7E96-4DD8-A0C2-9792273365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4E34-CF8E-455C-A9C7-3458368C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3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" y="246888"/>
            <a:ext cx="13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036090"/>
            <a:ext cx="5783579" cy="32857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" y="2036090"/>
            <a:ext cx="5340096" cy="3150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344" y="1399032"/>
            <a:ext cx="99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0" y="1399032"/>
            <a:ext cx="99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2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" y="246888"/>
            <a:ext cx="13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B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1" y="1938528"/>
            <a:ext cx="5457270" cy="3236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1938528"/>
            <a:ext cx="5858852" cy="3374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21" y="1335024"/>
            <a:ext cx="99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76189" y="1335024"/>
            <a:ext cx="99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9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" y="246888"/>
            <a:ext cx="13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" y="877825"/>
            <a:ext cx="11667744" cy="554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119486"/>
            <a:ext cx="10482072" cy="4492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" y="246888"/>
            <a:ext cx="330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GO enrichment map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83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" y="24688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GO category plot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64" y="947166"/>
            <a:ext cx="10157460" cy="50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7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" y="246888"/>
            <a:ext cx="234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GO bar plot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22" y="974598"/>
            <a:ext cx="7419948" cy="49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3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" y="246888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GO dot plot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66" y="983741"/>
            <a:ext cx="7634478" cy="510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5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" y="246888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GSEA dot plot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20" y="1037758"/>
            <a:ext cx="8944356" cy="53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4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35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Cleveland Clinic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Shuai</dc:creator>
  <cp:lastModifiedBy>Zhao, Shuai</cp:lastModifiedBy>
  <cp:revision>7</cp:revision>
  <dcterms:created xsi:type="dcterms:W3CDTF">2020-04-12T18:59:56Z</dcterms:created>
  <dcterms:modified xsi:type="dcterms:W3CDTF">2020-04-18T20:09:12Z</dcterms:modified>
</cp:coreProperties>
</file>