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/>
    <p:restoredTop sz="94686"/>
  </p:normalViewPr>
  <p:slideViewPr>
    <p:cSldViewPr snapToGrid="0" snapToObjects="1">
      <p:cViewPr varScale="1">
        <p:scale>
          <a:sx n="141" d="100"/>
          <a:sy n="141" d="100"/>
        </p:scale>
        <p:origin x="22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6720928"/>
        <c:axId val="126201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YoY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66720928"/>
        <c:axId val="1262011824"/>
      </c:lineChart>
      <c:catAx>
        <c:axId val="1366720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2011824"/>
        <c:crosses val="autoZero"/>
        <c:auto val="1"/>
        <c:lblAlgn val="ctr"/>
        <c:lblOffset val="100"/>
        <c:noMultiLvlLbl val="0"/>
      </c:catAx>
      <c:valAx>
        <c:axId val="1262011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6720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8850-3893-B344-80B9-23BE2466A30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1B58-4AFD-E746-AB74-B3EF8C89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30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8850-3893-B344-80B9-23BE2466A30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1B58-4AFD-E746-AB74-B3EF8C89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3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8850-3893-B344-80B9-23BE2466A30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1B58-4AFD-E746-AB74-B3EF8C89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9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8850-3893-B344-80B9-23BE2466A30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1B58-4AFD-E746-AB74-B3EF8C89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6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8850-3893-B344-80B9-23BE2466A30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1B58-4AFD-E746-AB74-B3EF8C89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97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8850-3893-B344-80B9-23BE2466A30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1B58-4AFD-E746-AB74-B3EF8C89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3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8850-3893-B344-80B9-23BE2466A30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1B58-4AFD-E746-AB74-B3EF8C89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4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8850-3893-B344-80B9-23BE2466A30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1B58-4AFD-E746-AB74-B3EF8C89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4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8850-3893-B344-80B9-23BE2466A30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1B58-4AFD-E746-AB74-B3EF8C89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70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8850-3893-B344-80B9-23BE2466A30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1B58-4AFD-E746-AB74-B3EF8C89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1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8850-3893-B344-80B9-23BE2466A30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1B58-4AFD-E746-AB74-B3EF8C89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08850-3893-B344-80B9-23BE2466A30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B1B58-4AFD-E746-AB74-B3EF8C89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3774008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76917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Sheng Zhao</dc:creator>
  <cp:lastModifiedBy>Sheng Zhao</cp:lastModifiedBy>
  <cp:revision>3</cp:revision>
  <dcterms:created xsi:type="dcterms:W3CDTF">2017-09-13T03:40:44Z</dcterms:created>
  <dcterms:modified xsi:type="dcterms:W3CDTF">2017-09-13T03:43:55Z</dcterms:modified>
</cp:coreProperties>
</file>