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4.xml" ContentType="application/vnd.openxmlformats-officedocument.presentationml.notesSlide+xml"/>
  <Override PartName="/ppt/embeddings/oleObject6.bin" ContentType="application/vnd.openxmlformats-officedocument.oleObject"/>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notesSlides/notesSlide7.xml" ContentType="application/vnd.openxmlformats-officedocument.presentationml.notesSlide+xml"/>
  <Override PartName="/ppt/charts/chart7.xml" ContentType="application/vnd.openxmlformats-officedocument.drawingml.chart+xml"/>
  <Override PartName="/ppt/notesSlides/notesSlide8.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80" r:id="rId3"/>
    <p:sldId id="297" r:id="rId4"/>
    <p:sldId id="264" r:id="rId5"/>
    <p:sldId id="275" r:id="rId6"/>
    <p:sldId id="295" r:id="rId7"/>
    <p:sldId id="268" r:id="rId8"/>
    <p:sldId id="272" r:id="rId9"/>
    <p:sldId id="287" r:id="rId10"/>
    <p:sldId id="273" r:id="rId11"/>
    <p:sldId id="274" r:id="rId12"/>
    <p:sldId id="309" r:id="rId13"/>
    <p:sldId id="307" r:id="rId14"/>
    <p:sldId id="308" r:id="rId15"/>
    <p:sldId id="269" r:id="rId16"/>
    <p:sldId id="310" r:id="rId17"/>
    <p:sldId id="265" r:id="rId18"/>
    <p:sldId id="267" r:id="rId19"/>
    <p:sldId id="259" r:id="rId20"/>
    <p:sldId id="271" r:id="rId21"/>
    <p:sldId id="300" r:id="rId22"/>
    <p:sldId id="301" r:id="rId23"/>
    <p:sldId id="303" r:id="rId24"/>
    <p:sldId id="302" r:id="rId25"/>
    <p:sldId id="258" r:id="rId26"/>
    <p:sldId id="282" r:id="rId27"/>
    <p:sldId id="283" r:id="rId28"/>
    <p:sldId id="284" r:id="rId29"/>
    <p:sldId id="288" r:id="rId30"/>
    <p:sldId id="290" r:id="rId31"/>
    <p:sldId id="285" r:id="rId32"/>
    <p:sldId id="291" r:id="rId33"/>
    <p:sldId id="292" r:id="rId34"/>
    <p:sldId id="279" r:id="rId35"/>
    <p:sldId id="305" r:id="rId36"/>
    <p:sldId id="261" r:id="rId37"/>
    <p:sldId id="293" r:id="rId38"/>
    <p:sldId id="266" r:id="rId39"/>
    <p:sldId id="260" r:id="rId40"/>
    <p:sldId id="277" r:id="rId41"/>
    <p:sldId id="278" r:id="rId42"/>
    <p:sldId id="298" r:id="rId43"/>
    <p:sldId id="262" r:id="rId44"/>
    <p:sldId id="306" r:id="rId45"/>
    <p:sldId id="299" r:id="rId46"/>
    <p:sldId id="276" r:id="rId47"/>
    <p:sldId id="294"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0219" autoAdjust="0"/>
  </p:normalViewPr>
  <p:slideViewPr>
    <p:cSldViewPr snapToGrid="0" snapToObjects="1">
      <p:cViewPr>
        <p:scale>
          <a:sx n="120" d="100"/>
          <a:sy n="120" d="100"/>
        </p:scale>
        <p:origin x="-131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organ\AppData\Roaming\Microsoft\Excel\Book2%20(version%201).xlsb"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Sheet2!$A$2:$A$29</c:f>
              <c:numCache>
                <c:formatCode>General</c:formatCode>
                <c:ptCount val="2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50.0</c:v>
                </c:pt>
                <c:pt idx="21">
                  <c:v>100.0</c:v>
                </c:pt>
                <c:pt idx="22">
                  <c:v>200.0</c:v>
                </c:pt>
                <c:pt idx="23">
                  <c:v>500.0</c:v>
                </c:pt>
                <c:pt idx="24">
                  <c:v>1000.0</c:v>
                </c:pt>
                <c:pt idx="25">
                  <c:v>2000.0</c:v>
                </c:pt>
                <c:pt idx="26">
                  <c:v>3000.0</c:v>
                </c:pt>
                <c:pt idx="27">
                  <c:v>3200.0</c:v>
                </c:pt>
              </c:numCache>
            </c:numRef>
          </c:xVal>
          <c:yVal>
            <c:numRef>
              <c:f>Sheet2!$B$2:$B$29</c:f>
              <c:numCache>
                <c:formatCode>General</c:formatCode>
                <c:ptCount val="28"/>
                <c:pt idx="0">
                  <c:v>0.0740861</c:v>
                </c:pt>
                <c:pt idx="1">
                  <c:v>0.0742138</c:v>
                </c:pt>
                <c:pt idx="2">
                  <c:v>0.0742912</c:v>
                </c:pt>
                <c:pt idx="3">
                  <c:v>0.0743659</c:v>
                </c:pt>
                <c:pt idx="4">
                  <c:v>0.0744219</c:v>
                </c:pt>
                <c:pt idx="5">
                  <c:v>0.0745138</c:v>
                </c:pt>
                <c:pt idx="6">
                  <c:v>0.0745633</c:v>
                </c:pt>
                <c:pt idx="7">
                  <c:v>0.0745701</c:v>
                </c:pt>
                <c:pt idx="8">
                  <c:v>0.0745746</c:v>
                </c:pt>
                <c:pt idx="9">
                  <c:v>0.0745842</c:v>
                </c:pt>
                <c:pt idx="10">
                  <c:v>0.0745902</c:v>
                </c:pt>
                <c:pt idx="11">
                  <c:v>0.074725</c:v>
                </c:pt>
                <c:pt idx="12">
                  <c:v>0.0747457</c:v>
                </c:pt>
                <c:pt idx="13">
                  <c:v>0.07477</c:v>
                </c:pt>
                <c:pt idx="14">
                  <c:v>0.0747839</c:v>
                </c:pt>
                <c:pt idx="15">
                  <c:v>0.0747903</c:v>
                </c:pt>
                <c:pt idx="16">
                  <c:v>0.0747993</c:v>
                </c:pt>
                <c:pt idx="17">
                  <c:v>0.0748019</c:v>
                </c:pt>
                <c:pt idx="18">
                  <c:v>0.0748106</c:v>
                </c:pt>
                <c:pt idx="19">
                  <c:v>0.0748134</c:v>
                </c:pt>
                <c:pt idx="20">
                  <c:v>0.0749329</c:v>
                </c:pt>
                <c:pt idx="21">
                  <c:v>0.0750251</c:v>
                </c:pt>
                <c:pt idx="22">
                  <c:v>0.0751071</c:v>
                </c:pt>
                <c:pt idx="23">
                  <c:v>0.0752874</c:v>
                </c:pt>
                <c:pt idx="24">
                  <c:v>0.0754123</c:v>
                </c:pt>
                <c:pt idx="25">
                  <c:v>0.0757163</c:v>
                </c:pt>
                <c:pt idx="26">
                  <c:v>0.0765544</c:v>
                </c:pt>
                <c:pt idx="27">
                  <c:v>0.0774231</c:v>
                </c:pt>
              </c:numCache>
            </c:numRef>
          </c:yVal>
          <c:smooth val="1"/>
        </c:ser>
        <c:dLbls>
          <c:showLegendKey val="0"/>
          <c:showVal val="0"/>
          <c:showCatName val="0"/>
          <c:showSerName val="0"/>
          <c:showPercent val="0"/>
          <c:showBubbleSize val="0"/>
        </c:dLbls>
        <c:axId val="2118049448"/>
        <c:axId val="-2126688280"/>
      </c:scatterChart>
      <c:valAx>
        <c:axId val="2118049448"/>
        <c:scaling>
          <c:logBase val="10.0"/>
          <c:orientation val="minMax"/>
        </c:scaling>
        <c:delete val="0"/>
        <c:axPos val="b"/>
        <c:numFmt formatCode="General" sourceLinked="1"/>
        <c:majorTickMark val="out"/>
        <c:minorTickMark val="none"/>
        <c:tickLblPos val="nextTo"/>
        <c:crossAx val="-2126688280"/>
        <c:crosses val="autoZero"/>
        <c:crossBetween val="midCat"/>
      </c:valAx>
      <c:valAx>
        <c:axId val="-2126688280"/>
        <c:scaling>
          <c:orientation val="minMax"/>
        </c:scaling>
        <c:delete val="0"/>
        <c:axPos val="l"/>
        <c:majorGridlines/>
        <c:numFmt formatCode="General" sourceLinked="1"/>
        <c:majorTickMark val="out"/>
        <c:minorTickMark val="none"/>
        <c:tickLblPos val="nextTo"/>
        <c:crossAx val="211804944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Sheet1!$F$2:$F$501</c:f>
              <c:numCache>
                <c:formatCode>General</c:formatCode>
                <c:ptCount val="500"/>
                <c:pt idx="0">
                  <c:v>0.0779322812825294</c:v>
                </c:pt>
                <c:pt idx="1">
                  <c:v>1.169411675795115</c:v>
                </c:pt>
                <c:pt idx="2">
                  <c:v>0.473521202298378</c:v>
                </c:pt>
                <c:pt idx="3">
                  <c:v>-0.214873995665639</c:v>
                </c:pt>
                <c:pt idx="4">
                  <c:v>0.0521536128807868</c:v>
                </c:pt>
                <c:pt idx="5">
                  <c:v>-1.356758789700916</c:v>
                </c:pt>
                <c:pt idx="6">
                  <c:v>-0.303865481795459</c:v>
                </c:pt>
                <c:pt idx="7">
                  <c:v>-1.055481195446548</c:v>
                </c:pt>
                <c:pt idx="8">
                  <c:v>-1.124902731718175</c:v>
                </c:pt>
                <c:pt idx="9">
                  <c:v>0.562325580754298</c:v>
                </c:pt>
                <c:pt idx="10">
                  <c:v>-0.513659657045036</c:v>
                </c:pt>
                <c:pt idx="11">
                  <c:v>-2.381997692808313</c:v>
                </c:pt>
                <c:pt idx="12">
                  <c:v>0.464663956079637</c:v>
                </c:pt>
                <c:pt idx="13">
                  <c:v>0.632575807999901</c:v>
                </c:pt>
                <c:pt idx="14">
                  <c:v>-0.31863440902701</c:v>
                </c:pt>
                <c:pt idx="15">
                  <c:v>0.347668609764893</c:v>
                </c:pt>
                <c:pt idx="16">
                  <c:v>-0.488747214285302</c:v>
                </c:pt>
                <c:pt idx="17">
                  <c:v>1.219858925167856</c:v>
                </c:pt>
                <c:pt idx="18">
                  <c:v>-1.372930165249461</c:v>
                </c:pt>
                <c:pt idx="19">
                  <c:v>0.0565893396310367</c:v>
                </c:pt>
                <c:pt idx="20">
                  <c:v>-0.287032593757215</c:v>
                </c:pt>
                <c:pt idx="21">
                  <c:v>0.828283165609057</c:v>
                </c:pt>
                <c:pt idx="22">
                  <c:v>-1.831341305679126</c:v>
                </c:pt>
                <c:pt idx="23">
                  <c:v>-0.246573674580911</c:v>
                </c:pt>
                <c:pt idx="24">
                  <c:v>0.212994163129675</c:v>
                </c:pt>
                <c:pt idx="25">
                  <c:v>-0.278067531332134</c:v>
                </c:pt>
                <c:pt idx="26">
                  <c:v>0.0514779519231712</c:v>
                </c:pt>
                <c:pt idx="27">
                  <c:v>-0.349814623870311</c:v>
                </c:pt>
                <c:pt idx="28">
                  <c:v>-0.483937880558889</c:v>
                </c:pt>
                <c:pt idx="29">
                  <c:v>-1.480609441731932</c:v>
                </c:pt>
                <c:pt idx="30">
                  <c:v>-0.0913655109415072</c:v>
                </c:pt>
                <c:pt idx="31">
                  <c:v>0.177044762418422</c:v>
                </c:pt>
                <c:pt idx="32">
                  <c:v>-0.156948839155255</c:v>
                </c:pt>
                <c:pt idx="33">
                  <c:v>-0.0419578800642857</c:v>
                </c:pt>
                <c:pt idx="34">
                  <c:v>0.512849457043243</c:v>
                </c:pt>
                <c:pt idx="35">
                  <c:v>0.600887458615319</c:v>
                </c:pt>
                <c:pt idx="36">
                  <c:v>-0.105702927074013</c:v>
                </c:pt>
                <c:pt idx="37">
                  <c:v>-1.08418700033607</c:v>
                </c:pt>
                <c:pt idx="38">
                  <c:v>0.196602415990126</c:v>
                </c:pt>
                <c:pt idx="39">
                  <c:v>0.105020635475575</c:v>
                </c:pt>
                <c:pt idx="40">
                  <c:v>1.109969781293818</c:v>
                </c:pt>
                <c:pt idx="41">
                  <c:v>1.107730612037632</c:v>
                </c:pt>
                <c:pt idx="42">
                  <c:v>-0.919384367451408</c:v>
                </c:pt>
                <c:pt idx="43">
                  <c:v>-0.961869200293202</c:v>
                </c:pt>
                <c:pt idx="44">
                  <c:v>0.123615590572739</c:v>
                </c:pt>
                <c:pt idx="45">
                  <c:v>-0.557469062258654</c:v>
                </c:pt>
                <c:pt idx="46">
                  <c:v>1.289530420146662</c:v>
                </c:pt>
                <c:pt idx="47">
                  <c:v>0.937797911776541</c:v>
                </c:pt>
                <c:pt idx="48">
                  <c:v>-0.321214681989064</c:v>
                </c:pt>
                <c:pt idx="49">
                  <c:v>1.304037631333094</c:v>
                </c:pt>
                <c:pt idx="50">
                  <c:v>-1.318539064048661</c:v>
                </c:pt>
                <c:pt idx="51">
                  <c:v>-0.803587001423069</c:v>
                </c:pt>
                <c:pt idx="52">
                  <c:v>1.607898650646976</c:v>
                </c:pt>
                <c:pt idx="53">
                  <c:v>0.869980293980986</c:v>
                </c:pt>
                <c:pt idx="54">
                  <c:v>0.787293540277998</c:v>
                </c:pt>
                <c:pt idx="55">
                  <c:v>0.218163120727242</c:v>
                </c:pt>
                <c:pt idx="56">
                  <c:v>-1.106044457693625</c:v>
                </c:pt>
                <c:pt idx="57">
                  <c:v>-1.432133644308305</c:v>
                </c:pt>
                <c:pt idx="58">
                  <c:v>0.280050258381204</c:v>
                </c:pt>
                <c:pt idx="59">
                  <c:v>0.211921173424459</c:v>
                </c:pt>
                <c:pt idx="60">
                  <c:v>-0.363799156335263</c:v>
                </c:pt>
                <c:pt idx="61">
                  <c:v>-0.603733140972908</c:v>
                </c:pt>
                <c:pt idx="62">
                  <c:v>-0.595199073735701</c:v>
                </c:pt>
                <c:pt idx="63">
                  <c:v>-0.354196927735393</c:v>
                </c:pt>
                <c:pt idx="64">
                  <c:v>0.236064279201874</c:v>
                </c:pt>
                <c:pt idx="65">
                  <c:v>-1.868029661439122</c:v>
                </c:pt>
                <c:pt idx="66">
                  <c:v>1.561022625402528</c:v>
                </c:pt>
                <c:pt idx="67">
                  <c:v>0.0776140986152209</c:v>
                </c:pt>
                <c:pt idx="68">
                  <c:v>-1.429547789646051</c:v>
                </c:pt>
                <c:pt idx="69">
                  <c:v>-0.377717675236316</c:v>
                </c:pt>
                <c:pt idx="70">
                  <c:v>0.893103893225111</c:v>
                </c:pt>
                <c:pt idx="71">
                  <c:v>-0.173390959742532</c:v>
                </c:pt>
                <c:pt idx="72">
                  <c:v>-1.081821036356541</c:v>
                </c:pt>
                <c:pt idx="73">
                  <c:v>0.0984506782304846</c:v>
                </c:pt>
                <c:pt idx="74">
                  <c:v>1.167538578686057</c:v>
                </c:pt>
                <c:pt idx="75">
                  <c:v>-0.108000442935677</c:v>
                </c:pt>
                <c:pt idx="76">
                  <c:v>0.93618828351713</c:v>
                </c:pt>
                <c:pt idx="77">
                  <c:v>0.0181462618928191</c:v>
                </c:pt>
                <c:pt idx="78">
                  <c:v>1.878863400044324</c:v>
                </c:pt>
                <c:pt idx="79">
                  <c:v>0.432247431948412</c:v>
                </c:pt>
                <c:pt idx="80">
                  <c:v>-0.133683456814347</c:v>
                </c:pt>
                <c:pt idx="81">
                  <c:v>1.04771883858534</c:v>
                </c:pt>
                <c:pt idx="82">
                  <c:v>0.879714617037749</c:v>
                </c:pt>
                <c:pt idx="83">
                  <c:v>0.884673834334001</c:v>
                </c:pt>
                <c:pt idx="84">
                  <c:v>0.0371985130115066</c:v>
                </c:pt>
                <c:pt idx="85">
                  <c:v>-0.478527449049535</c:v>
                </c:pt>
                <c:pt idx="86">
                  <c:v>-0.994726934609765</c:v>
                </c:pt>
                <c:pt idx="87">
                  <c:v>-0.449405116412118</c:v>
                </c:pt>
                <c:pt idx="88">
                  <c:v>-0.413273835495443</c:v>
                </c:pt>
                <c:pt idx="89">
                  <c:v>-0.013325688888026</c:v>
                </c:pt>
                <c:pt idx="90">
                  <c:v>1.196940425432393</c:v>
                </c:pt>
                <c:pt idx="91">
                  <c:v>-0.390319312123895</c:v>
                </c:pt>
                <c:pt idx="92">
                  <c:v>-0.201231889936886</c:v>
                </c:pt>
                <c:pt idx="93">
                  <c:v>0.366890059772404</c:v>
                </c:pt>
                <c:pt idx="94">
                  <c:v>-0.966653208638846</c:v>
                </c:pt>
                <c:pt idx="95">
                  <c:v>0.311036034526995</c:v>
                </c:pt>
                <c:pt idx="96">
                  <c:v>0.297588838213848</c:v>
                </c:pt>
                <c:pt idx="97">
                  <c:v>-1.522231123103074</c:v>
                </c:pt>
                <c:pt idx="98">
                  <c:v>-0.0506919933578675</c:v>
                </c:pt>
                <c:pt idx="99">
                  <c:v>-0.230671757804038</c:v>
                </c:pt>
                <c:pt idx="100">
                  <c:v>0.313249935404612</c:v>
                </c:pt>
                <c:pt idx="101">
                  <c:v>-1.18801217460509</c:v>
                </c:pt>
                <c:pt idx="102">
                  <c:v>0.288158248626453</c:v>
                </c:pt>
                <c:pt idx="103">
                  <c:v>1.569762550114898</c:v>
                </c:pt>
                <c:pt idx="104">
                  <c:v>-0.0215149441919292</c:v>
                </c:pt>
                <c:pt idx="105">
                  <c:v>0.372930399180738</c:v>
                </c:pt>
                <c:pt idx="106">
                  <c:v>-1.379249584291627</c:v>
                </c:pt>
                <c:pt idx="107">
                  <c:v>1.341087253342116</c:v>
                </c:pt>
                <c:pt idx="108">
                  <c:v>0.734482153787072</c:v>
                </c:pt>
                <c:pt idx="109">
                  <c:v>0.319107865525463</c:v>
                </c:pt>
                <c:pt idx="110">
                  <c:v>-0.377210335182032</c:v>
                </c:pt>
                <c:pt idx="111">
                  <c:v>0.940835854393876</c:v>
                </c:pt>
                <c:pt idx="112">
                  <c:v>-0.673024810013641</c:v>
                </c:pt>
                <c:pt idx="113">
                  <c:v>-0.203102147565474</c:v>
                </c:pt>
                <c:pt idx="114">
                  <c:v>-1.059575627199268</c:v>
                </c:pt>
                <c:pt idx="115">
                  <c:v>-0.87940723572034</c:v>
                </c:pt>
                <c:pt idx="116">
                  <c:v>-0.453773487743208</c:v>
                </c:pt>
                <c:pt idx="117">
                  <c:v>1.638005785692683</c:v>
                </c:pt>
                <c:pt idx="118">
                  <c:v>0.63027852529543</c:v>
                </c:pt>
                <c:pt idx="119">
                  <c:v>0.86981436663758</c:v>
                </c:pt>
                <c:pt idx="120">
                  <c:v>-0.383626804247875</c:v>
                </c:pt>
                <c:pt idx="121">
                  <c:v>-0.231451659673608</c:v>
                </c:pt>
                <c:pt idx="122">
                  <c:v>-0.13157346392905</c:v>
                </c:pt>
                <c:pt idx="123">
                  <c:v>-1.819956468069405</c:v>
                </c:pt>
                <c:pt idx="124">
                  <c:v>0.342475809186611</c:v>
                </c:pt>
                <c:pt idx="125">
                  <c:v>0.0156294435406724</c:v>
                </c:pt>
                <c:pt idx="126">
                  <c:v>-0.103404813805692</c:v>
                </c:pt>
                <c:pt idx="127">
                  <c:v>1.124165492843374</c:v>
                </c:pt>
                <c:pt idx="128">
                  <c:v>0.835129527507281</c:v>
                </c:pt>
                <c:pt idx="129">
                  <c:v>-0.832163635487737</c:v>
                </c:pt>
                <c:pt idx="130">
                  <c:v>2.0184398156048</c:v>
                </c:pt>
                <c:pt idx="131">
                  <c:v>-0.0529726654173248</c:v>
                </c:pt>
                <c:pt idx="132">
                  <c:v>-1.357081299593189</c:v>
                </c:pt>
                <c:pt idx="133">
                  <c:v>0.306769593680325</c:v>
                </c:pt>
                <c:pt idx="134">
                  <c:v>1.40433790225438</c:v>
                </c:pt>
                <c:pt idx="135">
                  <c:v>0.206880031502846</c:v>
                </c:pt>
                <c:pt idx="136">
                  <c:v>-1.550642749587293</c:v>
                </c:pt>
                <c:pt idx="137">
                  <c:v>1.908125004597894</c:v>
                </c:pt>
                <c:pt idx="138">
                  <c:v>-1.329901118447013</c:v>
                </c:pt>
                <c:pt idx="139">
                  <c:v>-0.083075651457833</c:v>
                </c:pt>
                <c:pt idx="140">
                  <c:v>-2.008190707155842</c:v>
                </c:pt>
                <c:pt idx="141">
                  <c:v>-1.241249592147944</c:v>
                </c:pt>
                <c:pt idx="142">
                  <c:v>0.623392563161203</c:v>
                </c:pt>
                <c:pt idx="143">
                  <c:v>1.236906841032352</c:v>
                </c:pt>
                <c:pt idx="144">
                  <c:v>-0.768959815848983</c:v>
                </c:pt>
                <c:pt idx="145">
                  <c:v>-0.697919663309107</c:v>
                </c:pt>
                <c:pt idx="146">
                  <c:v>0.323358537921321</c:v>
                </c:pt>
                <c:pt idx="147">
                  <c:v>0.342952798329664</c:v>
                </c:pt>
                <c:pt idx="148">
                  <c:v>0.60762525052727</c:v>
                </c:pt>
                <c:pt idx="149">
                  <c:v>-0.640616187962556</c:v>
                </c:pt>
                <c:pt idx="150">
                  <c:v>-0.772492833690493</c:v>
                </c:pt>
                <c:pt idx="151">
                  <c:v>-0.324850412308631</c:v>
                </c:pt>
                <c:pt idx="152">
                  <c:v>-0.16137175060461</c:v>
                </c:pt>
                <c:pt idx="153">
                  <c:v>-0.249149181706408</c:v>
                </c:pt>
                <c:pt idx="154">
                  <c:v>-1.847221910465353</c:v>
                </c:pt>
                <c:pt idx="155">
                  <c:v>0.846696758835061</c:v>
                </c:pt>
                <c:pt idx="156">
                  <c:v>-0.323193731897787</c:v>
                </c:pt>
                <c:pt idx="157">
                  <c:v>0.450004172776301</c:v>
                </c:pt>
                <c:pt idx="158">
                  <c:v>-0.458068185266487</c:v>
                </c:pt>
                <c:pt idx="159">
                  <c:v>-1.449943256323678</c:v>
                </c:pt>
                <c:pt idx="160">
                  <c:v>1.264403258050673</c:v>
                </c:pt>
                <c:pt idx="161">
                  <c:v>-0.58055315471984</c:v>
                </c:pt>
                <c:pt idx="162">
                  <c:v>1.994025319245871</c:v>
                </c:pt>
                <c:pt idx="163">
                  <c:v>0.283435158476819</c:v>
                </c:pt>
                <c:pt idx="164">
                  <c:v>0.12278039035428</c:v>
                </c:pt>
                <c:pt idx="165">
                  <c:v>0.355894091618807</c:v>
                </c:pt>
                <c:pt idx="166">
                  <c:v>-0.0113903838412337</c:v>
                </c:pt>
                <c:pt idx="167">
                  <c:v>-0.779280074170984</c:v>
                </c:pt>
                <c:pt idx="168">
                  <c:v>0.564047549084365</c:v>
                </c:pt>
                <c:pt idx="169">
                  <c:v>0.464894623728306</c:v>
                </c:pt>
                <c:pt idx="170">
                  <c:v>0.590043118105404</c:v>
                </c:pt>
                <c:pt idx="171">
                  <c:v>1.346171334008046</c:v>
                </c:pt>
                <c:pt idx="172">
                  <c:v>0.887979862089606</c:v>
                </c:pt>
                <c:pt idx="173">
                  <c:v>-1.859649665882501</c:v>
                </c:pt>
                <c:pt idx="174">
                  <c:v>-0.132482655765116</c:v>
                </c:pt>
                <c:pt idx="175">
                  <c:v>-0.250447066168746</c:v>
                </c:pt>
                <c:pt idx="176">
                  <c:v>-1.063091991143425</c:v>
                </c:pt>
                <c:pt idx="177">
                  <c:v>1.052462232665221</c:v>
                </c:pt>
                <c:pt idx="178">
                  <c:v>0.0122601002828926</c:v>
                </c:pt>
                <c:pt idx="179">
                  <c:v>0.132012731387247</c:v>
                </c:pt>
                <c:pt idx="180">
                  <c:v>1.545336084261544</c:v>
                </c:pt>
                <c:pt idx="181">
                  <c:v>-0.153642497731965</c:v>
                </c:pt>
                <c:pt idx="182">
                  <c:v>0.876405143143285</c:v>
                </c:pt>
                <c:pt idx="183">
                  <c:v>0.228278955020297</c:v>
                </c:pt>
                <c:pt idx="184">
                  <c:v>0.954052203039792</c:v>
                </c:pt>
                <c:pt idx="185">
                  <c:v>-0.0955719776396599</c:v>
                </c:pt>
                <c:pt idx="186">
                  <c:v>-1.087844819145978</c:v>
                </c:pt>
                <c:pt idx="187">
                  <c:v>0.0457937766597497</c:v>
                </c:pt>
                <c:pt idx="188">
                  <c:v>1.698437706725358</c:v>
                </c:pt>
                <c:pt idx="189">
                  <c:v>0.340655868011702</c:v>
                </c:pt>
                <c:pt idx="190">
                  <c:v>-0.12781236410159</c:v>
                </c:pt>
                <c:pt idx="191">
                  <c:v>1.083431964152485</c:v>
                </c:pt>
                <c:pt idx="192">
                  <c:v>-0.69909826558412</c:v>
                </c:pt>
                <c:pt idx="193">
                  <c:v>0.340975456835609</c:v>
                </c:pt>
                <c:pt idx="194">
                  <c:v>0.92066048299322</c:v>
                </c:pt>
                <c:pt idx="195">
                  <c:v>0.288381397543985</c:v>
                </c:pt>
                <c:pt idx="196">
                  <c:v>-1.416725650521287</c:v>
                </c:pt>
                <c:pt idx="197">
                  <c:v>0.445525447624179</c:v>
                </c:pt>
                <c:pt idx="198">
                  <c:v>1.175611199660745</c:v>
                </c:pt>
                <c:pt idx="199">
                  <c:v>1.246698790656537</c:v>
                </c:pt>
                <c:pt idx="200">
                  <c:v>0.602618202225965</c:v>
                </c:pt>
                <c:pt idx="201">
                  <c:v>0.423487386233375</c:v>
                </c:pt>
                <c:pt idx="202">
                  <c:v>0.0682400189724482</c:v>
                </c:pt>
                <c:pt idx="203">
                  <c:v>-0.146540317392079</c:v>
                </c:pt>
                <c:pt idx="204">
                  <c:v>1.239212799279314</c:v>
                </c:pt>
                <c:pt idx="205">
                  <c:v>0.0552299216280382</c:v>
                </c:pt>
                <c:pt idx="206">
                  <c:v>0.170328406298266</c:v>
                </c:pt>
                <c:pt idx="207">
                  <c:v>-0.264138136829333</c:v>
                </c:pt>
                <c:pt idx="208">
                  <c:v>-0.141515359369178</c:v>
                </c:pt>
                <c:pt idx="209">
                  <c:v>2.338150471813877</c:v>
                </c:pt>
                <c:pt idx="210">
                  <c:v>0.668204140563152</c:v>
                </c:pt>
                <c:pt idx="211">
                  <c:v>-2.909138272230395</c:v>
                </c:pt>
                <c:pt idx="212">
                  <c:v>0.438807595682962</c:v>
                </c:pt>
                <c:pt idx="213">
                  <c:v>-0.128644052313075</c:v>
                </c:pt>
                <c:pt idx="214">
                  <c:v>0.0473174959530705</c:v>
                </c:pt>
                <c:pt idx="215">
                  <c:v>-1.303201970331791</c:v>
                </c:pt>
                <c:pt idx="216">
                  <c:v>-0.142638162234442</c:v>
                </c:pt>
                <c:pt idx="217">
                  <c:v>-0.667588570737381</c:v>
                </c:pt>
                <c:pt idx="218">
                  <c:v>-0.508888884502578</c:v>
                </c:pt>
                <c:pt idx="219">
                  <c:v>-0.88342298464584</c:v>
                </c:pt>
                <c:pt idx="220">
                  <c:v>-0.858994191215632</c:v>
                </c:pt>
                <c:pt idx="221">
                  <c:v>0.121668236361313</c:v>
                </c:pt>
                <c:pt idx="222">
                  <c:v>1.285458735658324</c:v>
                </c:pt>
                <c:pt idx="223">
                  <c:v>-0.176734948847344</c:v>
                </c:pt>
                <c:pt idx="224">
                  <c:v>0.617456578488766</c:v>
                </c:pt>
                <c:pt idx="225">
                  <c:v>-1.835647766521885</c:v>
                </c:pt>
                <c:pt idx="226">
                  <c:v>0.0917134695887449</c:v>
                </c:pt>
                <c:pt idx="227">
                  <c:v>1.257387172834931</c:v>
                </c:pt>
                <c:pt idx="228">
                  <c:v>1.596356170778227</c:v>
                </c:pt>
                <c:pt idx="229">
                  <c:v>0.0511247939343024</c:v>
                </c:pt>
                <c:pt idx="230">
                  <c:v>1.533751813819145</c:v>
                </c:pt>
                <c:pt idx="231">
                  <c:v>0.39387165434325</c:v>
                </c:pt>
                <c:pt idx="232">
                  <c:v>-0.419436185821992</c:v>
                </c:pt>
                <c:pt idx="233">
                  <c:v>-1.790833241424027</c:v>
                </c:pt>
                <c:pt idx="234">
                  <c:v>0.59757322738289</c:v>
                </c:pt>
                <c:pt idx="235">
                  <c:v>0.205575956418795</c:v>
                </c:pt>
                <c:pt idx="236">
                  <c:v>-1.11677310022159</c:v>
                </c:pt>
                <c:pt idx="237">
                  <c:v>2.260822009388638</c:v>
                </c:pt>
                <c:pt idx="238">
                  <c:v>-0.413385477710196</c:v>
                </c:pt>
                <c:pt idx="239">
                  <c:v>-1.690943398043337</c:v>
                </c:pt>
                <c:pt idx="240">
                  <c:v>-0.392146654534038</c:v>
                </c:pt>
                <c:pt idx="241">
                  <c:v>-0.554499710625205</c:v>
                </c:pt>
                <c:pt idx="242">
                  <c:v>0.669961580151903</c:v>
                </c:pt>
                <c:pt idx="243">
                  <c:v>0.126315996259412</c:v>
                </c:pt>
                <c:pt idx="244">
                  <c:v>-0.219041522580707</c:v>
                </c:pt>
                <c:pt idx="245">
                  <c:v>-1.03541230289528</c:v>
                </c:pt>
                <c:pt idx="246">
                  <c:v>0.275938855504433</c:v>
                </c:pt>
                <c:pt idx="247">
                  <c:v>0.752803854387366</c:v>
                </c:pt>
                <c:pt idx="248">
                  <c:v>-0.817967423587665</c:v>
                </c:pt>
                <c:pt idx="249">
                  <c:v>0.518055978177357</c:v>
                </c:pt>
                <c:pt idx="250">
                  <c:v>-1.152116450104754</c:v>
                </c:pt>
                <c:pt idx="251">
                  <c:v>0.91543078125945</c:v>
                </c:pt>
                <c:pt idx="252">
                  <c:v>0.115373251930775</c:v>
                </c:pt>
                <c:pt idx="253">
                  <c:v>1.247057551251605</c:v>
                </c:pt>
                <c:pt idx="254">
                  <c:v>1.34602933806785</c:v>
                </c:pt>
                <c:pt idx="255">
                  <c:v>0.123073159884375</c:v>
                </c:pt>
                <c:pt idx="256">
                  <c:v>0.160493880823257</c:v>
                </c:pt>
                <c:pt idx="257">
                  <c:v>0.654111427298191</c:v>
                </c:pt>
                <c:pt idx="258">
                  <c:v>-0.74396156361851</c:v>
                </c:pt>
                <c:pt idx="259">
                  <c:v>-1.316034816218815</c:v>
                </c:pt>
                <c:pt idx="260">
                  <c:v>0.209820540300614</c:v>
                </c:pt>
                <c:pt idx="261">
                  <c:v>0.957580964479417</c:v>
                </c:pt>
                <c:pt idx="262">
                  <c:v>0.65716658507055</c:v>
                </c:pt>
                <c:pt idx="263">
                  <c:v>0.674942142454001</c:v>
                </c:pt>
                <c:pt idx="264">
                  <c:v>0.900519138399398</c:v>
                </c:pt>
                <c:pt idx="265">
                  <c:v>-0.733664915565635</c:v>
                </c:pt>
                <c:pt idx="266">
                  <c:v>1.325315730414373</c:v>
                </c:pt>
                <c:pt idx="267">
                  <c:v>-0.06788750255738</c:v>
                </c:pt>
                <c:pt idx="268">
                  <c:v>-2.015341939590026</c:v>
                </c:pt>
                <c:pt idx="269">
                  <c:v>0.0535211912419161</c:v>
                </c:pt>
                <c:pt idx="270">
                  <c:v>-0.0836978183586435</c:v>
                </c:pt>
                <c:pt idx="271">
                  <c:v>0.678175283254873</c:v>
                </c:pt>
                <c:pt idx="272">
                  <c:v>-0.237849948221858</c:v>
                </c:pt>
                <c:pt idx="273">
                  <c:v>1.010137917583078</c:v>
                </c:pt>
                <c:pt idx="274">
                  <c:v>0.123136248318984</c:v>
                </c:pt>
                <c:pt idx="275">
                  <c:v>-1.264511831380184</c:v>
                </c:pt>
                <c:pt idx="276">
                  <c:v>-1.211741973238271</c:v>
                </c:pt>
                <c:pt idx="277">
                  <c:v>-0.215069793545994</c:v>
                </c:pt>
                <c:pt idx="278">
                  <c:v>-1.39885932281506</c:v>
                </c:pt>
                <c:pt idx="279">
                  <c:v>1.18947492910585</c:v>
                </c:pt>
                <c:pt idx="280">
                  <c:v>-0.0110127509102816</c:v>
                </c:pt>
                <c:pt idx="281">
                  <c:v>-0.035120047759001</c:v>
                </c:pt>
                <c:pt idx="282">
                  <c:v>0.0129508395198357</c:v>
                </c:pt>
                <c:pt idx="283">
                  <c:v>-2.239114587539668</c:v>
                </c:pt>
                <c:pt idx="284">
                  <c:v>-0.123262872375077</c:v>
                </c:pt>
                <c:pt idx="285">
                  <c:v>0.057029416841211</c:v>
                </c:pt>
                <c:pt idx="286">
                  <c:v>1.317075210220539</c:v>
                </c:pt>
                <c:pt idx="287">
                  <c:v>0.526702609124178</c:v>
                </c:pt>
                <c:pt idx="288">
                  <c:v>0.409200992778991</c:v>
                </c:pt>
                <c:pt idx="289">
                  <c:v>-1.037714136940856</c:v>
                </c:pt>
                <c:pt idx="290">
                  <c:v>0.0030993497500312</c:v>
                </c:pt>
                <c:pt idx="291">
                  <c:v>-0.115772280103315</c:v>
                </c:pt>
                <c:pt idx="292">
                  <c:v>-0.975456949585535</c:v>
                </c:pt>
                <c:pt idx="293">
                  <c:v>-1.469249689460272</c:v>
                </c:pt>
                <c:pt idx="294">
                  <c:v>-1.845330766207602</c:v>
                </c:pt>
                <c:pt idx="295">
                  <c:v>-2.521766247018062</c:v>
                </c:pt>
                <c:pt idx="296">
                  <c:v>0.209030311134514</c:v>
                </c:pt>
                <c:pt idx="297">
                  <c:v>-0.585707775493848</c:v>
                </c:pt>
                <c:pt idx="298">
                  <c:v>1.224193503962441</c:v>
                </c:pt>
                <c:pt idx="299">
                  <c:v>-1.087440614504189</c:v>
                </c:pt>
                <c:pt idx="300">
                  <c:v>0.693716598339429</c:v>
                </c:pt>
                <c:pt idx="301">
                  <c:v>0.471069404572074</c:v>
                </c:pt>
                <c:pt idx="302">
                  <c:v>2.078845753709213</c:v>
                </c:pt>
                <c:pt idx="303">
                  <c:v>0.378660563440281</c:v>
                </c:pt>
                <c:pt idx="304">
                  <c:v>0.406174469410245</c:v>
                </c:pt>
                <c:pt idx="305">
                  <c:v>1.610822789770455</c:v>
                </c:pt>
                <c:pt idx="306">
                  <c:v>-1.9732164365216</c:v>
                </c:pt>
                <c:pt idx="307">
                  <c:v>-1.442328506289033</c:v>
                </c:pt>
                <c:pt idx="308">
                  <c:v>-0.0492266728616956</c:v>
                </c:pt>
                <c:pt idx="309">
                  <c:v>0.122661731469897</c:v>
                </c:pt>
                <c:pt idx="310">
                  <c:v>-1.323518496875626</c:v>
                </c:pt>
                <c:pt idx="311">
                  <c:v>-0.466861432794348</c:v>
                </c:pt>
                <c:pt idx="312">
                  <c:v>-1.19141019916478</c:v>
                </c:pt>
                <c:pt idx="313">
                  <c:v>0.346731528579907</c:v>
                </c:pt>
                <c:pt idx="314">
                  <c:v>-1.166721370351404</c:v>
                </c:pt>
                <c:pt idx="315">
                  <c:v>-0.0430492684375138</c:v>
                </c:pt>
                <c:pt idx="316">
                  <c:v>0.0316950864514944</c:v>
                </c:pt>
                <c:pt idx="317">
                  <c:v>1.395676158616291</c:v>
                </c:pt>
                <c:pt idx="318">
                  <c:v>1.181146832651251</c:v>
                </c:pt>
                <c:pt idx="319">
                  <c:v>-0.36987685536637</c:v>
                </c:pt>
                <c:pt idx="320">
                  <c:v>-0.281169212400682</c:v>
                </c:pt>
                <c:pt idx="321">
                  <c:v>-0.558035152382294</c:v>
                </c:pt>
                <c:pt idx="322">
                  <c:v>-1.430296214343123</c:v>
                </c:pt>
                <c:pt idx="323">
                  <c:v>-0.154314977880379</c:v>
                </c:pt>
                <c:pt idx="324">
                  <c:v>0.696435213530391</c:v>
                </c:pt>
                <c:pt idx="325">
                  <c:v>-2.225933003573511</c:v>
                </c:pt>
                <c:pt idx="326">
                  <c:v>-0.396060008664534</c:v>
                </c:pt>
                <c:pt idx="327">
                  <c:v>-0.166157578584898</c:v>
                </c:pt>
                <c:pt idx="328">
                  <c:v>-0.427520077452509</c:v>
                </c:pt>
                <c:pt idx="329">
                  <c:v>-0.661234707340595</c:v>
                </c:pt>
                <c:pt idx="330">
                  <c:v>0.178215853866287</c:v>
                </c:pt>
                <c:pt idx="331">
                  <c:v>1.627102245326885</c:v>
                </c:pt>
                <c:pt idx="332">
                  <c:v>-1.397264828004222</c:v>
                </c:pt>
                <c:pt idx="333">
                  <c:v>0.755486255223873</c:v>
                </c:pt>
                <c:pt idx="334">
                  <c:v>-0.818736430100183</c:v>
                </c:pt>
                <c:pt idx="335">
                  <c:v>-0.578754477977833</c:v>
                </c:pt>
                <c:pt idx="336">
                  <c:v>-1.24339066080449</c:v>
                </c:pt>
                <c:pt idx="337">
                  <c:v>1.605192131575695</c:v>
                </c:pt>
                <c:pt idx="338">
                  <c:v>-0.695928786908936</c:v>
                </c:pt>
                <c:pt idx="339">
                  <c:v>0.391986944410956</c:v>
                </c:pt>
                <c:pt idx="340">
                  <c:v>0.184520728679467</c:v>
                </c:pt>
                <c:pt idx="341">
                  <c:v>0.299853793285236</c:v>
                </c:pt>
                <c:pt idx="342">
                  <c:v>-0.830729321669704</c:v>
                </c:pt>
                <c:pt idx="343">
                  <c:v>-0.47715723986695</c:v>
                </c:pt>
                <c:pt idx="344">
                  <c:v>-1.246022781342113</c:v>
                </c:pt>
                <c:pt idx="345">
                  <c:v>0.28877709754212</c:v>
                </c:pt>
                <c:pt idx="346">
                  <c:v>-0.087392204601696</c:v>
                </c:pt>
                <c:pt idx="347">
                  <c:v>0.709208528782806</c:v>
                </c:pt>
                <c:pt idx="348">
                  <c:v>-1.100792256217037</c:v>
                </c:pt>
                <c:pt idx="349">
                  <c:v>0.543457682406175</c:v>
                </c:pt>
                <c:pt idx="350">
                  <c:v>-1.590973332657775</c:v>
                </c:pt>
                <c:pt idx="351">
                  <c:v>0.452206352931278</c:v>
                </c:pt>
                <c:pt idx="352">
                  <c:v>-0.907744776938934</c:v>
                </c:pt>
                <c:pt idx="353">
                  <c:v>1.417876517097157</c:v>
                </c:pt>
                <c:pt idx="354">
                  <c:v>0.147582606214825</c:v>
                </c:pt>
                <c:pt idx="355">
                  <c:v>-0.699445101997505</c:v>
                </c:pt>
                <c:pt idx="356">
                  <c:v>0.429806080036243</c:v>
                </c:pt>
                <c:pt idx="357">
                  <c:v>-0.599471892221208</c:v>
                </c:pt>
                <c:pt idx="358">
                  <c:v>0.525937836416281</c:v>
                </c:pt>
                <c:pt idx="359">
                  <c:v>-0.168814324326903</c:v>
                </c:pt>
                <c:pt idx="360">
                  <c:v>-0.667113801801611</c:v>
                </c:pt>
                <c:pt idx="361">
                  <c:v>-0.105334014740419</c:v>
                </c:pt>
                <c:pt idx="362">
                  <c:v>-0.6629068516033</c:v>
                </c:pt>
                <c:pt idx="363">
                  <c:v>-2.144319358850438</c:v>
                </c:pt>
                <c:pt idx="364">
                  <c:v>-1.864207575162215</c:v>
                </c:pt>
                <c:pt idx="365">
                  <c:v>0.447340360674869</c:v>
                </c:pt>
                <c:pt idx="366">
                  <c:v>0.668779516971349</c:v>
                </c:pt>
                <c:pt idx="367">
                  <c:v>1.110383015975192</c:v>
                </c:pt>
                <c:pt idx="368">
                  <c:v>1.100431688693909</c:v>
                </c:pt>
                <c:pt idx="369">
                  <c:v>-0.24482292427832</c:v>
                </c:pt>
                <c:pt idx="370">
                  <c:v>0.349340257897914</c:v>
                </c:pt>
                <c:pt idx="371">
                  <c:v>-0.872546000999756</c:v>
                </c:pt>
                <c:pt idx="372">
                  <c:v>-2.461580236458608</c:v>
                </c:pt>
                <c:pt idx="373">
                  <c:v>0.102399163725439</c:v>
                </c:pt>
                <c:pt idx="374">
                  <c:v>0.889117774219737</c:v>
                </c:pt>
                <c:pt idx="375">
                  <c:v>0.177860231631267</c:v>
                </c:pt>
                <c:pt idx="376">
                  <c:v>-0.620402975860191</c:v>
                </c:pt>
                <c:pt idx="377">
                  <c:v>-0.914192453338441</c:v>
                </c:pt>
                <c:pt idx="378">
                  <c:v>1.429378264408508</c:v>
                </c:pt>
                <c:pt idx="379">
                  <c:v>0.59255533085053</c:v>
                </c:pt>
                <c:pt idx="380">
                  <c:v>-0.321254284677531</c:v>
                </c:pt>
                <c:pt idx="381">
                  <c:v>1.378628055505462</c:v>
                </c:pt>
                <c:pt idx="382">
                  <c:v>0.508120552159741</c:v>
                </c:pt>
                <c:pt idx="383">
                  <c:v>-0.232711795798893</c:v>
                </c:pt>
                <c:pt idx="384">
                  <c:v>0.281332033483354</c:v>
                </c:pt>
                <c:pt idx="385">
                  <c:v>-0.774090816535014</c:v>
                </c:pt>
                <c:pt idx="386">
                  <c:v>-0.571530016961558</c:v>
                </c:pt>
                <c:pt idx="387">
                  <c:v>-0.139269822194196</c:v>
                </c:pt>
                <c:pt idx="388">
                  <c:v>-1.787554027299106</c:v>
                </c:pt>
                <c:pt idx="389">
                  <c:v>-1.13031641596545</c:v>
                </c:pt>
                <c:pt idx="390">
                  <c:v>-0.228068973757532</c:v>
                </c:pt>
                <c:pt idx="391">
                  <c:v>0.78101708635578</c:v>
                </c:pt>
                <c:pt idx="392">
                  <c:v>0.480791180721382</c:v>
                </c:pt>
                <c:pt idx="393">
                  <c:v>1.053617309366491</c:v>
                </c:pt>
                <c:pt idx="394">
                  <c:v>-0.349200204672905</c:v>
                </c:pt>
                <c:pt idx="395">
                  <c:v>0.777946107111398</c:v>
                </c:pt>
                <c:pt idx="396">
                  <c:v>0.205449387680845</c:v>
                </c:pt>
                <c:pt idx="397">
                  <c:v>-1.130087328257303</c:v>
                </c:pt>
                <c:pt idx="398">
                  <c:v>0.00814348428144331</c:v>
                </c:pt>
                <c:pt idx="399">
                  <c:v>0.0374790696119009</c:v>
                </c:pt>
                <c:pt idx="400">
                  <c:v>-0.824066583121078</c:v>
                </c:pt>
                <c:pt idx="401">
                  <c:v>-1.736571163605052</c:v>
                </c:pt>
                <c:pt idx="402">
                  <c:v>-0.51182745794386</c:v>
                </c:pt>
                <c:pt idx="403">
                  <c:v>-2.23057878520488</c:v>
                </c:pt>
                <c:pt idx="404">
                  <c:v>-1.265746033100418</c:v>
                </c:pt>
                <c:pt idx="405">
                  <c:v>-0.417946390382825</c:v>
                </c:pt>
                <c:pt idx="406">
                  <c:v>-0.589372073015795</c:v>
                </c:pt>
                <c:pt idx="407">
                  <c:v>-0.22415092574004</c:v>
                </c:pt>
                <c:pt idx="408">
                  <c:v>-0.183908069766329</c:v>
                </c:pt>
                <c:pt idx="409">
                  <c:v>-0.499245568238428</c:v>
                </c:pt>
                <c:pt idx="410">
                  <c:v>-0.31756457743451</c:v>
                </c:pt>
                <c:pt idx="411">
                  <c:v>-0.502221546897568</c:v>
                </c:pt>
                <c:pt idx="412">
                  <c:v>-0.904751466142077</c:v>
                </c:pt>
                <c:pt idx="413">
                  <c:v>0.306164856069704</c:v>
                </c:pt>
                <c:pt idx="414">
                  <c:v>1.671637689026602</c:v>
                </c:pt>
                <c:pt idx="415">
                  <c:v>-0.250475527206643</c:v>
                </c:pt>
                <c:pt idx="416">
                  <c:v>0.00171715565063351</c:v>
                </c:pt>
                <c:pt idx="417">
                  <c:v>0.257639997343637</c:v>
                </c:pt>
                <c:pt idx="418">
                  <c:v>-0.420723318309016</c:v>
                </c:pt>
                <c:pt idx="419">
                  <c:v>-0.976100325929568</c:v>
                </c:pt>
                <c:pt idx="420">
                  <c:v>0.657561182313983</c:v>
                </c:pt>
                <c:pt idx="421">
                  <c:v>0.149671471675289</c:v>
                </c:pt>
                <c:pt idx="422">
                  <c:v>0.213767435743696</c:v>
                </c:pt>
                <c:pt idx="423">
                  <c:v>-0.777965766751367</c:v>
                </c:pt>
                <c:pt idx="424">
                  <c:v>0.570080347431122</c:v>
                </c:pt>
                <c:pt idx="425">
                  <c:v>0.312796335878622</c:v>
                </c:pt>
                <c:pt idx="426">
                  <c:v>0.300132148409558</c:v>
                </c:pt>
                <c:pt idx="427">
                  <c:v>-0.279836047282063</c:v>
                </c:pt>
                <c:pt idx="428">
                  <c:v>-1.89757152476888</c:v>
                </c:pt>
                <c:pt idx="429">
                  <c:v>0.257169687112609</c:v>
                </c:pt>
                <c:pt idx="430">
                  <c:v>0.74268555228439</c:v>
                </c:pt>
                <c:pt idx="431">
                  <c:v>0.397683823651322</c:v>
                </c:pt>
                <c:pt idx="432">
                  <c:v>0.40571764149425</c:v>
                </c:pt>
                <c:pt idx="433">
                  <c:v>0.12725111361435</c:v>
                </c:pt>
                <c:pt idx="434">
                  <c:v>-1.924289790977363</c:v>
                </c:pt>
                <c:pt idx="435">
                  <c:v>0.826841741648095</c:v>
                </c:pt>
                <c:pt idx="436">
                  <c:v>-0.297900704197069</c:v>
                </c:pt>
                <c:pt idx="437">
                  <c:v>1.001889758940685</c:v>
                </c:pt>
                <c:pt idx="438">
                  <c:v>0.742709597635384</c:v>
                </c:pt>
                <c:pt idx="439">
                  <c:v>1.215482881010461</c:v>
                </c:pt>
                <c:pt idx="440">
                  <c:v>0.171609908854286</c:v>
                </c:pt>
                <c:pt idx="441">
                  <c:v>-0.466800665888719</c:v>
                </c:pt>
                <c:pt idx="442">
                  <c:v>1.481878602085054</c:v>
                </c:pt>
                <c:pt idx="443">
                  <c:v>2.403601509577334</c:v>
                </c:pt>
                <c:pt idx="444">
                  <c:v>0.662279217175827</c:v>
                </c:pt>
                <c:pt idx="445">
                  <c:v>0.565375102829491</c:v>
                </c:pt>
                <c:pt idx="446">
                  <c:v>-0.00358770202820308</c:v>
                </c:pt>
                <c:pt idx="447">
                  <c:v>-0.30517842428826</c:v>
                </c:pt>
                <c:pt idx="448">
                  <c:v>0.138018500541691</c:v>
                </c:pt>
                <c:pt idx="449">
                  <c:v>-1.252384199387011</c:v>
                </c:pt>
                <c:pt idx="450">
                  <c:v>2.701503420311205</c:v>
                </c:pt>
                <c:pt idx="451">
                  <c:v>-0.153195803715568</c:v>
                </c:pt>
                <c:pt idx="452">
                  <c:v>-0.231221020369409</c:v>
                </c:pt>
                <c:pt idx="453">
                  <c:v>1.483418248408867</c:v>
                </c:pt>
                <c:pt idx="454">
                  <c:v>-0.508556500006393</c:v>
                </c:pt>
                <c:pt idx="455">
                  <c:v>0.0977246162807481</c:v>
                </c:pt>
                <c:pt idx="456">
                  <c:v>0.456914974639137</c:v>
                </c:pt>
                <c:pt idx="457">
                  <c:v>0.455929396249742</c:v>
                </c:pt>
                <c:pt idx="458">
                  <c:v>1.147634176704178</c:v>
                </c:pt>
                <c:pt idx="459">
                  <c:v>0.731979608078854</c:v>
                </c:pt>
                <c:pt idx="460">
                  <c:v>-0.328431490824649</c:v>
                </c:pt>
                <c:pt idx="461">
                  <c:v>-1.509788928199696</c:v>
                </c:pt>
                <c:pt idx="462">
                  <c:v>-1.088507544154921</c:v>
                </c:pt>
                <c:pt idx="463">
                  <c:v>2.722147916816081</c:v>
                </c:pt>
                <c:pt idx="464">
                  <c:v>0.289991833095226</c:v>
                </c:pt>
                <c:pt idx="465">
                  <c:v>1.80342344882151</c:v>
                </c:pt>
                <c:pt idx="466">
                  <c:v>-2.081883954758851</c:v>
                </c:pt>
                <c:pt idx="467">
                  <c:v>0.220622874181533</c:v>
                </c:pt>
                <c:pt idx="468">
                  <c:v>-1.472490834997071</c:v>
                </c:pt>
                <c:pt idx="469">
                  <c:v>0.216511182027937</c:v>
                </c:pt>
                <c:pt idx="470">
                  <c:v>-2.504582964037687</c:v>
                </c:pt>
                <c:pt idx="471">
                  <c:v>1.432640666760816</c:v>
                </c:pt>
                <c:pt idx="472">
                  <c:v>0.421405713700054</c:v>
                </c:pt>
                <c:pt idx="473">
                  <c:v>-0.62834140050032</c:v>
                </c:pt>
                <c:pt idx="474">
                  <c:v>2.986462489341954</c:v>
                </c:pt>
                <c:pt idx="475">
                  <c:v>1.938159484359604</c:v>
                </c:pt>
                <c:pt idx="476">
                  <c:v>1.885453396467814</c:v>
                </c:pt>
                <c:pt idx="477">
                  <c:v>2.809845724383758</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128910472"/>
        <c:axId val="-2129060936"/>
      </c:scatterChart>
      <c:valAx>
        <c:axId val="-2128910472"/>
        <c:scaling>
          <c:orientation val="minMax"/>
          <c:max val="500.0"/>
        </c:scaling>
        <c:delete val="0"/>
        <c:axPos val="b"/>
        <c:majorTickMark val="out"/>
        <c:minorTickMark val="none"/>
        <c:tickLblPos val="nextTo"/>
        <c:crossAx val="-2129060936"/>
        <c:crosses val="autoZero"/>
        <c:crossBetween val="midCat"/>
      </c:valAx>
      <c:valAx>
        <c:axId val="-2129060936"/>
        <c:scaling>
          <c:orientation val="minMax"/>
        </c:scaling>
        <c:delete val="0"/>
        <c:axPos val="l"/>
        <c:majorGridlines/>
        <c:numFmt formatCode="General" sourceLinked="1"/>
        <c:majorTickMark val="out"/>
        <c:minorTickMark val="none"/>
        <c:tickLblPos val="nextTo"/>
        <c:crossAx val="-2128910472"/>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Sheet1!$I$2:$I$501</c:f>
              <c:numCache>
                <c:formatCode>General</c:formatCode>
                <c:ptCount val="500"/>
                <c:pt idx="0">
                  <c:v>-0.383421993155369</c:v>
                </c:pt>
                <c:pt idx="1">
                  <c:v>0.529828809650231</c:v>
                </c:pt>
                <c:pt idx="2">
                  <c:v>-0.692062523316436</c:v>
                </c:pt>
                <c:pt idx="3">
                  <c:v>-1.046267850328086</c:v>
                </c:pt>
                <c:pt idx="4">
                  <c:v>-0.534221481670104</c:v>
                </c:pt>
                <c:pt idx="5">
                  <c:v>-2.475690326527896</c:v>
                </c:pt>
                <c:pt idx="6">
                  <c:v>-0.378939868170341</c:v>
                </c:pt>
                <c:pt idx="7">
                  <c:v>-1.677540173910742</c:v>
                </c:pt>
                <c:pt idx="8">
                  <c:v>0.348039866289723</c:v>
                </c:pt>
                <c:pt idx="9">
                  <c:v>-0.841132003981462</c:v>
                </c:pt>
                <c:pt idx="10">
                  <c:v>-0.851975103577583</c:v>
                </c:pt>
                <c:pt idx="11">
                  <c:v>-0.477909986816053</c:v>
                </c:pt>
                <c:pt idx="12">
                  <c:v>-1.65716175111506</c:v>
                </c:pt>
                <c:pt idx="13">
                  <c:v>-0.281990491400747</c:v>
                </c:pt>
                <c:pt idx="14">
                  <c:v>-0.0623173232179265</c:v>
                </c:pt>
                <c:pt idx="15">
                  <c:v>-1.007052449141023</c:v>
                </c:pt>
                <c:pt idx="16">
                  <c:v>-0.401533189147387</c:v>
                </c:pt>
                <c:pt idx="17">
                  <c:v>0.154716286882206</c:v>
                </c:pt>
                <c:pt idx="18">
                  <c:v>-1.696003447648692</c:v>
                </c:pt>
                <c:pt idx="19">
                  <c:v>-0.935712124267162</c:v>
                </c:pt>
                <c:pt idx="20">
                  <c:v>-1.867401717637664</c:v>
                </c:pt>
                <c:pt idx="21">
                  <c:v>-1.700445439383587</c:v>
                </c:pt>
                <c:pt idx="22">
                  <c:v>-1.411872688186541</c:v>
                </c:pt>
                <c:pt idx="23">
                  <c:v>-0.749988641506296</c:v>
                </c:pt>
                <c:pt idx="24">
                  <c:v>-2.342127812429956</c:v>
                </c:pt>
                <c:pt idx="25">
                  <c:v>-1.934112080227348</c:v>
                </c:pt>
                <c:pt idx="26">
                  <c:v>-1.709814557779462</c:v>
                </c:pt>
                <c:pt idx="27">
                  <c:v>-1.159702446722025</c:v>
                </c:pt>
                <c:pt idx="28">
                  <c:v>-2.089676386315795</c:v>
                </c:pt>
                <c:pt idx="29">
                  <c:v>-0.943880656219083</c:v>
                </c:pt>
                <c:pt idx="30">
                  <c:v>-1.162443889385006</c:v>
                </c:pt>
                <c:pt idx="31">
                  <c:v>-0.742917844622092</c:v>
                </c:pt>
                <c:pt idx="32">
                  <c:v>0.0835769368329661</c:v>
                </c:pt>
                <c:pt idx="33">
                  <c:v>0.112907153448281</c:v>
                </c:pt>
                <c:pt idx="34">
                  <c:v>-1.67075874458096</c:v>
                </c:pt>
                <c:pt idx="35">
                  <c:v>-2.155163517529779</c:v>
                </c:pt>
                <c:pt idx="36">
                  <c:v>-0.670258841424376</c:v>
                </c:pt>
                <c:pt idx="37">
                  <c:v>-1.736657945011277</c:v>
                </c:pt>
                <c:pt idx="38">
                  <c:v>0.0382893345937009</c:v>
                </c:pt>
                <c:pt idx="39">
                  <c:v>0.889453342747577</c:v>
                </c:pt>
                <c:pt idx="40">
                  <c:v>0.646982148028915</c:v>
                </c:pt>
                <c:pt idx="41">
                  <c:v>0.780680480685568</c:v>
                </c:pt>
                <c:pt idx="42">
                  <c:v>0.510726978670007</c:v>
                </c:pt>
                <c:pt idx="43">
                  <c:v>-0.245152198860372</c:v>
                </c:pt>
                <c:pt idx="44">
                  <c:v>-0.230405628361254</c:v>
                </c:pt>
                <c:pt idx="45">
                  <c:v>0.614448872259036</c:v>
                </c:pt>
                <c:pt idx="46">
                  <c:v>0.434392901496273</c:v>
                </c:pt>
                <c:pt idx="47">
                  <c:v>-0.130421727452386</c:v>
                </c:pt>
                <c:pt idx="48">
                  <c:v>0.252718696645917</c:v>
                </c:pt>
                <c:pt idx="49">
                  <c:v>0.685849377318889</c:v>
                </c:pt>
                <c:pt idx="50">
                  <c:v>-0.501493657510165</c:v>
                </c:pt>
                <c:pt idx="51">
                  <c:v>-0.666380321693066</c:v>
                </c:pt>
                <c:pt idx="52">
                  <c:v>-1.348212736032545</c:v>
                </c:pt>
                <c:pt idx="53">
                  <c:v>-1.39384795094259</c:v>
                </c:pt>
                <c:pt idx="54">
                  <c:v>-0.559337373962829</c:v>
                </c:pt>
                <c:pt idx="55">
                  <c:v>-0.73951780008665</c:v>
                </c:pt>
                <c:pt idx="56">
                  <c:v>2.391979508049219</c:v>
                </c:pt>
                <c:pt idx="57">
                  <c:v>1.790442297401471</c:v>
                </c:pt>
                <c:pt idx="58">
                  <c:v>1.3508587314192</c:v>
                </c:pt>
                <c:pt idx="59">
                  <c:v>1.538736854153906</c:v>
                </c:pt>
                <c:pt idx="60">
                  <c:v>0.638571661448449</c:v>
                </c:pt>
                <c:pt idx="61">
                  <c:v>2.52959158085955</c:v>
                </c:pt>
                <c:pt idx="62">
                  <c:v>2.144079020850087</c:v>
                </c:pt>
                <c:pt idx="63">
                  <c:v>2.643461247745903</c:v>
                </c:pt>
                <c:pt idx="64">
                  <c:v>1.453777127727273</c:v>
                </c:pt>
                <c:pt idx="65">
                  <c:v>2.028420640493396</c:v>
                </c:pt>
                <c:pt idx="66">
                  <c:v>-0.420529285212807</c:v>
                </c:pt>
                <c:pt idx="67">
                  <c:v>2.693358464336994</c:v>
                </c:pt>
                <c:pt idx="68">
                  <c:v>0.163583747623934</c:v>
                </c:pt>
                <c:pt idx="69">
                  <c:v>-1.378513478215195</c:v>
                </c:pt>
                <c:pt idx="70">
                  <c:v>-1.166826338751343</c:v>
                </c:pt>
                <c:pt idx="71">
                  <c:v>-0.964230011411192</c:v>
                </c:pt>
                <c:pt idx="72">
                  <c:v>-1.221168886346467</c:v>
                </c:pt>
                <c:pt idx="73">
                  <c:v>0.220075970754543</c:v>
                </c:pt>
                <c:pt idx="74">
                  <c:v>-1.221091842249477</c:v>
                </c:pt>
                <c:pt idx="75">
                  <c:v>-0.794119357463457</c:v>
                </c:pt>
                <c:pt idx="76">
                  <c:v>-0.83434003849336</c:v>
                </c:pt>
                <c:pt idx="77">
                  <c:v>-1.162269821995868</c:v>
                </c:pt>
                <c:pt idx="78">
                  <c:v>-0.639135963483061</c:v>
                </c:pt>
                <c:pt idx="79">
                  <c:v>-2.332167691221913</c:v>
                </c:pt>
                <c:pt idx="80">
                  <c:v>-1.626189419936108</c:v>
                </c:pt>
                <c:pt idx="81">
                  <c:v>-2.792687512430101</c:v>
                </c:pt>
                <c:pt idx="82">
                  <c:v>-1.792046577664753</c:v>
                </c:pt>
                <c:pt idx="83">
                  <c:v>-2.593938275495341</c:v>
                </c:pt>
                <c:pt idx="84">
                  <c:v>-2.38133322422296</c:v>
                </c:pt>
                <c:pt idx="85">
                  <c:v>-1.531716054885487</c:v>
                </c:pt>
                <c:pt idx="86">
                  <c:v>-1.505451646943816</c:v>
                </c:pt>
                <c:pt idx="87">
                  <c:v>-3.120860061114288</c:v>
                </c:pt>
                <c:pt idx="88">
                  <c:v>-0.447813315549289</c:v>
                </c:pt>
                <c:pt idx="89">
                  <c:v>-1.87883304139623</c:v>
                </c:pt>
                <c:pt idx="90">
                  <c:v>0.151152167762807</c:v>
                </c:pt>
                <c:pt idx="91">
                  <c:v>0.280153996119941</c:v>
                </c:pt>
                <c:pt idx="92">
                  <c:v>1.699559442442386</c:v>
                </c:pt>
                <c:pt idx="93">
                  <c:v>0.179813436593</c:v>
                </c:pt>
                <c:pt idx="94">
                  <c:v>0.467846521655891</c:v>
                </c:pt>
                <c:pt idx="95">
                  <c:v>1.127392708180415</c:v>
                </c:pt>
                <c:pt idx="96">
                  <c:v>1.271661631522113</c:v>
                </c:pt>
                <c:pt idx="97">
                  <c:v>-0.419022721610767</c:v>
                </c:pt>
                <c:pt idx="98">
                  <c:v>-0.166699482791716</c:v>
                </c:pt>
                <c:pt idx="99">
                  <c:v>-1.498847800121056</c:v>
                </c:pt>
                <c:pt idx="100">
                  <c:v>-0.146180480810732</c:v>
                </c:pt>
                <c:pt idx="101">
                  <c:v>0.215500150345804</c:v>
                </c:pt>
                <c:pt idx="102">
                  <c:v>0.958450962206876</c:v>
                </c:pt>
                <c:pt idx="103">
                  <c:v>1.102534288029487</c:v>
                </c:pt>
                <c:pt idx="104">
                  <c:v>0.626849247308024</c:v>
                </c:pt>
                <c:pt idx="105">
                  <c:v>1.597336632572537</c:v>
                </c:pt>
                <c:pt idx="106">
                  <c:v>0.726866652999707</c:v>
                </c:pt>
                <c:pt idx="107">
                  <c:v>0.795852771628803</c:v>
                </c:pt>
                <c:pt idx="108">
                  <c:v>2.199506445140071</c:v>
                </c:pt>
                <c:pt idx="109">
                  <c:v>1.482396139242992</c:v>
                </c:pt>
                <c:pt idx="110">
                  <c:v>1.361569606220939</c:v>
                </c:pt>
                <c:pt idx="111">
                  <c:v>0.856540009454102</c:v>
                </c:pt>
                <c:pt idx="112">
                  <c:v>1.359126595384709</c:v>
                </c:pt>
                <c:pt idx="113">
                  <c:v>-1.183472941023273</c:v>
                </c:pt>
                <c:pt idx="114">
                  <c:v>-0.389541261121322</c:v>
                </c:pt>
                <c:pt idx="115">
                  <c:v>-0.337132330594235</c:v>
                </c:pt>
                <c:pt idx="116">
                  <c:v>-0.455185972604944</c:v>
                </c:pt>
                <c:pt idx="117">
                  <c:v>0.475674897615401</c:v>
                </c:pt>
                <c:pt idx="118">
                  <c:v>-0.957628698121984</c:v>
                </c:pt>
                <c:pt idx="119">
                  <c:v>-1.010296032845584</c:v>
                </c:pt>
                <c:pt idx="120">
                  <c:v>-0.358797946784516</c:v>
                </c:pt>
                <c:pt idx="121">
                  <c:v>-1.364873279769455</c:v>
                </c:pt>
                <c:pt idx="122">
                  <c:v>-2.629101219266743</c:v>
                </c:pt>
                <c:pt idx="123">
                  <c:v>-1.122073659423296</c:v>
                </c:pt>
                <c:pt idx="124">
                  <c:v>-2.144663552642218</c:v>
                </c:pt>
                <c:pt idx="125">
                  <c:v>-2.117355151891356</c:v>
                </c:pt>
                <c:pt idx="126">
                  <c:v>-2.698941882223041</c:v>
                </c:pt>
                <c:pt idx="127">
                  <c:v>-0.328130536651102</c:v>
                </c:pt>
                <c:pt idx="128">
                  <c:v>-0.628842783244545</c:v>
                </c:pt>
                <c:pt idx="129">
                  <c:v>0.352805049311928</c:v>
                </c:pt>
                <c:pt idx="130">
                  <c:v>0.318980466306337</c:v>
                </c:pt>
                <c:pt idx="131">
                  <c:v>1.523479946143436</c:v>
                </c:pt>
                <c:pt idx="132">
                  <c:v>1.25335192943078</c:v>
                </c:pt>
                <c:pt idx="133">
                  <c:v>2.597543687969483</c:v>
                </c:pt>
                <c:pt idx="134">
                  <c:v>1.376277142053972</c:v>
                </c:pt>
                <c:pt idx="135">
                  <c:v>-0.54926742573875</c:v>
                </c:pt>
                <c:pt idx="136">
                  <c:v>0.614068367074617</c:v>
                </c:pt>
                <c:pt idx="137">
                  <c:v>0.79750149647366</c:v>
                </c:pt>
                <c:pt idx="138">
                  <c:v>1.009834387732465</c:v>
                </c:pt>
                <c:pt idx="139">
                  <c:v>0.392217551866223</c:v>
                </c:pt>
                <c:pt idx="140">
                  <c:v>0.310946669168519</c:v>
                </c:pt>
                <c:pt idx="141">
                  <c:v>0.829622882044736</c:v>
                </c:pt>
                <c:pt idx="142">
                  <c:v>-0.704896693057133</c:v>
                </c:pt>
                <c:pt idx="143">
                  <c:v>-1.322160042232674</c:v>
                </c:pt>
                <c:pt idx="144">
                  <c:v>-1.99304282507154</c:v>
                </c:pt>
                <c:pt idx="145">
                  <c:v>-1.145322784519679</c:v>
                </c:pt>
                <c:pt idx="146">
                  <c:v>-0.694307327415039</c:v>
                </c:pt>
                <c:pt idx="147">
                  <c:v>-1.411398153238446</c:v>
                </c:pt>
                <c:pt idx="148">
                  <c:v>-1.656857560997312</c:v>
                </c:pt>
                <c:pt idx="149">
                  <c:v>-0.214055322868822</c:v>
                </c:pt>
                <c:pt idx="150">
                  <c:v>1.83861136876925</c:v>
                </c:pt>
                <c:pt idx="151">
                  <c:v>0.359084048617111</c:v>
                </c:pt>
                <c:pt idx="152">
                  <c:v>-0.187766628698963</c:v>
                </c:pt>
                <c:pt idx="153">
                  <c:v>1.455503663696362</c:v>
                </c:pt>
                <c:pt idx="154">
                  <c:v>-0.777478130185598</c:v>
                </c:pt>
                <c:pt idx="155">
                  <c:v>-1.151858465463202</c:v>
                </c:pt>
                <c:pt idx="156">
                  <c:v>0.199957429083708</c:v>
                </c:pt>
                <c:pt idx="157">
                  <c:v>-0.673847276242092</c:v>
                </c:pt>
                <c:pt idx="158">
                  <c:v>1.031869895521545</c:v>
                </c:pt>
                <c:pt idx="159">
                  <c:v>0.639815755506353</c:v>
                </c:pt>
                <c:pt idx="160">
                  <c:v>0.268781096905278</c:v>
                </c:pt>
                <c:pt idx="161">
                  <c:v>-0.924385195190864</c:v>
                </c:pt>
                <c:pt idx="162">
                  <c:v>-0.768200552578812</c:v>
                </c:pt>
                <c:pt idx="163">
                  <c:v>-0.309628332938899</c:v>
                </c:pt>
                <c:pt idx="164">
                  <c:v>-0.208560606860522</c:v>
                </c:pt>
                <c:pt idx="165">
                  <c:v>-1.322361810235062</c:v>
                </c:pt>
                <c:pt idx="166">
                  <c:v>-2.114150009341857</c:v>
                </c:pt>
                <c:pt idx="167">
                  <c:v>-0.502935718493772</c:v>
                </c:pt>
                <c:pt idx="168">
                  <c:v>0.0531300660962345</c:v>
                </c:pt>
                <c:pt idx="169">
                  <c:v>1.118508558268521</c:v>
                </c:pt>
                <c:pt idx="170">
                  <c:v>2.010497601151585</c:v>
                </c:pt>
                <c:pt idx="171">
                  <c:v>1.913070592717384</c:v>
                </c:pt>
                <c:pt idx="172">
                  <c:v>1.472553015493994</c:v>
                </c:pt>
                <c:pt idx="173">
                  <c:v>1.966351393559079</c:v>
                </c:pt>
                <c:pt idx="174">
                  <c:v>1.313810741639704</c:v>
                </c:pt>
                <c:pt idx="175">
                  <c:v>0.612483877644627</c:v>
                </c:pt>
                <c:pt idx="176">
                  <c:v>1.027688302184651</c:v>
                </c:pt>
                <c:pt idx="177">
                  <c:v>1.887137647231923</c:v>
                </c:pt>
                <c:pt idx="178">
                  <c:v>0.802738901492992</c:v>
                </c:pt>
                <c:pt idx="179">
                  <c:v>0.338323858199724</c:v>
                </c:pt>
                <c:pt idx="180">
                  <c:v>0.628759939267184</c:v>
                </c:pt>
                <c:pt idx="181">
                  <c:v>-2.239028047741563</c:v>
                </c:pt>
                <c:pt idx="182">
                  <c:v>0.0299015423525775</c:v>
                </c:pt>
                <c:pt idx="183">
                  <c:v>1.27689303147438</c:v>
                </c:pt>
                <c:pt idx="184">
                  <c:v>1.154911668013484</c:v>
                </c:pt>
                <c:pt idx="185">
                  <c:v>1.44889165299688</c:v>
                </c:pt>
                <c:pt idx="186">
                  <c:v>0.624490934205064</c:v>
                </c:pt>
                <c:pt idx="187">
                  <c:v>-1.40228287749429</c:v>
                </c:pt>
                <c:pt idx="188">
                  <c:v>0.355963054599875</c:v>
                </c:pt>
                <c:pt idx="189">
                  <c:v>-1.191150698389984</c:v>
                </c:pt>
                <c:pt idx="190">
                  <c:v>-0.413245313109918</c:v>
                </c:pt>
                <c:pt idx="191">
                  <c:v>0.0414622609371675</c:v>
                </c:pt>
                <c:pt idx="192">
                  <c:v>-1.643737413668123</c:v>
                </c:pt>
                <c:pt idx="193">
                  <c:v>-0.816796670943663</c:v>
                </c:pt>
                <c:pt idx="194">
                  <c:v>-0.98753376615833</c:v>
                </c:pt>
                <c:pt idx="195">
                  <c:v>0.323066420437297</c:v>
                </c:pt>
                <c:pt idx="196">
                  <c:v>0.541306342147341</c:v>
                </c:pt>
                <c:pt idx="197">
                  <c:v>1.125304338885129</c:v>
                </c:pt>
                <c:pt idx="198">
                  <c:v>0.5231551878299</c:v>
                </c:pt>
                <c:pt idx="199">
                  <c:v>2.14321401504151</c:v>
                </c:pt>
                <c:pt idx="200">
                  <c:v>0.90210762199532</c:v>
                </c:pt>
                <c:pt idx="201">
                  <c:v>-0.358329344169546</c:v>
                </c:pt>
                <c:pt idx="202">
                  <c:v>-0.0758585175839431</c:v>
                </c:pt>
                <c:pt idx="203">
                  <c:v>-1.012298489511347</c:v>
                </c:pt>
                <c:pt idx="204">
                  <c:v>0.434287738328758</c:v>
                </c:pt>
                <c:pt idx="205">
                  <c:v>1.939613668235087</c:v>
                </c:pt>
                <c:pt idx="206">
                  <c:v>2.099571366735066</c:v>
                </c:pt>
                <c:pt idx="207">
                  <c:v>0.691122841368719</c:v>
                </c:pt>
                <c:pt idx="208">
                  <c:v>-0.29660830195238</c:v>
                </c:pt>
                <c:pt idx="209">
                  <c:v>0.926039741579922</c:v>
                </c:pt>
                <c:pt idx="210">
                  <c:v>-1.379450666837538</c:v>
                </c:pt>
                <c:pt idx="211">
                  <c:v>0.496367380231438</c:v>
                </c:pt>
                <c:pt idx="212">
                  <c:v>-0.835213859418141</c:v>
                </c:pt>
                <c:pt idx="213">
                  <c:v>-0.611976423321478</c:v>
                </c:pt>
                <c:pt idx="214">
                  <c:v>-0.0882365087747479</c:v>
                </c:pt>
                <c:pt idx="215">
                  <c:v>-1.292955154249865</c:v>
                </c:pt>
                <c:pt idx="216">
                  <c:v>-1.082661648275556</c:v>
                </c:pt>
                <c:pt idx="217">
                  <c:v>-0.383288040587425</c:v>
                </c:pt>
                <c:pt idx="218">
                  <c:v>-2.071178575316976</c:v>
                </c:pt>
                <c:pt idx="219">
                  <c:v>-0.977276109859133</c:v>
                </c:pt>
                <c:pt idx="220">
                  <c:v>-1.409945973066651</c:v>
                </c:pt>
                <c:pt idx="221">
                  <c:v>-1.420469433106748</c:v>
                </c:pt>
                <c:pt idx="222">
                  <c:v>-1.578732870349241</c:v>
                </c:pt>
                <c:pt idx="223">
                  <c:v>-2.12245324521064</c:v>
                </c:pt>
                <c:pt idx="224">
                  <c:v>-2.468934806465721</c:v>
                </c:pt>
                <c:pt idx="225">
                  <c:v>-1.226128521138881</c:v>
                </c:pt>
                <c:pt idx="226">
                  <c:v>-1.964181662563028</c:v>
                </c:pt>
                <c:pt idx="227">
                  <c:v>-2.711354330742234</c:v>
                </c:pt>
                <c:pt idx="228">
                  <c:v>0.657407348623154</c:v>
                </c:pt>
                <c:pt idx="229">
                  <c:v>-0.484663092847268</c:v>
                </c:pt>
                <c:pt idx="230">
                  <c:v>-0.0561686952077338</c:v>
                </c:pt>
                <c:pt idx="231">
                  <c:v>1.013482749231105</c:v>
                </c:pt>
                <c:pt idx="232">
                  <c:v>-0.227701881311359</c:v>
                </c:pt>
                <c:pt idx="233">
                  <c:v>0.907958495304205</c:v>
                </c:pt>
                <c:pt idx="234">
                  <c:v>1.076136509425375</c:v>
                </c:pt>
                <c:pt idx="235">
                  <c:v>1.622577359843682</c:v>
                </c:pt>
                <c:pt idx="236">
                  <c:v>2.437035684167833</c:v>
                </c:pt>
                <c:pt idx="237">
                  <c:v>2.003906333230349</c:v>
                </c:pt>
                <c:pt idx="238">
                  <c:v>1.428541573023157</c:v>
                </c:pt>
                <c:pt idx="239">
                  <c:v>0.328678627768376</c:v>
                </c:pt>
                <c:pt idx="240">
                  <c:v>0.92655640987681</c:v>
                </c:pt>
                <c:pt idx="241">
                  <c:v>2.730822004328969</c:v>
                </c:pt>
                <c:pt idx="242">
                  <c:v>0.66437254862909</c:v>
                </c:pt>
                <c:pt idx="243">
                  <c:v>-0.954202966594023</c:v>
                </c:pt>
                <c:pt idx="244">
                  <c:v>-1.54657098275658</c:v>
                </c:pt>
                <c:pt idx="245">
                  <c:v>0.16506735818773</c:v>
                </c:pt>
                <c:pt idx="246">
                  <c:v>1.562250861812242</c:v>
                </c:pt>
                <c:pt idx="247">
                  <c:v>0.603670115082717</c:v>
                </c:pt>
                <c:pt idx="248">
                  <c:v>0.950801764016689</c:v>
                </c:pt>
                <c:pt idx="249">
                  <c:v>0.189146747860578</c:v>
                </c:pt>
                <c:pt idx="250">
                  <c:v>1.62165571260368</c:v>
                </c:pt>
                <c:pt idx="251">
                  <c:v>1.850308656169315</c:v>
                </c:pt>
                <c:pt idx="252">
                  <c:v>1.644805039181612</c:v>
                </c:pt>
                <c:pt idx="253">
                  <c:v>0.324831092202761</c:v>
                </c:pt>
                <c:pt idx="254">
                  <c:v>1.128898396287301</c:v>
                </c:pt>
                <c:pt idx="255">
                  <c:v>-0.134467407753248</c:v>
                </c:pt>
                <c:pt idx="256">
                  <c:v>-0.0105765594100471</c:v>
                </c:pt>
                <c:pt idx="257">
                  <c:v>0.618338703250623</c:v>
                </c:pt>
                <c:pt idx="258">
                  <c:v>-1.071693935300033</c:v>
                </c:pt>
                <c:pt idx="259">
                  <c:v>-0.90892593600398</c:v>
                </c:pt>
                <c:pt idx="260">
                  <c:v>-0.564780392081478</c:v>
                </c:pt>
                <c:pt idx="261">
                  <c:v>-0.414393030398495</c:v>
                </c:pt>
                <c:pt idx="262">
                  <c:v>0.508491453731881</c:v>
                </c:pt>
                <c:pt idx="263">
                  <c:v>1.42527643141028</c:v>
                </c:pt>
                <c:pt idx="264">
                  <c:v>1.140517432312166</c:v>
                </c:pt>
                <c:pt idx="265">
                  <c:v>0.952049147442019</c:v>
                </c:pt>
                <c:pt idx="266">
                  <c:v>1.227796933097028</c:v>
                </c:pt>
                <c:pt idx="267">
                  <c:v>0.0982366143216941</c:v>
                </c:pt>
                <c:pt idx="268">
                  <c:v>1.55539687434467</c:v>
                </c:pt>
                <c:pt idx="269">
                  <c:v>2.027511950015274</c:v>
                </c:pt>
                <c:pt idx="270">
                  <c:v>2.35635739844423</c:v>
                </c:pt>
                <c:pt idx="271">
                  <c:v>0.321667677834749</c:v>
                </c:pt>
                <c:pt idx="272">
                  <c:v>1.34297095335328</c:v>
                </c:pt>
                <c:pt idx="273">
                  <c:v>0.387454041206261</c:v>
                </c:pt>
                <c:pt idx="274">
                  <c:v>-0.0248294590944874</c:v>
                </c:pt>
                <c:pt idx="275">
                  <c:v>-0.285148218652856</c:v>
                </c:pt>
                <c:pt idx="276">
                  <c:v>0.0712389775669178</c:v>
                </c:pt>
                <c:pt idx="277">
                  <c:v>-0.308194098421606</c:v>
                </c:pt>
                <c:pt idx="278">
                  <c:v>2.341965820820758</c:v>
                </c:pt>
                <c:pt idx="279">
                  <c:v>1.761852888273021</c:v>
                </c:pt>
                <c:pt idx="280">
                  <c:v>0.589872044616134</c:v>
                </c:pt>
                <c:pt idx="281">
                  <c:v>1.551410954306148</c:v>
                </c:pt>
                <c:pt idx="282">
                  <c:v>1.026489805717014</c:v>
                </c:pt>
                <c:pt idx="283">
                  <c:v>1.23836367563526</c:v>
                </c:pt>
                <c:pt idx="284">
                  <c:v>1.671129383508132</c:v>
                </c:pt>
                <c:pt idx="285">
                  <c:v>1.798898215988222</c:v>
                </c:pt>
                <c:pt idx="286">
                  <c:v>4.276112579708196</c:v>
                </c:pt>
                <c:pt idx="287">
                  <c:v>1.083848193574742</c:v>
                </c:pt>
                <c:pt idx="288">
                  <c:v>3.197344586164412</c:v>
                </c:pt>
                <c:pt idx="289">
                  <c:v>-0.451966796273852</c:v>
                </c:pt>
                <c:pt idx="290">
                  <c:v>1.600921623770028</c:v>
                </c:pt>
                <c:pt idx="291">
                  <c:v>0.76509852010037</c:v>
                </c:pt>
                <c:pt idx="292">
                  <c:v>0.465271844447684</c:v>
                </c:pt>
                <c:pt idx="293">
                  <c:v>3.614399481725468</c:v>
                </c:pt>
                <c:pt idx="294">
                  <c:v>3.588505430385813</c:v>
                </c:pt>
                <c:pt idx="295">
                  <c:v>2.775457727171558</c:v>
                </c:pt>
                <c:pt idx="296">
                  <c:v>3.780351026810038</c:v>
                </c:pt>
                <c:pt idx="297">
                  <c:v>1.678351698492597</c:v>
                </c:pt>
                <c:pt idx="298">
                  <c:v>3.084157624460877</c:v>
                </c:pt>
                <c:pt idx="299">
                  <c:v>1.831299624363855</c:v>
                </c:pt>
                <c:pt idx="300">
                  <c:v>1.391178155540622</c:v>
                </c:pt>
                <c:pt idx="301">
                  <c:v>2.094856574765211</c:v>
                </c:pt>
                <c:pt idx="302">
                  <c:v>1.72849864170628</c:v>
                </c:pt>
                <c:pt idx="303">
                  <c:v>1.13413807480772</c:v>
                </c:pt>
                <c:pt idx="304">
                  <c:v>-0.282654157516091</c:v>
                </c:pt>
                <c:pt idx="305">
                  <c:v>1.52721483715878</c:v>
                </c:pt>
                <c:pt idx="306">
                  <c:v>2.445542618035621</c:v>
                </c:pt>
                <c:pt idx="307">
                  <c:v>1.576025018069312</c:v>
                </c:pt>
                <c:pt idx="308">
                  <c:v>0.822193395664251</c:v>
                </c:pt>
                <c:pt idx="309">
                  <c:v>1.074943790965844</c:v>
                </c:pt>
                <c:pt idx="310">
                  <c:v>-1.087257330040647</c:v>
                </c:pt>
                <c:pt idx="311">
                  <c:v>1.480847195563673</c:v>
                </c:pt>
                <c:pt idx="312">
                  <c:v>0.199707835670928</c:v>
                </c:pt>
                <c:pt idx="313">
                  <c:v>0.926234959069741</c:v>
                </c:pt>
                <c:pt idx="314">
                  <c:v>1.725932336006386</c:v>
                </c:pt>
                <c:pt idx="315">
                  <c:v>-1.32246524553527</c:v>
                </c:pt>
                <c:pt idx="316">
                  <c:v>-1.026519653296742</c:v>
                </c:pt>
                <c:pt idx="317">
                  <c:v>-1.458676514054706</c:v>
                </c:pt>
                <c:pt idx="318">
                  <c:v>-2.98660322983654</c:v>
                </c:pt>
                <c:pt idx="319">
                  <c:v>-2.060994634568709</c:v>
                </c:pt>
                <c:pt idx="320">
                  <c:v>-2.172192413053327</c:v>
                </c:pt>
                <c:pt idx="321">
                  <c:v>-0.62342140267592</c:v>
                </c:pt>
                <c:pt idx="322">
                  <c:v>-1.671592321907024</c:v>
                </c:pt>
                <c:pt idx="323">
                  <c:v>-0.969089827409238</c:v>
                </c:pt>
                <c:pt idx="324">
                  <c:v>-0.97759532497861</c:v>
                </c:pt>
                <c:pt idx="325">
                  <c:v>-1.23070058442074</c:v>
                </c:pt>
                <c:pt idx="326">
                  <c:v>-1.421102477806772</c:v>
                </c:pt>
                <c:pt idx="327">
                  <c:v>-1.075514157786345</c:v>
                </c:pt>
                <c:pt idx="328">
                  <c:v>-2.560275705815101</c:v>
                </c:pt>
                <c:pt idx="329">
                  <c:v>-2.124540555740882</c:v>
                </c:pt>
                <c:pt idx="330">
                  <c:v>-1.735117513759363</c:v>
                </c:pt>
                <c:pt idx="331">
                  <c:v>-2.009052461294131</c:v>
                </c:pt>
                <c:pt idx="332">
                  <c:v>-1.68836691937204</c:v>
                </c:pt>
                <c:pt idx="333">
                  <c:v>-1.336986733313128</c:v>
                </c:pt>
                <c:pt idx="334">
                  <c:v>-1.078786700380179</c:v>
                </c:pt>
                <c:pt idx="335">
                  <c:v>-0.32589875930063</c:v>
                </c:pt>
                <c:pt idx="336">
                  <c:v>-0.817605605489272</c:v>
                </c:pt>
                <c:pt idx="337">
                  <c:v>-1.879666877578405</c:v>
                </c:pt>
                <c:pt idx="338">
                  <c:v>-1.004054119380496</c:v>
                </c:pt>
                <c:pt idx="339">
                  <c:v>-0.880787629163204</c:v>
                </c:pt>
                <c:pt idx="340">
                  <c:v>-0.994805940038812</c:v>
                </c:pt>
                <c:pt idx="341">
                  <c:v>-1.210105732792353</c:v>
                </c:pt>
                <c:pt idx="342">
                  <c:v>-0.913419942785186</c:v>
                </c:pt>
                <c:pt idx="343">
                  <c:v>-2.467923831664118</c:v>
                </c:pt>
                <c:pt idx="344">
                  <c:v>-0.473574572117109</c:v>
                </c:pt>
                <c:pt idx="345">
                  <c:v>-0.408915201615904</c:v>
                </c:pt>
                <c:pt idx="346">
                  <c:v>-0.632522120082962</c:v>
                </c:pt>
                <c:pt idx="347">
                  <c:v>0.878473887740925</c:v>
                </c:pt>
                <c:pt idx="348">
                  <c:v>-0.0401935795954779</c:v>
                </c:pt>
                <c:pt idx="349">
                  <c:v>-0.458002341468253</c:v>
                </c:pt>
                <c:pt idx="350">
                  <c:v>-1.429728837290918</c:v>
                </c:pt>
                <c:pt idx="351">
                  <c:v>0.295743823952404</c:v>
                </c:pt>
                <c:pt idx="352">
                  <c:v>-0.0479294460756593</c:v>
                </c:pt>
                <c:pt idx="353">
                  <c:v>-0.693445055470754</c:v>
                </c:pt>
                <c:pt idx="354">
                  <c:v>-0.447695208614069</c:v>
                </c:pt>
                <c:pt idx="355">
                  <c:v>-0.497923090312981</c:v>
                </c:pt>
                <c:pt idx="356">
                  <c:v>0.477174124112773</c:v>
                </c:pt>
                <c:pt idx="357">
                  <c:v>-2.536456753032847</c:v>
                </c:pt>
                <c:pt idx="358">
                  <c:v>-1.507797942763179</c:v>
                </c:pt>
                <c:pt idx="359">
                  <c:v>-3.411682901425515</c:v>
                </c:pt>
                <c:pt idx="360">
                  <c:v>-0.590606103296643</c:v>
                </c:pt>
                <c:pt idx="361">
                  <c:v>0.356688093805962</c:v>
                </c:pt>
                <c:pt idx="362">
                  <c:v>0.194974479126439</c:v>
                </c:pt>
                <c:pt idx="363">
                  <c:v>1.859901642073303</c:v>
                </c:pt>
                <c:pt idx="364">
                  <c:v>1.372893252772168</c:v>
                </c:pt>
                <c:pt idx="365">
                  <c:v>0.383714281574191</c:v>
                </c:pt>
                <c:pt idx="366">
                  <c:v>1.283673734517257</c:v>
                </c:pt>
                <c:pt idx="367">
                  <c:v>1.971148365015641</c:v>
                </c:pt>
                <c:pt idx="368">
                  <c:v>2.404412591356289</c:v>
                </c:pt>
                <c:pt idx="369">
                  <c:v>2.319578161802913</c:v>
                </c:pt>
                <c:pt idx="370">
                  <c:v>1.079980641192437</c:v>
                </c:pt>
                <c:pt idx="371">
                  <c:v>1.761758228823175</c:v>
                </c:pt>
                <c:pt idx="372">
                  <c:v>1.544342303474627</c:v>
                </c:pt>
                <c:pt idx="373">
                  <c:v>0.624556057974695</c:v>
                </c:pt>
                <c:pt idx="374">
                  <c:v>2.086620658786314</c:v>
                </c:pt>
                <c:pt idx="375">
                  <c:v>0.155529720499786</c:v>
                </c:pt>
                <c:pt idx="376">
                  <c:v>1.153870415709008</c:v>
                </c:pt>
                <c:pt idx="377">
                  <c:v>2.096648137200816</c:v>
                </c:pt>
                <c:pt idx="378">
                  <c:v>2.287875389767167</c:v>
                </c:pt>
                <c:pt idx="379">
                  <c:v>3.10363276692833</c:v>
                </c:pt>
                <c:pt idx="380">
                  <c:v>3.872506715839171</c:v>
                </c:pt>
                <c:pt idx="381">
                  <c:v>3.949654415883256</c:v>
                </c:pt>
                <c:pt idx="382">
                  <c:v>2.591601472155284</c:v>
                </c:pt>
                <c:pt idx="383">
                  <c:v>0.955020386257671</c:v>
                </c:pt>
                <c:pt idx="384">
                  <c:v>0.160440792048034</c:v>
                </c:pt>
                <c:pt idx="385">
                  <c:v>0.655628223133702</c:v>
                </c:pt>
                <c:pt idx="386">
                  <c:v>-0.403324276909065</c:v>
                </c:pt>
                <c:pt idx="387">
                  <c:v>0.456241684477562</c:v>
                </c:pt>
                <c:pt idx="388">
                  <c:v>0.678276592442154</c:v>
                </c:pt>
                <c:pt idx="389">
                  <c:v>-1.319982999055821</c:v>
                </c:pt>
                <c:pt idx="390">
                  <c:v>-0.0580045276859929</c:v>
                </c:pt>
                <c:pt idx="391">
                  <c:v>-1.387424074089327</c:v>
                </c:pt>
                <c:pt idx="392">
                  <c:v>-1.939785703790505</c:v>
                </c:pt>
                <c:pt idx="393">
                  <c:v>-1.445445604065421</c:v>
                </c:pt>
                <c:pt idx="394">
                  <c:v>-2.073156582243728</c:v>
                </c:pt>
                <c:pt idx="395">
                  <c:v>-2.196217486584703</c:v>
                </c:pt>
                <c:pt idx="396">
                  <c:v>-1.726338981089848</c:v>
                </c:pt>
                <c:pt idx="397">
                  <c:v>-1.142218811229055</c:v>
                </c:pt>
                <c:pt idx="398">
                  <c:v>-1.464538233380473</c:v>
                </c:pt>
                <c:pt idx="399">
                  <c:v>-2.093299234414129</c:v>
                </c:pt>
                <c:pt idx="400">
                  <c:v>-1.470733901412627</c:v>
                </c:pt>
                <c:pt idx="401">
                  <c:v>0.437254196134999</c:v>
                </c:pt>
                <c:pt idx="402">
                  <c:v>0.562852164129141</c:v>
                </c:pt>
                <c:pt idx="403">
                  <c:v>0.581077915844636</c:v>
                </c:pt>
                <c:pt idx="404">
                  <c:v>0.00326237087981984</c:v>
                </c:pt>
                <c:pt idx="405">
                  <c:v>-1.469135079738053</c:v>
                </c:pt>
                <c:pt idx="406">
                  <c:v>-1.281032052484093</c:v>
                </c:pt>
                <c:pt idx="407">
                  <c:v>-1.586957905126804</c:v>
                </c:pt>
                <c:pt idx="408">
                  <c:v>-0.285410100076905</c:v>
                </c:pt>
                <c:pt idx="409">
                  <c:v>-0.893707301993543</c:v>
                </c:pt>
                <c:pt idx="410">
                  <c:v>-0.951386625494305</c:v>
                </c:pt>
                <c:pt idx="411">
                  <c:v>0.653075283382173</c:v>
                </c:pt>
                <c:pt idx="412">
                  <c:v>-1.966827697264639</c:v>
                </c:pt>
                <c:pt idx="413">
                  <c:v>0.7065390219648</c:v>
                </c:pt>
                <c:pt idx="414">
                  <c:v>-0.80190035352774</c:v>
                </c:pt>
                <c:pt idx="415">
                  <c:v>0.0867315064705601</c:v>
                </c:pt>
                <c:pt idx="416">
                  <c:v>-0.870274003443123</c:v>
                </c:pt>
                <c:pt idx="417">
                  <c:v>-0.487482004451287</c:v>
                </c:pt>
                <c:pt idx="418">
                  <c:v>-1.00542103180921</c:v>
                </c:pt>
                <c:pt idx="419">
                  <c:v>-1.304269072722964</c:v>
                </c:pt>
                <c:pt idx="420">
                  <c:v>-0.652093932413996</c:v>
                </c:pt>
                <c:pt idx="421">
                  <c:v>1.00302254871657</c:v>
                </c:pt>
                <c:pt idx="422">
                  <c:v>1.456651424175493</c:v>
                </c:pt>
                <c:pt idx="423">
                  <c:v>2.248146949374864</c:v>
                </c:pt>
                <c:pt idx="424">
                  <c:v>2.105857535918445</c:v>
                </c:pt>
                <c:pt idx="425">
                  <c:v>1.718774936558261</c:v>
                </c:pt>
                <c:pt idx="426">
                  <c:v>0.913963747871599</c:v>
                </c:pt>
                <c:pt idx="427">
                  <c:v>2.510737965995901</c:v>
                </c:pt>
                <c:pt idx="428">
                  <c:v>2.63466055454825</c:v>
                </c:pt>
                <c:pt idx="429">
                  <c:v>3.731988385501465</c:v>
                </c:pt>
                <c:pt idx="430">
                  <c:v>1.670092760080695</c:v>
                </c:pt>
                <c:pt idx="431">
                  <c:v>2.439420552824225</c:v>
                </c:pt>
                <c:pt idx="432">
                  <c:v>0.968730529232096</c:v>
                </c:pt>
                <c:pt idx="433">
                  <c:v>-0.654039660819962</c:v>
                </c:pt>
                <c:pt idx="434">
                  <c:v>1.047177138509883</c:v>
                </c:pt>
                <c:pt idx="435">
                  <c:v>0.715969221236663</c:v>
                </c:pt>
                <c:pt idx="436">
                  <c:v>-0.416760485161576</c:v>
                </c:pt>
                <c:pt idx="437">
                  <c:v>0.0355077663247489</c:v>
                </c:pt>
                <c:pt idx="438">
                  <c:v>-0.688439232625805</c:v>
                </c:pt>
                <c:pt idx="439">
                  <c:v>-0.663559268624308</c:v>
                </c:pt>
                <c:pt idx="440">
                  <c:v>0.0549879100938569</c:v>
                </c:pt>
                <c:pt idx="441">
                  <c:v>2.57452546919904</c:v>
                </c:pt>
                <c:pt idx="442">
                  <c:v>-0.437649984143354</c:v>
                </c:pt>
                <c:pt idx="443">
                  <c:v>0.0115863006394121</c:v>
                </c:pt>
                <c:pt idx="444">
                  <c:v>0.612735906238276</c:v>
                </c:pt>
                <c:pt idx="445">
                  <c:v>-1.14439810555655</c:v>
                </c:pt>
                <c:pt idx="446">
                  <c:v>-0.446170956145931</c:v>
                </c:pt>
                <c:pt idx="447">
                  <c:v>-0.287509612672027</c:v>
                </c:pt>
                <c:pt idx="448">
                  <c:v>-0.526924924014593</c:v>
                </c:pt>
                <c:pt idx="449">
                  <c:v>1.305401853753367</c:v>
                </c:pt>
                <c:pt idx="450">
                  <c:v>1.139265318521371</c:v>
                </c:pt>
                <c:pt idx="451">
                  <c:v>1.048740201776142</c:v>
                </c:pt>
                <c:pt idx="452">
                  <c:v>2.571410092162763</c:v>
                </c:pt>
                <c:pt idx="453">
                  <c:v>2.479105237773771</c:v>
                </c:pt>
                <c:pt idx="454">
                  <c:v>-0.255760229826139</c:v>
                </c:pt>
                <c:pt idx="455">
                  <c:v>0.695939376184142</c:v>
                </c:pt>
                <c:pt idx="456">
                  <c:v>-0.486508150485989</c:v>
                </c:pt>
                <c:pt idx="457">
                  <c:v>-0.38044115217035</c:v>
                </c:pt>
                <c:pt idx="458">
                  <c:v>-0.219253148187692</c:v>
                </c:pt>
                <c:pt idx="459">
                  <c:v>-0.486545224019356</c:v>
                </c:pt>
                <c:pt idx="460">
                  <c:v>1.028663099682371</c:v>
                </c:pt>
                <c:pt idx="461">
                  <c:v>0.386464608026165</c:v>
                </c:pt>
                <c:pt idx="462">
                  <c:v>0.437113225207719</c:v>
                </c:pt>
                <c:pt idx="463">
                  <c:v>-0.544464121787738</c:v>
                </c:pt>
                <c:pt idx="464">
                  <c:v>0.386395473843971</c:v>
                </c:pt>
                <c:pt idx="465">
                  <c:v>1.792993162074206</c:v>
                </c:pt>
                <c:pt idx="466">
                  <c:v>1.211756163131224</c:v>
                </c:pt>
                <c:pt idx="467">
                  <c:v>0.879672051809437</c:v>
                </c:pt>
                <c:pt idx="468">
                  <c:v>0.851878288425966</c:v>
                </c:pt>
                <c:pt idx="469">
                  <c:v>0.675934757155437</c:v>
                </c:pt>
                <c:pt idx="470">
                  <c:v>-1.025543511317106</c:v>
                </c:pt>
                <c:pt idx="471">
                  <c:v>-0.331985628883465</c:v>
                </c:pt>
                <c:pt idx="472">
                  <c:v>0.0217288350323496</c:v>
                </c:pt>
                <c:pt idx="473">
                  <c:v>-0.39331186765817</c:v>
                </c:pt>
                <c:pt idx="474">
                  <c:v>2.986462489341954</c:v>
                </c:pt>
                <c:pt idx="475">
                  <c:v>1.938159484359604</c:v>
                </c:pt>
                <c:pt idx="476">
                  <c:v>1.885453396467814</c:v>
                </c:pt>
                <c:pt idx="477">
                  <c:v>2.809845724383758</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028442520"/>
        <c:axId val="-2129514216"/>
      </c:scatterChart>
      <c:valAx>
        <c:axId val="2028442520"/>
        <c:scaling>
          <c:orientation val="minMax"/>
          <c:max val="500.0"/>
        </c:scaling>
        <c:delete val="0"/>
        <c:axPos val="b"/>
        <c:majorTickMark val="out"/>
        <c:minorTickMark val="none"/>
        <c:tickLblPos val="nextTo"/>
        <c:crossAx val="-2129514216"/>
        <c:crosses val="autoZero"/>
        <c:crossBetween val="midCat"/>
      </c:valAx>
      <c:valAx>
        <c:axId val="-2129514216"/>
        <c:scaling>
          <c:orientation val="minMax"/>
        </c:scaling>
        <c:delete val="0"/>
        <c:axPos val="l"/>
        <c:majorGridlines/>
        <c:numFmt formatCode="General" sourceLinked="1"/>
        <c:majorTickMark val="out"/>
        <c:minorTickMark val="none"/>
        <c:tickLblPos val="nextTo"/>
        <c:crossAx val="2028442520"/>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Sheet1!$I$2:$I$501</c:f>
              <c:numCache>
                <c:formatCode>General</c:formatCode>
                <c:ptCount val="500"/>
                <c:pt idx="0">
                  <c:v>-0.383421993155369</c:v>
                </c:pt>
                <c:pt idx="1">
                  <c:v>0.529828809650231</c:v>
                </c:pt>
                <c:pt idx="2">
                  <c:v>-0.692062523316436</c:v>
                </c:pt>
                <c:pt idx="3">
                  <c:v>-1.046267850328086</c:v>
                </c:pt>
                <c:pt idx="4">
                  <c:v>-0.534221481670104</c:v>
                </c:pt>
                <c:pt idx="5">
                  <c:v>-2.475690326527896</c:v>
                </c:pt>
                <c:pt idx="6">
                  <c:v>-0.378939868170341</c:v>
                </c:pt>
                <c:pt idx="7">
                  <c:v>-1.677540173910742</c:v>
                </c:pt>
                <c:pt idx="8">
                  <c:v>0.348039866289723</c:v>
                </c:pt>
                <c:pt idx="9">
                  <c:v>-0.841132003981462</c:v>
                </c:pt>
                <c:pt idx="10">
                  <c:v>-0.851975103577583</c:v>
                </c:pt>
                <c:pt idx="11">
                  <c:v>-0.477909986816053</c:v>
                </c:pt>
                <c:pt idx="12">
                  <c:v>-1.65716175111506</c:v>
                </c:pt>
                <c:pt idx="13">
                  <c:v>-0.281990491400747</c:v>
                </c:pt>
                <c:pt idx="14">
                  <c:v>-0.0623173232179265</c:v>
                </c:pt>
                <c:pt idx="15">
                  <c:v>-1.007052449141023</c:v>
                </c:pt>
                <c:pt idx="16">
                  <c:v>-0.401533189147387</c:v>
                </c:pt>
                <c:pt idx="17">
                  <c:v>0.154716286882206</c:v>
                </c:pt>
                <c:pt idx="18">
                  <c:v>-1.696003447648692</c:v>
                </c:pt>
                <c:pt idx="19">
                  <c:v>-0.935712124267162</c:v>
                </c:pt>
                <c:pt idx="20">
                  <c:v>-1.867401717637664</c:v>
                </c:pt>
                <c:pt idx="21">
                  <c:v>-1.700445439383587</c:v>
                </c:pt>
                <c:pt idx="22">
                  <c:v>-1.411872688186541</c:v>
                </c:pt>
                <c:pt idx="23">
                  <c:v>-0.749988641506296</c:v>
                </c:pt>
                <c:pt idx="24">
                  <c:v>-2.342127812429956</c:v>
                </c:pt>
                <c:pt idx="25">
                  <c:v>-1.934112080227348</c:v>
                </c:pt>
                <c:pt idx="26">
                  <c:v>-1.709814557779462</c:v>
                </c:pt>
                <c:pt idx="27">
                  <c:v>-1.159702446722025</c:v>
                </c:pt>
                <c:pt idx="28">
                  <c:v>-2.089676386315795</c:v>
                </c:pt>
                <c:pt idx="29">
                  <c:v>-0.943880656219083</c:v>
                </c:pt>
                <c:pt idx="30">
                  <c:v>-1.162443889385006</c:v>
                </c:pt>
                <c:pt idx="31">
                  <c:v>-0.742917844622092</c:v>
                </c:pt>
                <c:pt idx="32">
                  <c:v>0.0835769368329661</c:v>
                </c:pt>
                <c:pt idx="33">
                  <c:v>0.112907153448281</c:v>
                </c:pt>
                <c:pt idx="34">
                  <c:v>-1.67075874458096</c:v>
                </c:pt>
                <c:pt idx="35">
                  <c:v>-2.155163517529779</c:v>
                </c:pt>
                <c:pt idx="36">
                  <c:v>-0.670258841424376</c:v>
                </c:pt>
                <c:pt idx="37">
                  <c:v>-1.736657945011277</c:v>
                </c:pt>
                <c:pt idx="38">
                  <c:v>0.0382893345937009</c:v>
                </c:pt>
                <c:pt idx="39">
                  <c:v>0.889453342747577</c:v>
                </c:pt>
                <c:pt idx="40">
                  <c:v>0.646982148028915</c:v>
                </c:pt>
                <c:pt idx="41">
                  <c:v>0.780680480685568</c:v>
                </c:pt>
                <c:pt idx="42">
                  <c:v>0.510726978670007</c:v>
                </c:pt>
                <c:pt idx="43">
                  <c:v>-0.245152198860372</c:v>
                </c:pt>
                <c:pt idx="44">
                  <c:v>-0.230405628361254</c:v>
                </c:pt>
                <c:pt idx="45">
                  <c:v>0.614448872259036</c:v>
                </c:pt>
                <c:pt idx="46">
                  <c:v>0.434392901496273</c:v>
                </c:pt>
                <c:pt idx="47">
                  <c:v>-0.130421727452386</c:v>
                </c:pt>
                <c:pt idx="48">
                  <c:v>0.252718696645917</c:v>
                </c:pt>
                <c:pt idx="49">
                  <c:v>0.685849377318889</c:v>
                </c:pt>
                <c:pt idx="50">
                  <c:v>-0.501493657510165</c:v>
                </c:pt>
                <c:pt idx="51">
                  <c:v>-0.666380321693066</c:v>
                </c:pt>
                <c:pt idx="52">
                  <c:v>-1.348212736032545</c:v>
                </c:pt>
                <c:pt idx="53">
                  <c:v>-1.39384795094259</c:v>
                </c:pt>
                <c:pt idx="54">
                  <c:v>-0.559337373962829</c:v>
                </c:pt>
                <c:pt idx="55">
                  <c:v>-0.73951780008665</c:v>
                </c:pt>
                <c:pt idx="56">
                  <c:v>2.391979508049219</c:v>
                </c:pt>
                <c:pt idx="57">
                  <c:v>1.790442297401471</c:v>
                </c:pt>
                <c:pt idx="58">
                  <c:v>1.3508587314192</c:v>
                </c:pt>
                <c:pt idx="59">
                  <c:v>1.538736854153906</c:v>
                </c:pt>
                <c:pt idx="60">
                  <c:v>0.638571661448449</c:v>
                </c:pt>
                <c:pt idx="61">
                  <c:v>2.52959158085955</c:v>
                </c:pt>
                <c:pt idx="62">
                  <c:v>2.144079020850087</c:v>
                </c:pt>
                <c:pt idx="63">
                  <c:v>2.643461247745903</c:v>
                </c:pt>
                <c:pt idx="64">
                  <c:v>1.453777127727273</c:v>
                </c:pt>
                <c:pt idx="65">
                  <c:v>2.028420640493396</c:v>
                </c:pt>
                <c:pt idx="66">
                  <c:v>-0.420529285212807</c:v>
                </c:pt>
                <c:pt idx="67">
                  <c:v>2.693358464336994</c:v>
                </c:pt>
                <c:pt idx="68">
                  <c:v>0.163583747623934</c:v>
                </c:pt>
                <c:pt idx="69">
                  <c:v>-1.378513478215195</c:v>
                </c:pt>
                <c:pt idx="70">
                  <c:v>-1.166826338751343</c:v>
                </c:pt>
                <c:pt idx="71">
                  <c:v>-0.964230011411192</c:v>
                </c:pt>
                <c:pt idx="72">
                  <c:v>-1.221168886346467</c:v>
                </c:pt>
                <c:pt idx="73">
                  <c:v>0.220075970754543</c:v>
                </c:pt>
                <c:pt idx="74">
                  <c:v>-1.221091842249477</c:v>
                </c:pt>
                <c:pt idx="75">
                  <c:v>-0.794119357463457</c:v>
                </c:pt>
                <c:pt idx="76">
                  <c:v>-0.83434003849336</c:v>
                </c:pt>
                <c:pt idx="77">
                  <c:v>-1.162269821995868</c:v>
                </c:pt>
                <c:pt idx="78">
                  <c:v>-0.639135963483061</c:v>
                </c:pt>
                <c:pt idx="79">
                  <c:v>-2.332167691221913</c:v>
                </c:pt>
                <c:pt idx="80">
                  <c:v>-1.626189419936108</c:v>
                </c:pt>
                <c:pt idx="81">
                  <c:v>-2.792687512430101</c:v>
                </c:pt>
                <c:pt idx="82">
                  <c:v>-1.792046577664753</c:v>
                </c:pt>
                <c:pt idx="83">
                  <c:v>-2.593938275495341</c:v>
                </c:pt>
                <c:pt idx="84">
                  <c:v>-2.38133322422296</c:v>
                </c:pt>
                <c:pt idx="85">
                  <c:v>-1.531716054885487</c:v>
                </c:pt>
                <c:pt idx="86">
                  <c:v>-1.505451646943816</c:v>
                </c:pt>
                <c:pt idx="87">
                  <c:v>-3.120860061114288</c:v>
                </c:pt>
                <c:pt idx="88">
                  <c:v>-0.447813315549289</c:v>
                </c:pt>
                <c:pt idx="89">
                  <c:v>-1.87883304139623</c:v>
                </c:pt>
                <c:pt idx="90">
                  <c:v>0.151152167762807</c:v>
                </c:pt>
                <c:pt idx="91">
                  <c:v>0.280153996119941</c:v>
                </c:pt>
                <c:pt idx="92">
                  <c:v>1.699559442442386</c:v>
                </c:pt>
                <c:pt idx="93">
                  <c:v>0.179813436593</c:v>
                </c:pt>
                <c:pt idx="94">
                  <c:v>0.467846521655891</c:v>
                </c:pt>
                <c:pt idx="95">
                  <c:v>1.127392708180415</c:v>
                </c:pt>
                <c:pt idx="96">
                  <c:v>1.271661631522113</c:v>
                </c:pt>
                <c:pt idx="97">
                  <c:v>-0.419022721610767</c:v>
                </c:pt>
                <c:pt idx="98">
                  <c:v>-0.166699482791716</c:v>
                </c:pt>
                <c:pt idx="99">
                  <c:v>-1.498847800121056</c:v>
                </c:pt>
                <c:pt idx="100">
                  <c:v>-0.146180480810732</c:v>
                </c:pt>
                <c:pt idx="101">
                  <c:v>0.215500150345804</c:v>
                </c:pt>
                <c:pt idx="102">
                  <c:v>0.958450962206876</c:v>
                </c:pt>
                <c:pt idx="103">
                  <c:v>1.102534288029487</c:v>
                </c:pt>
                <c:pt idx="104">
                  <c:v>0.626849247308024</c:v>
                </c:pt>
                <c:pt idx="105">
                  <c:v>1.597336632572537</c:v>
                </c:pt>
                <c:pt idx="106">
                  <c:v>0.726866652999707</c:v>
                </c:pt>
                <c:pt idx="107">
                  <c:v>0.795852771628803</c:v>
                </c:pt>
                <c:pt idx="108">
                  <c:v>2.199506445140071</c:v>
                </c:pt>
                <c:pt idx="109">
                  <c:v>1.482396139242992</c:v>
                </c:pt>
                <c:pt idx="110">
                  <c:v>1.361569606220939</c:v>
                </c:pt>
                <c:pt idx="111">
                  <c:v>0.856540009454102</c:v>
                </c:pt>
                <c:pt idx="112">
                  <c:v>1.359126595384709</c:v>
                </c:pt>
                <c:pt idx="113">
                  <c:v>-1.183472941023273</c:v>
                </c:pt>
                <c:pt idx="114">
                  <c:v>-0.389541261121322</c:v>
                </c:pt>
                <c:pt idx="115">
                  <c:v>-0.337132330594235</c:v>
                </c:pt>
                <c:pt idx="116">
                  <c:v>-0.455185972604944</c:v>
                </c:pt>
                <c:pt idx="117">
                  <c:v>0.475674897615401</c:v>
                </c:pt>
                <c:pt idx="118">
                  <c:v>-0.957628698121984</c:v>
                </c:pt>
                <c:pt idx="119">
                  <c:v>-1.010296032845584</c:v>
                </c:pt>
                <c:pt idx="120">
                  <c:v>-0.358797946784516</c:v>
                </c:pt>
                <c:pt idx="121">
                  <c:v>-1.364873279769455</c:v>
                </c:pt>
                <c:pt idx="122">
                  <c:v>-2.629101219266743</c:v>
                </c:pt>
                <c:pt idx="123">
                  <c:v>-1.122073659423296</c:v>
                </c:pt>
                <c:pt idx="124">
                  <c:v>-2.144663552642218</c:v>
                </c:pt>
                <c:pt idx="125">
                  <c:v>-2.117355151891356</c:v>
                </c:pt>
                <c:pt idx="126">
                  <c:v>-2.698941882223041</c:v>
                </c:pt>
                <c:pt idx="127">
                  <c:v>-0.328130536651102</c:v>
                </c:pt>
                <c:pt idx="128">
                  <c:v>-0.628842783244545</c:v>
                </c:pt>
                <c:pt idx="129">
                  <c:v>0.352805049311928</c:v>
                </c:pt>
                <c:pt idx="130">
                  <c:v>0.318980466306337</c:v>
                </c:pt>
                <c:pt idx="131">
                  <c:v>1.523479946143436</c:v>
                </c:pt>
                <c:pt idx="132">
                  <c:v>1.25335192943078</c:v>
                </c:pt>
                <c:pt idx="133">
                  <c:v>2.597543687969483</c:v>
                </c:pt>
                <c:pt idx="134">
                  <c:v>1.376277142053972</c:v>
                </c:pt>
                <c:pt idx="135">
                  <c:v>-0.54926742573875</c:v>
                </c:pt>
                <c:pt idx="136">
                  <c:v>0.614068367074617</c:v>
                </c:pt>
                <c:pt idx="137">
                  <c:v>0.79750149647366</c:v>
                </c:pt>
                <c:pt idx="138">
                  <c:v>1.009834387732463</c:v>
                </c:pt>
                <c:pt idx="139">
                  <c:v>0.392217551866223</c:v>
                </c:pt>
                <c:pt idx="140">
                  <c:v>0.310946669168519</c:v>
                </c:pt>
                <c:pt idx="141">
                  <c:v>0.829622882044736</c:v>
                </c:pt>
                <c:pt idx="142">
                  <c:v>-0.704896693057133</c:v>
                </c:pt>
                <c:pt idx="143">
                  <c:v>-1.322160042232674</c:v>
                </c:pt>
                <c:pt idx="144">
                  <c:v>-1.99304282507154</c:v>
                </c:pt>
                <c:pt idx="145">
                  <c:v>-1.145322784519679</c:v>
                </c:pt>
                <c:pt idx="146">
                  <c:v>-0.694307327415039</c:v>
                </c:pt>
                <c:pt idx="147">
                  <c:v>-1.411398153238446</c:v>
                </c:pt>
                <c:pt idx="148">
                  <c:v>-1.656857560997312</c:v>
                </c:pt>
                <c:pt idx="149">
                  <c:v>-0.214055322868822</c:v>
                </c:pt>
                <c:pt idx="150">
                  <c:v>1.83861136876925</c:v>
                </c:pt>
                <c:pt idx="151">
                  <c:v>0.359084048617111</c:v>
                </c:pt>
                <c:pt idx="152">
                  <c:v>-0.187766628698963</c:v>
                </c:pt>
                <c:pt idx="153">
                  <c:v>1.455503663696362</c:v>
                </c:pt>
                <c:pt idx="154">
                  <c:v>-0.777478130185598</c:v>
                </c:pt>
                <c:pt idx="155">
                  <c:v>-1.151858465463202</c:v>
                </c:pt>
                <c:pt idx="156">
                  <c:v>0.199957429083708</c:v>
                </c:pt>
                <c:pt idx="157">
                  <c:v>-0.673847276242092</c:v>
                </c:pt>
                <c:pt idx="158">
                  <c:v>1.031869895521545</c:v>
                </c:pt>
                <c:pt idx="159">
                  <c:v>0.639815755506353</c:v>
                </c:pt>
                <c:pt idx="160">
                  <c:v>0.268781096905278</c:v>
                </c:pt>
                <c:pt idx="161">
                  <c:v>-0.924385195190864</c:v>
                </c:pt>
                <c:pt idx="162">
                  <c:v>-0.768200552578812</c:v>
                </c:pt>
                <c:pt idx="163">
                  <c:v>-0.309628332938899</c:v>
                </c:pt>
                <c:pt idx="164">
                  <c:v>-0.208560606860522</c:v>
                </c:pt>
                <c:pt idx="165">
                  <c:v>-1.322361810235062</c:v>
                </c:pt>
                <c:pt idx="166">
                  <c:v>-2.114150009341857</c:v>
                </c:pt>
                <c:pt idx="167">
                  <c:v>-0.502935718493772</c:v>
                </c:pt>
                <c:pt idx="168">
                  <c:v>0.0531300660962345</c:v>
                </c:pt>
                <c:pt idx="169">
                  <c:v>1.118508558268521</c:v>
                </c:pt>
                <c:pt idx="170">
                  <c:v>2.010497601151585</c:v>
                </c:pt>
                <c:pt idx="171">
                  <c:v>1.913070592717384</c:v>
                </c:pt>
                <c:pt idx="172">
                  <c:v>1.472553015493994</c:v>
                </c:pt>
                <c:pt idx="173">
                  <c:v>1.966351393559079</c:v>
                </c:pt>
                <c:pt idx="174">
                  <c:v>1.313810741639704</c:v>
                </c:pt>
                <c:pt idx="175">
                  <c:v>0.612483877644627</c:v>
                </c:pt>
                <c:pt idx="176">
                  <c:v>1.027688302184651</c:v>
                </c:pt>
                <c:pt idx="177">
                  <c:v>1.887137647231923</c:v>
                </c:pt>
                <c:pt idx="178">
                  <c:v>0.802738901492992</c:v>
                </c:pt>
                <c:pt idx="179">
                  <c:v>0.338323858199724</c:v>
                </c:pt>
                <c:pt idx="180">
                  <c:v>0.628759939267184</c:v>
                </c:pt>
                <c:pt idx="181">
                  <c:v>-2.239028047741563</c:v>
                </c:pt>
                <c:pt idx="182">
                  <c:v>0.0299015423525775</c:v>
                </c:pt>
                <c:pt idx="183">
                  <c:v>1.27689303147438</c:v>
                </c:pt>
                <c:pt idx="184">
                  <c:v>1.154911668013484</c:v>
                </c:pt>
                <c:pt idx="185">
                  <c:v>1.44889165299688</c:v>
                </c:pt>
                <c:pt idx="186">
                  <c:v>0.624490934205064</c:v>
                </c:pt>
                <c:pt idx="187">
                  <c:v>-1.40228287749429</c:v>
                </c:pt>
                <c:pt idx="188">
                  <c:v>0.355963054599875</c:v>
                </c:pt>
                <c:pt idx="189">
                  <c:v>-1.191150698389984</c:v>
                </c:pt>
                <c:pt idx="190">
                  <c:v>-0.413245313109918</c:v>
                </c:pt>
                <c:pt idx="191">
                  <c:v>0.0414622609371675</c:v>
                </c:pt>
                <c:pt idx="192">
                  <c:v>-1.643737413668123</c:v>
                </c:pt>
                <c:pt idx="193">
                  <c:v>-0.816796670943663</c:v>
                </c:pt>
                <c:pt idx="194">
                  <c:v>-0.98753376615833</c:v>
                </c:pt>
                <c:pt idx="195">
                  <c:v>0.323066420437297</c:v>
                </c:pt>
                <c:pt idx="196">
                  <c:v>0.541306342147341</c:v>
                </c:pt>
                <c:pt idx="197">
                  <c:v>1.125304338885129</c:v>
                </c:pt>
                <c:pt idx="198">
                  <c:v>0.5231551878299</c:v>
                </c:pt>
                <c:pt idx="199">
                  <c:v>2.14321401504151</c:v>
                </c:pt>
                <c:pt idx="200">
                  <c:v>0.90210762199532</c:v>
                </c:pt>
                <c:pt idx="201">
                  <c:v>-0.358329344169546</c:v>
                </c:pt>
                <c:pt idx="202">
                  <c:v>-0.0758585175839431</c:v>
                </c:pt>
                <c:pt idx="203">
                  <c:v>-1.012298489511347</c:v>
                </c:pt>
                <c:pt idx="204">
                  <c:v>0.434287738328758</c:v>
                </c:pt>
                <c:pt idx="205">
                  <c:v>1.939613668235087</c:v>
                </c:pt>
                <c:pt idx="206">
                  <c:v>2.099571366735066</c:v>
                </c:pt>
                <c:pt idx="207">
                  <c:v>0.691122841368719</c:v>
                </c:pt>
                <c:pt idx="208">
                  <c:v>-0.29660830195238</c:v>
                </c:pt>
                <c:pt idx="209">
                  <c:v>0.926039741579922</c:v>
                </c:pt>
                <c:pt idx="210">
                  <c:v>-1.379450666837538</c:v>
                </c:pt>
                <c:pt idx="211">
                  <c:v>0.496367380231438</c:v>
                </c:pt>
                <c:pt idx="212">
                  <c:v>-0.835213859418141</c:v>
                </c:pt>
                <c:pt idx="213">
                  <c:v>-0.611976423321478</c:v>
                </c:pt>
                <c:pt idx="214">
                  <c:v>-0.0882365087747479</c:v>
                </c:pt>
                <c:pt idx="215">
                  <c:v>-1.292955154249865</c:v>
                </c:pt>
                <c:pt idx="216">
                  <c:v>-1.082661648275556</c:v>
                </c:pt>
                <c:pt idx="217">
                  <c:v>-0.383288040587425</c:v>
                </c:pt>
                <c:pt idx="218">
                  <c:v>-2.071178575316976</c:v>
                </c:pt>
                <c:pt idx="219">
                  <c:v>-0.977276109859133</c:v>
                </c:pt>
                <c:pt idx="220">
                  <c:v>-1.409945973066651</c:v>
                </c:pt>
                <c:pt idx="221">
                  <c:v>-1.420469433106748</c:v>
                </c:pt>
                <c:pt idx="222">
                  <c:v>-1.578732870349241</c:v>
                </c:pt>
                <c:pt idx="223">
                  <c:v>-2.12245324521064</c:v>
                </c:pt>
                <c:pt idx="224">
                  <c:v>-2.468934806465721</c:v>
                </c:pt>
                <c:pt idx="225">
                  <c:v>-1.226128521138881</c:v>
                </c:pt>
                <c:pt idx="226">
                  <c:v>-1.964181662563028</c:v>
                </c:pt>
                <c:pt idx="227">
                  <c:v>-2.711354330742234</c:v>
                </c:pt>
                <c:pt idx="228">
                  <c:v>0.657407348623154</c:v>
                </c:pt>
                <c:pt idx="229">
                  <c:v>-0.484663092847268</c:v>
                </c:pt>
                <c:pt idx="230">
                  <c:v>-0.0561686952077338</c:v>
                </c:pt>
                <c:pt idx="231">
                  <c:v>1.013482749231105</c:v>
                </c:pt>
                <c:pt idx="232">
                  <c:v>-0.227701881311359</c:v>
                </c:pt>
                <c:pt idx="233">
                  <c:v>0.907958495304205</c:v>
                </c:pt>
                <c:pt idx="234">
                  <c:v>1.076136509425375</c:v>
                </c:pt>
                <c:pt idx="235">
                  <c:v>1.622577359843682</c:v>
                </c:pt>
                <c:pt idx="236">
                  <c:v>2.437035684167833</c:v>
                </c:pt>
                <c:pt idx="237">
                  <c:v>2.003906333230349</c:v>
                </c:pt>
                <c:pt idx="238">
                  <c:v>1.428541573023157</c:v>
                </c:pt>
                <c:pt idx="239">
                  <c:v>0.328678627768376</c:v>
                </c:pt>
                <c:pt idx="240">
                  <c:v>0.92655640987681</c:v>
                </c:pt>
                <c:pt idx="241">
                  <c:v>2.730822004328969</c:v>
                </c:pt>
                <c:pt idx="242">
                  <c:v>0.66437254862909</c:v>
                </c:pt>
                <c:pt idx="243">
                  <c:v>-0.954202966594023</c:v>
                </c:pt>
                <c:pt idx="244">
                  <c:v>-1.54657098275658</c:v>
                </c:pt>
                <c:pt idx="245">
                  <c:v>0.16506735818773</c:v>
                </c:pt>
                <c:pt idx="246">
                  <c:v>1.562250861812242</c:v>
                </c:pt>
                <c:pt idx="247">
                  <c:v>0.603670115082717</c:v>
                </c:pt>
                <c:pt idx="248">
                  <c:v>0.950801764016689</c:v>
                </c:pt>
                <c:pt idx="249">
                  <c:v>0.189146747860578</c:v>
                </c:pt>
                <c:pt idx="250">
                  <c:v>1.62165571260368</c:v>
                </c:pt>
                <c:pt idx="251">
                  <c:v>1.850308656169315</c:v>
                </c:pt>
                <c:pt idx="252">
                  <c:v>1.644805039181612</c:v>
                </c:pt>
                <c:pt idx="253">
                  <c:v>0.324831092202761</c:v>
                </c:pt>
                <c:pt idx="254">
                  <c:v>1.128898396287301</c:v>
                </c:pt>
                <c:pt idx="255">
                  <c:v>-0.134467407753248</c:v>
                </c:pt>
                <c:pt idx="256">
                  <c:v>-0.0105765594100471</c:v>
                </c:pt>
                <c:pt idx="257">
                  <c:v>0.618338703250623</c:v>
                </c:pt>
                <c:pt idx="258">
                  <c:v>-1.071693935300033</c:v>
                </c:pt>
                <c:pt idx="259">
                  <c:v>-0.90892593600398</c:v>
                </c:pt>
                <c:pt idx="260">
                  <c:v>-0.564780392081478</c:v>
                </c:pt>
                <c:pt idx="261">
                  <c:v>-0.414393030398495</c:v>
                </c:pt>
                <c:pt idx="262">
                  <c:v>0.508491453731881</c:v>
                </c:pt>
                <c:pt idx="263">
                  <c:v>1.42527643141028</c:v>
                </c:pt>
                <c:pt idx="264">
                  <c:v>1.140517432312166</c:v>
                </c:pt>
                <c:pt idx="265">
                  <c:v>0.952049147442019</c:v>
                </c:pt>
                <c:pt idx="266">
                  <c:v>1.227796933097028</c:v>
                </c:pt>
                <c:pt idx="267">
                  <c:v>0.0982366143216941</c:v>
                </c:pt>
                <c:pt idx="268">
                  <c:v>1.55539687434467</c:v>
                </c:pt>
                <c:pt idx="269">
                  <c:v>2.027511950015274</c:v>
                </c:pt>
                <c:pt idx="270">
                  <c:v>2.35635739844423</c:v>
                </c:pt>
                <c:pt idx="271">
                  <c:v>0.321667677834749</c:v>
                </c:pt>
                <c:pt idx="272">
                  <c:v>1.34297095335328</c:v>
                </c:pt>
                <c:pt idx="273">
                  <c:v>0.387454041206261</c:v>
                </c:pt>
                <c:pt idx="274">
                  <c:v>-0.0248294590944874</c:v>
                </c:pt>
                <c:pt idx="275">
                  <c:v>-0.285148218652856</c:v>
                </c:pt>
                <c:pt idx="276">
                  <c:v>0.0712389775669178</c:v>
                </c:pt>
                <c:pt idx="277">
                  <c:v>-0.308194098421606</c:v>
                </c:pt>
                <c:pt idx="278">
                  <c:v>2.341965820820758</c:v>
                </c:pt>
                <c:pt idx="279">
                  <c:v>1.761852888273021</c:v>
                </c:pt>
                <c:pt idx="280">
                  <c:v>0.589872044616134</c:v>
                </c:pt>
                <c:pt idx="281">
                  <c:v>1.551410954306148</c:v>
                </c:pt>
                <c:pt idx="282">
                  <c:v>1.026489805717014</c:v>
                </c:pt>
                <c:pt idx="283">
                  <c:v>1.23836367563526</c:v>
                </c:pt>
                <c:pt idx="284">
                  <c:v>1.671129383508132</c:v>
                </c:pt>
                <c:pt idx="285">
                  <c:v>1.798898215988222</c:v>
                </c:pt>
                <c:pt idx="286">
                  <c:v>4.276112579708196</c:v>
                </c:pt>
                <c:pt idx="287">
                  <c:v>1.083848193574742</c:v>
                </c:pt>
                <c:pt idx="288">
                  <c:v>3.197344586164412</c:v>
                </c:pt>
                <c:pt idx="289">
                  <c:v>-0.451966796273852</c:v>
                </c:pt>
                <c:pt idx="290">
                  <c:v>1.600921623770028</c:v>
                </c:pt>
                <c:pt idx="291">
                  <c:v>0.76509852010037</c:v>
                </c:pt>
                <c:pt idx="292">
                  <c:v>0.465271844447684</c:v>
                </c:pt>
                <c:pt idx="293">
                  <c:v>3.614399481725468</c:v>
                </c:pt>
                <c:pt idx="294">
                  <c:v>3.588505430385813</c:v>
                </c:pt>
                <c:pt idx="295">
                  <c:v>2.775457727171558</c:v>
                </c:pt>
                <c:pt idx="296">
                  <c:v>3.780351026810038</c:v>
                </c:pt>
                <c:pt idx="297">
                  <c:v>1.678351698492597</c:v>
                </c:pt>
                <c:pt idx="298">
                  <c:v>3.084157624460877</c:v>
                </c:pt>
                <c:pt idx="299">
                  <c:v>1.831299624363855</c:v>
                </c:pt>
                <c:pt idx="300">
                  <c:v>1.391178155540622</c:v>
                </c:pt>
                <c:pt idx="301">
                  <c:v>2.094856574765211</c:v>
                </c:pt>
                <c:pt idx="302">
                  <c:v>1.72849864170628</c:v>
                </c:pt>
                <c:pt idx="303">
                  <c:v>1.13413807480772</c:v>
                </c:pt>
                <c:pt idx="304">
                  <c:v>-0.282654157516091</c:v>
                </c:pt>
                <c:pt idx="305">
                  <c:v>1.52721483715878</c:v>
                </c:pt>
                <c:pt idx="306">
                  <c:v>2.445542618035621</c:v>
                </c:pt>
                <c:pt idx="307">
                  <c:v>1.576025018069312</c:v>
                </c:pt>
                <c:pt idx="308">
                  <c:v>0.822193395664251</c:v>
                </c:pt>
                <c:pt idx="309">
                  <c:v>1.074943790965844</c:v>
                </c:pt>
                <c:pt idx="310">
                  <c:v>-1.087257330040647</c:v>
                </c:pt>
                <c:pt idx="311">
                  <c:v>1.480847195563673</c:v>
                </c:pt>
                <c:pt idx="312">
                  <c:v>0.199707835670928</c:v>
                </c:pt>
                <c:pt idx="313">
                  <c:v>0.926234959069741</c:v>
                </c:pt>
                <c:pt idx="314">
                  <c:v>1.725932336006386</c:v>
                </c:pt>
                <c:pt idx="315">
                  <c:v>-1.32246524553527</c:v>
                </c:pt>
                <c:pt idx="316">
                  <c:v>-1.026519653296742</c:v>
                </c:pt>
                <c:pt idx="317">
                  <c:v>-1.458676514054706</c:v>
                </c:pt>
                <c:pt idx="318">
                  <c:v>-2.98660322983654</c:v>
                </c:pt>
                <c:pt idx="319">
                  <c:v>-2.060994634568709</c:v>
                </c:pt>
                <c:pt idx="320">
                  <c:v>-2.172192413053327</c:v>
                </c:pt>
                <c:pt idx="321">
                  <c:v>-0.62342140267592</c:v>
                </c:pt>
                <c:pt idx="322">
                  <c:v>-1.671592321907024</c:v>
                </c:pt>
                <c:pt idx="323">
                  <c:v>-0.969089827409238</c:v>
                </c:pt>
                <c:pt idx="324">
                  <c:v>-0.97759532497861</c:v>
                </c:pt>
                <c:pt idx="325">
                  <c:v>-1.23070058442074</c:v>
                </c:pt>
                <c:pt idx="326">
                  <c:v>-1.421102477806772</c:v>
                </c:pt>
                <c:pt idx="327">
                  <c:v>-1.075514157786345</c:v>
                </c:pt>
                <c:pt idx="328">
                  <c:v>-2.560275705815101</c:v>
                </c:pt>
                <c:pt idx="329">
                  <c:v>-2.124540555740882</c:v>
                </c:pt>
                <c:pt idx="330">
                  <c:v>-1.735117513759363</c:v>
                </c:pt>
                <c:pt idx="331">
                  <c:v>-2.009052461294131</c:v>
                </c:pt>
                <c:pt idx="332">
                  <c:v>-1.68836691937204</c:v>
                </c:pt>
                <c:pt idx="333">
                  <c:v>-1.336986733313128</c:v>
                </c:pt>
                <c:pt idx="334">
                  <c:v>-1.078786700380179</c:v>
                </c:pt>
                <c:pt idx="335">
                  <c:v>-0.32589875930063</c:v>
                </c:pt>
                <c:pt idx="336">
                  <c:v>-0.817605605489272</c:v>
                </c:pt>
                <c:pt idx="337">
                  <c:v>-1.879666877578405</c:v>
                </c:pt>
                <c:pt idx="338">
                  <c:v>-1.004054119380496</c:v>
                </c:pt>
                <c:pt idx="339">
                  <c:v>-0.880787629163204</c:v>
                </c:pt>
                <c:pt idx="340">
                  <c:v>-0.994805940038812</c:v>
                </c:pt>
                <c:pt idx="341">
                  <c:v>-1.210105732792353</c:v>
                </c:pt>
                <c:pt idx="342">
                  <c:v>-0.913419942785186</c:v>
                </c:pt>
                <c:pt idx="343">
                  <c:v>-2.467923831664118</c:v>
                </c:pt>
                <c:pt idx="344">
                  <c:v>-0.473574572117109</c:v>
                </c:pt>
                <c:pt idx="345">
                  <c:v>-0.408915201615904</c:v>
                </c:pt>
                <c:pt idx="346">
                  <c:v>-0.632522120082962</c:v>
                </c:pt>
                <c:pt idx="347">
                  <c:v>0.878473887740925</c:v>
                </c:pt>
                <c:pt idx="348">
                  <c:v>-0.0401935795954779</c:v>
                </c:pt>
                <c:pt idx="349">
                  <c:v>-0.458002341468253</c:v>
                </c:pt>
                <c:pt idx="350">
                  <c:v>-1.429728837290918</c:v>
                </c:pt>
                <c:pt idx="351">
                  <c:v>0.295743823952404</c:v>
                </c:pt>
                <c:pt idx="352">
                  <c:v>-0.0479294460756593</c:v>
                </c:pt>
                <c:pt idx="353">
                  <c:v>-0.693445055470754</c:v>
                </c:pt>
                <c:pt idx="354">
                  <c:v>-0.447695208614069</c:v>
                </c:pt>
                <c:pt idx="355">
                  <c:v>-0.497923090312981</c:v>
                </c:pt>
                <c:pt idx="356">
                  <c:v>0.477174124112773</c:v>
                </c:pt>
                <c:pt idx="357">
                  <c:v>-2.536456753032847</c:v>
                </c:pt>
                <c:pt idx="358">
                  <c:v>-1.507797942763179</c:v>
                </c:pt>
                <c:pt idx="359">
                  <c:v>-3.411682901425515</c:v>
                </c:pt>
                <c:pt idx="360">
                  <c:v>-0.590606103296643</c:v>
                </c:pt>
                <c:pt idx="361">
                  <c:v>0.356688093805962</c:v>
                </c:pt>
                <c:pt idx="362">
                  <c:v>0.194974479126439</c:v>
                </c:pt>
                <c:pt idx="363">
                  <c:v>1.859901642073303</c:v>
                </c:pt>
                <c:pt idx="364">
                  <c:v>1.372893252772168</c:v>
                </c:pt>
                <c:pt idx="365">
                  <c:v>0.383714281574191</c:v>
                </c:pt>
                <c:pt idx="366">
                  <c:v>1.283673734517257</c:v>
                </c:pt>
                <c:pt idx="367">
                  <c:v>1.971148365015641</c:v>
                </c:pt>
                <c:pt idx="368">
                  <c:v>2.404412591356289</c:v>
                </c:pt>
                <c:pt idx="369">
                  <c:v>2.319578161802913</c:v>
                </c:pt>
                <c:pt idx="370">
                  <c:v>1.079980641192437</c:v>
                </c:pt>
                <c:pt idx="371">
                  <c:v>1.761758228823175</c:v>
                </c:pt>
                <c:pt idx="372">
                  <c:v>1.544342303474627</c:v>
                </c:pt>
                <c:pt idx="373">
                  <c:v>0.624556057974695</c:v>
                </c:pt>
                <c:pt idx="374">
                  <c:v>2.086620658786314</c:v>
                </c:pt>
                <c:pt idx="375">
                  <c:v>0.155529720499786</c:v>
                </c:pt>
                <c:pt idx="376">
                  <c:v>1.153870415709008</c:v>
                </c:pt>
                <c:pt idx="377">
                  <c:v>2.096648137200814</c:v>
                </c:pt>
                <c:pt idx="378">
                  <c:v>2.287875389767167</c:v>
                </c:pt>
                <c:pt idx="379">
                  <c:v>3.10363276692833</c:v>
                </c:pt>
                <c:pt idx="380">
                  <c:v>3.872506715839171</c:v>
                </c:pt>
                <c:pt idx="381">
                  <c:v>3.949654415883256</c:v>
                </c:pt>
                <c:pt idx="382">
                  <c:v>2.591601472155284</c:v>
                </c:pt>
                <c:pt idx="383">
                  <c:v>0.955020386257671</c:v>
                </c:pt>
                <c:pt idx="384">
                  <c:v>0.160440792048034</c:v>
                </c:pt>
                <c:pt idx="385">
                  <c:v>0.655628223133702</c:v>
                </c:pt>
                <c:pt idx="386">
                  <c:v>-0.403324276909065</c:v>
                </c:pt>
                <c:pt idx="387">
                  <c:v>0.456241684477562</c:v>
                </c:pt>
                <c:pt idx="388">
                  <c:v>0.678276592442154</c:v>
                </c:pt>
                <c:pt idx="389">
                  <c:v>-1.319982999055821</c:v>
                </c:pt>
                <c:pt idx="390">
                  <c:v>-0.0580045276859929</c:v>
                </c:pt>
                <c:pt idx="391">
                  <c:v>-1.387424074089327</c:v>
                </c:pt>
                <c:pt idx="392">
                  <c:v>-1.939785703790505</c:v>
                </c:pt>
                <c:pt idx="393">
                  <c:v>-1.445445604065421</c:v>
                </c:pt>
                <c:pt idx="394">
                  <c:v>-2.073156582243728</c:v>
                </c:pt>
                <c:pt idx="395">
                  <c:v>-2.196217486584703</c:v>
                </c:pt>
                <c:pt idx="396">
                  <c:v>-1.726338981089848</c:v>
                </c:pt>
                <c:pt idx="397">
                  <c:v>-1.142218811229055</c:v>
                </c:pt>
                <c:pt idx="398">
                  <c:v>-1.464538233380473</c:v>
                </c:pt>
                <c:pt idx="399">
                  <c:v>-2.093299234414129</c:v>
                </c:pt>
                <c:pt idx="400">
                  <c:v>-1.470733901412627</c:v>
                </c:pt>
                <c:pt idx="401">
                  <c:v>0.437254196134999</c:v>
                </c:pt>
                <c:pt idx="402">
                  <c:v>0.562852164129141</c:v>
                </c:pt>
                <c:pt idx="403">
                  <c:v>0.581077915844636</c:v>
                </c:pt>
                <c:pt idx="404">
                  <c:v>0.00326237087981984</c:v>
                </c:pt>
                <c:pt idx="405">
                  <c:v>-1.469135079738053</c:v>
                </c:pt>
                <c:pt idx="406">
                  <c:v>-1.281032052484093</c:v>
                </c:pt>
                <c:pt idx="407">
                  <c:v>-1.586957905126804</c:v>
                </c:pt>
                <c:pt idx="408">
                  <c:v>-0.285410100076905</c:v>
                </c:pt>
                <c:pt idx="409">
                  <c:v>-0.893707301993543</c:v>
                </c:pt>
                <c:pt idx="410">
                  <c:v>-0.951386625494305</c:v>
                </c:pt>
                <c:pt idx="411">
                  <c:v>0.653075283382173</c:v>
                </c:pt>
                <c:pt idx="412">
                  <c:v>-1.966827697264639</c:v>
                </c:pt>
                <c:pt idx="413">
                  <c:v>0.7065390219648</c:v>
                </c:pt>
                <c:pt idx="414">
                  <c:v>-0.80190035352774</c:v>
                </c:pt>
                <c:pt idx="415">
                  <c:v>0.0867315064705601</c:v>
                </c:pt>
                <c:pt idx="416">
                  <c:v>-0.870274003443123</c:v>
                </c:pt>
                <c:pt idx="417">
                  <c:v>-0.487482004451287</c:v>
                </c:pt>
                <c:pt idx="418">
                  <c:v>-1.00542103180921</c:v>
                </c:pt>
                <c:pt idx="419">
                  <c:v>-1.304269072722964</c:v>
                </c:pt>
                <c:pt idx="420">
                  <c:v>-0.652093932413996</c:v>
                </c:pt>
                <c:pt idx="421">
                  <c:v>1.00302254871657</c:v>
                </c:pt>
                <c:pt idx="422">
                  <c:v>1.456651424175493</c:v>
                </c:pt>
                <c:pt idx="423">
                  <c:v>2.248146949374864</c:v>
                </c:pt>
                <c:pt idx="424">
                  <c:v>2.105857535918445</c:v>
                </c:pt>
                <c:pt idx="425">
                  <c:v>1.718774936558261</c:v>
                </c:pt>
                <c:pt idx="426">
                  <c:v>0.913963747871599</c:v>
                </c:pt>
                <c:pt idx="427">
                  <c:v>2.510737965995901</c:v>
                </c:pt>
                <c:pt idx="428">
                  <c:v>2.63466055454825</c:v>
                </c:pt>
                <c:pt idx="429">
                  <c:v>3.731988385501465</c:v>
                </c:pt>
                <c:pt idx="430">
                  <c:v>1.670092760080695</c:v>
                </c:pt>
                <c:pt idx="431">
                  <c:v>2.439420552824225</c:v>
                </c:pt>
                <c:pt idx="432">
                  <c:v>0.968730529232096</c:v>
                </c:pt>
                <c:pt idx="433">
                  <c:v>-0.654039660819962</c:v>
                </c:pt>
                <c:pt idx="434">
                  <c:v>1.047177138509883</c:v>
                </c:pt>
                <c:pt idx="435">
                  <c:v>0.715969221236663</c:v>
                </c:pt>
                <c:pt idx="436">
                  <c:v>-0.416760485161576</c:v>
                </c:pt>
                <c:pt idx="437">
                  <c:v>0.0355077663247489</c:v>
                </c:pt>
                <c:pt idx="438">
                  <c:v>-0.688439232625805</c:v>
                </c:pt>
                <c:pt idx="439">
                  <c:v>-0.663559268624308</c:v>
                </c:pt>
                <c:pt idx="440">
                  <c:v>0.0549879100938569</c:v>
                </c:pt>
                <c:pt idx="441">
                  <c:v>2.57452546919904</c:v>
                </c:pt>
                <c:pt idx="442">
                  <c:v>-0.437649984143354</c:v>
                </c:pt>
                <c:pt idx="443">
                  <c:v>0.0115863006394121</c:v>
                </c:pt>
                <c:pt idx="444">
                  <c:v>0.612735906238276</c:v>
                </c:pt>
                <c:pt idx="445">
                  <c:v>-1.14439810555655</c:v>
                </c:pt>
                <c:pt idx="446">
                  <c:v>-0.446170956145931</c:v>
                </c:pt>
                <c:pt idx="447">
                  <c:v>-0.287509612672027</c:v>
                </c:pt>
                <c:pt idx="448">
                  <c:v>-0.526924924014593</c:v>
                </c:pt>
                <c:pt idx="449">
                  <c:v>1.305401853753367</c:v>
                </c:pt>
                <c:pt idx="450">
                  <c:v>1.139265318521371</c:v>
                </c:pt>
                <c:pt idx="451">
                  <c:v>1.048740201776142</c:v>
                </c:pt>
                <c:pt idx="452">
                  <c:v>2.571410092162763</c:v>
                </c:pt>
                <c:pt idx="453">
                  <c:v>2.479105237773771</c:v>
                </c:pt>
                <c:pt idx="454">
                  <c:v>-0.255760229826139</c:v>
                </c:pt>
                <c:pt idx="455">
                  <c:v>0.695939376184142</c:v>
                </c:pt>
                <c:pt idx="456">
                  <c:v>-0.486508150485989</c:v>
                </c:pt>
                <c:pt idx="457">
                  <c:v>-0.38044115217035</c:v>
                </c:pt>
                <c:pt idx="458">
                  <c:v>-0.219253148187692</c:v>
                </c:pt>
                <c:pt idx="459">
                  <c:v>-0.486545224019356</c:v>
                </c:pt>
                <c:pt idx="460">
                  <c:v>1.028663099682371</c:v>
                </c:pt>
                <c:pt idx="461">
                  <c:v>0.386464608026165</c:v>
                </c:pt>
                <c:pt idx="462">
                  <c:v>0.437113225207719</c:v>
                </c:pt>
                <c:pt idx="463">
                  <c:v>-0.544464121787738</c:v>
                </c:pt>
                <c:pt idx="464">
                  <c:v>0.386395473843971</c:v>
                </c:pt>
                <c:pt idx="465">
                  <c:v>1.792993162074206</c:v>
                </c:pt>
                <c:pt idx="466">
                  <c:v>1.211756163131224</c:v>
                </c:pt>
                <c:pt idx="467">
                  <c:v>0.879672051809437</c:v>
                </c:pt>
                <c:pt idx="468">
                  <c:v>0.851878288425966</c:v>
                </c:pt>
                <c:pt idx="469">
                  <c:v>0.675934757155437</c:v>
                </c:pt>
                <c:pt idx="470">
                  <c:v>-1.025543511317106</c:v>
                </c:pt>
                <c:pt idx="471">
                  <c:v>-0.331985628883465</c:v>
                </c:pt>
                <c:pt idx="472">
                  <c:v>0.0217288350323496</c:v>
                </c:pt>
                <c:pt idx="473">
                  <c:v>-0.39331186765817</c:v>
                </c:pt>
                <c:pt idx="474">
                  <c:v>2.986462489341954</c:v>
                </c:pt>
                <c:pt idx="475">
                  <c:v>1.938159484359604</c:v>
                </c:pt>
                <c:pt idx="476">
                  <c:v>1.885453396467814</c:v>
                </c:pt>
                <c:pt idx="477">
                  <c:v>2.809845724383756</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073195352"/>
        <c:axId val="2117403256"/>
      </c:scatterChart>
      <c:valAx>
        <c:axId val="2073195352"/>
        <c:scaling>
          <c:orientation val="minMax"/>
          <c:max val="500.0"/>
        </c:scaling>
        <c:delete val="0"/>
        <c:axPos val="b"/>
        <c:majorTickMark val="out"/>
        <c:minorTickMark val="none"/>
        <c:tickLblPos val="nextTo"/>
        <c:crossAx val="2117403256"/>
        <c:crosses val="autoZero"/>
        <c:crossBetween val="midCat"/>
      </c:valAx>
      <c:valAx>
        <c:axId val="2117403256"/>
        <c:scaling>
          <c:orientation val="minMax"/>
        </c:scaling>
        <c:delete val="1"/>
        <c:axPos val="l"/>
        <c:majorGridlines/>
        <c:numFmt formatCode="General" sourceLinked="1"/>
        <c:majorTickMark val="out"/>
        <c:minorTickMark val="none"/>
        <c:tickLblPos val="nextTo"/>
        <c:crossAx val="2073195352"/>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Sheet1!$I$2:$I$501</c:f>
              <c:numCache>
                <c:formatCode>General</c:formatCode>
                <c:ptCount val="500"/>
                <c:pt idx="0">
                  <c:v>-0.383421993155369</c:v>
                </c:pt>
                <c:pt idx="1">
                  <c:v>0.529828809650231</c:v>
                </c:pt>
                <c:pt idx="2">
                  <c:v>-0.692062523316436</c:v>
                </c:pt>
                <c:pt idx="3">
                  <c:v>-1.046267850328086</c:v>
                </c:pt>
                <c:pt idx="4">
                  <c:v>-0.534221481670104</c:v>
                </c:pt>
                <c:pt idx="5">
                  <c:v>-2.475690326527896</c:v>
                </c:pt>
                <c:pt idx="6">
                  <c:v>-0.378939868170341</c:v>
                </c:pt>
                <c:pt idx="7">
                  <c:v>-1.677540173910742</c:v>
                </c:pt>
                <c:pt idx="8">
                  <c:v>0.348039866289723</c:v>
                </c:pt>
                <c:pt idx="9">
                  <c:v>-0.841132003981462</c:v>
                </c:pt>
                <c:pt idx="10">
                  <c:v>-0.851975103577583</c:v>
                </c:pt>
                <c:pt idx="11">
                  <c:v>-0.477909986816053</c:v>
                </c:pt>
                <c:pt idx="12">
                  <c:v>-1.65716175111506</c:v>
                </c:pt>
                <c:pt idx="13">
                  <c:v>-0.281990491400747</c:v>
                </c:pt>
                <c:pt idx="14">
                  <c:v>-0.0623173232179265</c:v>
                </c:pt>
                <c:pt idx="15">
                  <c:v>-1.007052449141023</c:v>
                </c:pt>
                <c:pt idx="16">
                  <c:v>-0.401533189147387</c:v>
                </c:pt>
                <c:pt idx="17">
                  <c:v>0.154716286882206</c:v>
                </c:pt>
                <c:pt idx="18">
                  <c:v>-1.696003447648692</c:v>
                </c:pt>
                <c:pt idx="19">
                  <c:v>-0.935712124267162</c:v>
                </c:pt>
                <c:pt idx="20">
                  <c:v>-1.867401717637664</c:v>
                </c:pt>
                <c:pt idx="21">
                  <c:v>-1.700445439383587</c:v>
                </c:pt>
                <c:pt idx="22">
                  <c:v>-1.411872688186541</c:v>
                </c:pt>
                <c:pt idx="23">
                  <c:v>-0.749988641506296</c:v>
                </c:pt>
                <c:pt idx="24">
                  <c:v>-2.342127812429956</c:v>
                </c:pt>
                <c:pt idx="25">
                  <c:v>-1.934112080227348</c:v>
                </c:pt>
                <c:pt idx="26">
                  <c:v>-1.709814557779462</c:v>
                </c:pt>
                <c:pt idx="27">
                  <c:v>-1.159702446722025</c:v>
                </c:pt>
                <c:pt idx="28">
                  <c:v>-2.089676386315795</c:v>
                </c:pt>
                <c:pt idx="29">
                  <c:v>-0.943880656219083</c:v>
                </c:pt>
                <c:pt idx="30">
                  <c:v>-1.162443889385006</c:v>
                </c:pt>
                <c:pt idx="31">
                  <c:v>-0.742917844622092</c:v>
                </c:pt>
                <c:pt idx="32">
                  <c:v>0.0835769368329661</c:v>
                </c:pt>
                <c:pt idx="33">
                  <c:v>0.112907153448281</c:v>
                </c:pt>
                <c:pt idx="34">
                  <c:v>-1.67075874458096</c:v>
                </c:pt>
                <c:pt idx="35">
                  <c:v>-2.155163517529779</c:v>
                </c:pt>
                <c:pt idx="36">
                  <c:v>-0.670258841424376</c:v>
                </c:pt>
                <c:pt idx="37">
                  <c:v>-1.736657945011277</c:v>
                </c:pt>
                <c:pt idx="38">
                  <c:v>0.0382893345937009</c:v>
                </c:pt>
                <c:pt idx="39">
                  <c:v>0.889453342747577</c:v>
                </c:pt>
                <c:pt idx="40">
                  <c:v>0.646982148028915</c:v>
                </c:pt>
                <c:pt idx="41">
                  <c:v>0.780680480685568</c:v>
                </c:pt>
                <c:pt idx="42">
                  <c:v>0.510726978670007</c:v>
                </c:pt>
                <c:pt idx="43">
                  <c:v>-0.245152198860372</c:v>
                </c:pt>
                <c:pt idx="44">
                  <c:v>-0.230405628361254</c:v>
                </c:pt>
                <c:pt idx="45">
                  <c:v>0.614448872259036</c:v>
                </c:pt>
                <c:pt idx="46">
                  <c:v>0.434392901496273</c:v>
                </c:pt>
                <c:pt idx="47">
                  <c:v>-0.130421727452386</c:v>
                </c:pt>
                <c:pt idx="48">
                  <c:v>0.252718696645917</c:v>
                </c:pt>
                <c:pt idx="49">
                  <c:v>0.685849377318889</c:v>
                </c:pt>
                <c:pt idx="50">
                  <c:v>-0.501493657510165</c:v>
                </c:pt>
                <c:pt idx="51">
                  <c:v>-0.666380321693066</c:v>
                </c:pt>
                <c:pt idx="52">
                  <c:v>-1.348212736032545</c:v>
                </c:pt>
                <c:pt idx="53">
                  <c:v>-1.39384795094259</c:v>
                </c:pt>
                <c:pt idx="54">
                  <c:v>-0.559337373962829</c:v>
                </c:pt>
                <c:pt idx="55">
                  <c:v>-0.73951780008665</c:v>
                </c:pt>
                <c:pt idx="56">
                  <c:v>2.391979508049219</c:v>
                </c:pt>
                <c:pt idx="57">
                  <c:v>1.790442297401471</c:v>
                </c:pt>
                <c:pt idx="58">
                  <c:v>1.3508587314192</c:v>
                </c:pt>
                <c:pt idx="59">
                  <c:v>1.538736854153906</c:v>
                </c:pt>
                <c:pt idx="60">
                  <c:v>0.638571661448449</c:v>
                </c:pt>
                <c:pt idx="61">
                  <c:v>2.52959158085955</c:v>
                </c:pt>
                <c:pt idx="62">
                  <c:v>2.144079020850087</c:v>
                </c:pt>
                <c:pt idx="63">
                  <c:v>2.643461247745903</c:v>
                </c:pt>
                <c:pt idx="64">
                  <c:v>1.453777127727273</c:v>
                </c:pt>
                <c:pt idx="65">
                  <c:v>2.028420640493396</c:v>
                </c:pt>
                <c:pt idx="66">
                  <c:v>-0.420529285212807</c:v>
                </c:pt>
                <c:pt idx="67">
                  <c:v>2.693358464336994</c:v>
                </c:pt>
                <c:pt idx="68">
                  <c:v>0.163583747623934</c:v>
                </c:pt>
                <c:pt idx="69">
                  <c:v>-1.378513478215195</c:v>
                </c:pt>
                <c:pt idx="70">
                  <c:v>-1.166826338751343</c:v>
                </c:pt>
                <c:pt idx="71">
                  <c:v>-0.964230011411192</c:v>
                </c:pt>
                <c:pt idx="72">
                  <c:v>-1.221168886346467</c:v>
                </c:pt>
                <c:pt idx="73">
                  <c:v>0.220075970754543</c:v>
                </c:pt>
                <c:pt idx="74">
                  <c:v>-1.221091842249477</c:v>
                </c:pt>
                <c:pt idx="75">
                  <c:v>-0.794119357463457</c:v>
                </c:pt>
                <c:pt idx="76">
                  <c:v>-0.83434003849336</c:v>
                </c:pt>
                <c:pt idx="77">
                  <c:v>-1.162269821995868</c:v>
                </c:pt>
                <c:pt idx="78">
                  <c:v>-0.639135963483061</c:v>
                </c:pt>
                <c:pt idx="79">
                  <c:v>-2.332167691221913</c:v>
                </c:pt>
                <c:pt idx="80">
                  <c:v>-1.626189419936108</c:v>
                </c:pt>
                <c:pt idx="81">
                  <c:v>-2.792687512430101</c:v>
                </c:pt>
                <c:pt idx="82">
                  <c:v>-1.792046577664753</c:v>
                </c:pt>
                <c:pt idx="83">
                  <c:v>-2.593938275495341</c:v>
                </c:pt>
                <c:pt idx="84">
                  <c:v>-2.38133322422296</c:v>
                </c:pt>
                <c:pt idx="85">
                  <c:v>-1.531716054885487</c:v>
                </c:pt>
                <c:pt idx="86">
                  <c:v>-1.505451646943816</c:v>
                </c:pt>
                <c:pt idx="87">
                  <c:v>-3.120860061114288</c:v>
                </c:pt>
                <c:pt idx="88">
                  <c:v>-0.447813315549289</c:v>
                </c:pt>
                <c:pt idx="89">
                  <c:v>-1.87883304139623</c:v>
                </c:pt>
                <c:pt idx="90">
                  <c:v>0.151152167762807</c:v>
                </c:pt>
                <c:pt idx="91">
                  <c:v>0.280153996119941</c:v>
                </c:pt>
                <c:pt idx="92">
                  <c:v>1.699559442442386</c:v>
                </c:pt>
                <c:pt idx="93">
                  <c:v>0.179813436593</c:v>
                </c:pt>
                <c:pt idx="94">
                  <c:v>0.467846521655891</c:v>
                </c:pt>
                <c:pt idx="95">
                  <c:v>1.127392708180415</c:v>
                </c:pt>
                <c:pt idx="96">
                  <c:v>1.271661631522113</c:v>
                </c:pt>
                <c:pt idx="97">
                  <c:v>-0.419022721610767</c:v>
                </c:pt>
                <c:pt idx="98">
                  <c:v>-0.166699482791716</c:v>
                </c:pt>
                <c:pt idx="99">
                  <c:v>-1.498847800121056</c:v>
                </c:pt>
                <c:pt idx="100">
                  <c:v>-0.146180480810732</c:v>
                </c:pt>
                <c:pt idx="101">
                  <c:v>0.215500150345804</c:v>
                </c:pt>
                <c:pt idx="102">
                  <c:v>0.958450962206876</c:v>
                </c:pt>
                <c:pt idx="103">
                  <c:v>1.102534288029487</c:v>
                </c:pt>
                <c:pt idx="104">
                  <c:v>0.626849247308024</c:v>
                </c:pt>
                <c:pt idx="105">
                  <c:v>1.597336632572537</c:v>
                </c:pt>
                <c:pt idx="106">
                  <c:v>0.726866652999707</c:v>
                </c:pt>
                <c:pt idx="107">
                  <c:v>0.795852771628803</c:v>
                </c:pt>
                <c:pt idx="108">
                  <c:v>2.199506445140071</c:v>
                </c:pt>
                <c:pt idx="109">
                  <c:v>1.482396139242992</c:v>
                </c:pt>
                <c:pt idx="110">
                  <c:v>1.361569606220939</c:v>
                </c:pt>
                <c:pt idx="111">
                  <c:v>0.856540009454102</c:v>
                </c:pt>
                <c:pt idx="112">
                  <c:v>1.359126595384709</c:v>
                </c:pt>
                <c:pt idx="113">
                  <c:v>-1.183472941023273</c:v>
                </c:pt>
                <c:pt idx="114">
                  <c:v>-0.389541261121322</c:v>
                </c:pt>
                <c:pt idx="115">
                  <c:v>-0.337132330594235</c:v>
                </c:pt>
                <c:pt idx="116">
                  <c:v>-0.455185972604944</c:v>
                </c:pt>
                <c:pt idx="117">
                  <c:v>0.475674897615401</c:v>
                </c:pt>
                <c:pt idx="118">
                  <c:v>-0.957628698121984</c:v>
                </c:pt>
                <c:pt idx="119">
                  <c:v>-1.010296032845584</c:v>
                </c:pt>
                <c:pt idx="120">
                  <c:v>-0.358797946784516</c:v>
                </c:pt>
                <c:pt idx="121">
                  <c:v>-1.364873279769455</c:v>
                </c:pt>
                <c:pt idx="122">
                  <c:v>-2.629101219266743</c:v>
                </c:pt>
                <c:pt idx="123">
                  <c:v>-1.122073659423296</c:v>
                </c:pt>
                <c:pt idx="124">
                  <c:v>-2.144663552642218</c:v>
                </c:pt>
                <c:pt idx="125">
                  <c:v>-2.117355151891356</c:v>
                </c:pt>
                <c:pt idx="126">
                  <c:v>-2.698941882223041</c:v>
                </c:pt>
                <c:pt idx="127">
                  <c:v>-0.328130536651102</c:v>
                </c:pt>
                <c:pt idx="128">
                  <c:v>-0.628842783244545</c:v>
                </c:pt>
                <c:pt idx="129">
                  <c:v>0.352805049311928</c:v>
                </c:pt>
                <c:pt idx="130">
                  <c:v>0.318980466306337</c:v>
                </c:pt>
                <c:pt idx="131">
                  <c:v>1.523479946143436</c:v>
                </c:pt>
                <c:pt idx="132">
                  <c:v>1.25335192943078</c:v>
                </c:pt>
                <c:pt idx="133">
                  <c:v>2.597543687969483</c:v>
                </c:pt>
                <c:pt idx="134">
                  <c:v>1.376277142053972</c:v>
                </c:pt>
                <c:pt idx="135">
                  <c:v>-0.54926742573875</c:v>
                </c:pt>
                <c:pt idx="136">
                  <c:v>0.614068367074617</c:v>
                </c:pt>
                <c:pt idx="137">
                  <c:v>0.79750149647366</c:v>
                </c:pt>
                <c:pt idx="138">
                  <c:v>1.009834387732463</c:v>
                </c:pt>
                <c:pt idx="139">
                  <c:v>0.392217551866223</c:v>
                </c:pt>
                <c:pt idx="140">
                  <c:v>0.310946669168519</c:v>
                </c:pt>
                <c:pt idx="141">
                  <c:v>0.829622882044736</c:v>
                </c:pt>
                <c:pt idx="142">
                  <c:v>-0.704896693057133</c:v>
                </c:pt>
                <c:pt idx="143">
                  <c:v>-1.322160042232674</c:v>
                </c:pt>
                <c:pt idx="144">
                  <c:v>-1.99304282507154</c:v>
                </c:pt>
                <c:pt idx="145">
                  <c:v>-1.145322784519679</c:v>
                </c:pt>
                <c:pt idx="146">
                  <c:v>-0.694307327415039</c:v>
                </c:pt>
                <c:pt idx="147">
                  <c:v>-1.411398153238446</c:v>
                </c:pt>
                <c:pt idx="148">
                  <c:v>-1.656857560997312</c:v>
                </c:pt>
                <c:pt idx="149">
                  <c:v>-0.214055322868822</c:v>
                </c:pt>
                <c:pt idx="150">
                  <c:v>1.83861136876925</c:v>
                </c:pt>
                <c:pt idx="151">
                  <c:v>0.359084048617111</c:v>
                </c:pt>
                <c:pt idx="152">
                  <c:v>-0.187766628698963</c:v>
                </c:pt>
                <c:pt idx="153">
                  <c:v>1.455503663696362</c:v>
                </c:pt>
                <c:pt idx="154">
                  <c:v>-0.777478130185598</c:v>
                </c:pt>
                <c:pt idx="155">
                  <c:v>-1.151858465463202</c:v>
                </c:pt>
                <c:pt idx="156">
                  <c:v>0.199957429083708</c:v>
                </c:pt>
                <c:pt idx="157">
                  <c:v>-0.673847276242092</c:v>
                </c:pt>
                <c:pt idx="158">
                  <c:v>1.031869895521545</c:v>
                </c:pt>
                <c:pt idx="159">
                  <c:v>0.639815755506353</c:v>
                </c:pt>
                <c:pt idx="160">
                  <c:v>0.268781096905278</c:v>
                </c:pt>
                <c:pt idx="161">
                  <c:v>-0.924385195190864</c:v>
                </c:pt>
                <c:pt idx="162">
                  <c:v>-0.768200552578812</c:v>
                </c:pt>
                <c:pt idx="163">
                  <c:v>-0.309628332938899</c:v>
                </c:pt>
                <c:pt idx="164">
                  <c:v>-0.208560606860522</c:v>
                </c:pt>
                <c:pt idx="165">
                  <c:v>-1.322361810235062</c:v>
                </c:pt>
                <c:pt idx="166">
                  <c:v>-2.114150009341857</c:v>
                </c:pt>
                <c:pt idx="167">
                  <c:v>-0.502935718493772</c:v>
                </c:pt>
                <c:pt idx="168">
                  <c:v>0.0531300660962345</c:v>
                </c:pt>
                <c:pt idx="169">
                  <c:v>1.118508558268521</c:v>
                </c:pt>
                <c:pt idx="170">
                  <c:v>2.010497601151585</c:v>
                </c:pt>
                <c:pt idx="171">
                  <c:v>1.913070592717384</c:v>
                </c:pt>
                <c:pt idx="172">
                  <c:v>1.472553015493994</c:v>
                </c:pt>
                <c:pt idx="173">
                  <c:v>1.966351393559079</c:v>
                </c:pt>
                <c:pt idx="174">
                  <c:v>1.313810741639704</c:v>
                </c:pt>
                <c:pt idx="175">
                  <c:v>0.612483877644627</c:v>
                </c:pt>
                <c:pt idx="176">
                  <c:v>1.027688302184651</c:v>
                </c:pt>
                <c:pt idx="177">
                  <c:v>1.887137647231923</c:v>
                </c:pt>
                <c:pt idx="178">
                  <c:v>0.802738901492992</c:v>
                </c:pt>
                <c:pt idx="179">
                  <c:v>0.338323858199724</c:v>
                </c:pt>
                <c:pt idx="180">
                  <c:v>0.628759939267184</c:v>
                </c:pt>
                <c:pt idx="181">
                  <c:v>-2.239028047741563</c:v>
                </c:pt>
                <c:pt idx="182">
                  <c:v>0.0299015423525775</c:v>
                </c:pt>
                <c:pt idx="183">
                  <c:v>1.27689303147438</c:v>
                </c:pt>
                <c:pt idx="184">
                  <c:v>1.154911668013484</c:v>
                </c:pt>
                <c:pt idx="185">
                  <c:v>1.44889165299688</c:v>
                </c:pt>
                <c:pt idx="186">
                  <c:v>0.624490934205064</c:v>
                </c:pt>
                <c:pt idx="187">
                  <c:v>-1.40228287749429</c:v>
                </c:pt>
                <c:pt idx="188">
                  <c:v>0.355963054599875</c:v>
                </c:pt>
                <c:pt idx="189">
                  <c:v>-1.191150698389984</c:v>
                </c:pt>
                <c:pt idx="190">
                  <c:v>-0.413245313109918</c:v>
                </c:pt>
                <c:pt idx="191">
                  <c:v>0.0414622609371675</c:v>
                </c:pt>
                <c:pt idx="192">
                  <c:v>-1.643737413668123</c:v>
                </c:pt>
                <c:pt idx="193">
                  <c:v>-0.816796670943663</c:v>
                </c:pt>
                <c:pt idx="194">
                  <c:v>-0.98753376615833</c:v>
                </c:pt>
                <c:pt idx="195">
                  <c:v>0.323066420437297</c:v>
                </c:pt>
                <c:pt idx="196">
                  <c:v>0.541306342147341</c:v>
                </c:pt>
                <c:pt idx="197">
                  <c:v>1.125304338885129</c:v>
                </c:pt>
                <c:pt idx="198">
                  <c:v>0.5231551878299</c:v>
                </c:pt>
                <c:pt idx="199">
                  <c:v>2.14321401504151</c:v>
                </c:pt>
                <c:pt idx="200">
                  <c:v>0.90210762199532</c:v>
                </c:pt>
                <c:pt idx="201">
                  <c:v>-0.358329344169546</c:v>
                </c:pt>
                <c:pt idx="202">
                  <c:v>-0.0758585175839431</c:v>
                </c:pt>
                <c:pt idx="203">
                  <c:v>-1.012298489511347</c:v>
                </c:pt>
                <c:pt idx="204">
                  <c:v>0.434287738328758</c:v>
                </c:pt>
                <c:pt idx="205">
                  <c:v>1.939613668235087</c:v>
                </c:pt>
                <c:pt idx="206">
                  <c:v>2.099571366735066</c:v>
                </c:pt>
                <c:pt idx="207">
                  <c:v>0.691122841368719</c:v>
                </c:pt>
                <c:pt idx="208">
                  <c:v>-0.29660830195238</c:v>
                </c:pt>
                <c:pt idx="209">
                  <c:v>0.926039741579922</c:v>
                </c:pt>
                <c:pt idx="210">
                  <c:v>-1.379450666837538</c:v>
                </c:pt>
                <c:pt idx="211">
                  <c:v>0.496367380231438</c:v>
                </c:pt>
                <c:pt idx="212">
                  <c:v>-0.835213859418141</c:v>
                </c:pt>
                <c:pt idx="213">
                  <c:v>-0.611976423321478</c:v>
                </c:pt>
                <c:pt idx="214">
                  <c:v>-0.0882365087747479</c:v>
                </c:pt>
                <c:pt idx="215">
                  <c:v>-1.292955154249865</c:v>
                </c:pt>
                <c:pt idx="216">
                  <c:v>-1.082661648275556</c:v>
                </c:pt>
                <c:pt idx="217">
                  <c:v>-0.383288040587425</c:v>
                </c:pt>
                <c:pt idx="218">
                  <c:v>-2.071178575316976</c:v>
                </c:pt>
                <c:pt idx="219">
                  <c:v>-0.977276109859133</c:v>
                </c:pt>
                <c:pt idx="220">
                  <c:v>-1.409945973066651</c:v>
                </c:pt>
                <c:pt idx="221">
                  <c:v>-1.420469433106748</c:v>
                </c:pt>
                <c:pt idx="222">
                  <c:v>-1.578732870349241</c:v>
                </c:pt>
                <c:pt idx="223">
                  <c:v>-2.12245324521064</c:v>
                </c:pt>
                <c:pt idx="224">
                  <c:v>-2.468934806465721</c:v>
                </c:pt>
                <c:pt idx="225">
                  <c:v>-1.226128521138881</c:v>
                </c:pt>
                <c:pt idx="226">
                  <c:v>-1.964181662563028</c:v>
                </c:pt>
                <c:pt idx="227">
                  <c:v>-2.711354330742234</c:v>
                </c:pt>
                <c:pt idx="228">
                  <c:v>0.657407348623154</c:v>
                </c:pt>
                <c:pt idx="229">
                  <c:v>-0.484663092847268</c:v>
                </c:pt>
                <c:pt idx="230">
                  <c:v>-0.0561686952077338</c:v>
                </c:pt>
                <c:pt idx="231">
                  <c:v>1.013482749231105</c:v>
                </c:pt>
                <c:pt idx="232">
                  <c:v>-0.227701881311359</c:v>
                </c:pt>
                <c:pt idx="233">
                  <c:v>0.907958495304205</c:v>
                </c:pt>
                <c:pt idx="234">
                  <c:v>1.076136509425375</c:v>
                </c:pt>
                <c:pt idx="235">
                  <c:v>1.622577359843682</c:v>
                </c:pt>
                <c:pt idx="236">
                  <c:v>2.437035684167833</c:v>
                </c:pt>
                <c:pt idx="237">
                  <c:v>2.003906333230349</c:v>
                </c:pt>
                <c:pt idx="238">
                  <c:v>1.428541573023157</c:v>
                </c:pt>
                <c:pt idx="239">
                  <c:v>0.328678627768376</c:v>
                </c:pt>
                <c:pt idx="240">
                  <c:v>0.92655640987681</c:v>
                </c:pt>
                <c:pt idx="241">
                  <c:v>2.730822004328969</c:v>
                </c:pt>
                <c:pt idx="242">
                  <c:v>0.66437254862909</c:v>
                </c:pt>
                <c:pt idx="243">
                  <c:v>-0.954202966594023</c:v>
                </c:pt>
                <c:pt idx="244">
                  <c:v>-1.54657098275658</c:v>
                </c:pt>
                <c:pt idx="245">
                  <c:v>0.16506735818773</c:v>
                </c:pt>
                <c:pt idx="246">
                  <c:v>1.562250861812242</c:v>
                </c:pt>
                <c:pt idx="247">
                  <c:v>0.603670115082717</c:v>
                </c:pt>
                <c:pt idx="248">
                  <c:v>0.950801764016689</c:v>
                </c:pt>
                <c:pt idx="249">
                  <c:v>0.189146747860578</c:v>
                </c:pt>
                <c:pt idx="250">
                  <c:v>1.62165571260368</c:v>
                </c:pt>
                <c:pt idx="251">
                  <c:v>1.850308656169315</c:v>
                </c:pt>
                <c:pt idx="252">
                  <c:v>1.644805039181612</c:v>
                </c:pt>
                <c:pt idx="253">
                  <c:v>0.324831092202761</c:v>
                </c:pt>
                <c:pt idx="254">
                  <c:v>1.128898396287301</c:v>
                </c:pt>
                <c:pt idx="255">
                  <c:v>-0.134467407753248</c:v>
                </c:pt>
                <c:pt idx="256">
                  <c:v>-0.0105765594100471</c:v>
                </c:pt>
                <c:pt idx="257">
                  <c:v>0.618338703250623</c:v>
                </c:pt>
                <c:pt idx="258">
                  <c:v>-1.071693935300033</c:v>
                </c:pt>
                <c:pt idx="259">
                  <c:v>-0.90892593600398</c:v>
                </c:pt>
                <c:pt idx="260">
                  <c:v>-0.564780392081478</c:v>
                </c:pt>
                <c:pt idx="261">
                  <c:v>-0.414393030398495</c:v>
                </c:pt>
                <c:pt idx="262">
                  <c:v>0.508491453731881</c:v>
                </c:pt>
                <c:pt idx="263">
                  <c:v>1.42527643141028</c:v>
                </c:pt>
                <c:pt idx="264">
                  <c:v>1.140517432312166</c:v>
                </c:pt>
                <c:pt idx="265">
                  <c:v>0.952049147442019</c:v>
                </c:pt>
                <c:pt idx="266">
                  <c:v>1.227796933097028</c:v>
                </c:pt>
                <c:pt idx="267">
                  <c:v>0.0982366143216941</c:v>
                </c:pt>
                <c:pt idx="268">
                  <c:v>1.55539687434467</c:v>
                </c:pt>
                <c:pt idx="269">
                  <c:v>2.027511950015274</c:v>
                </c:pt>
                <c:pt idx="270">
                  <c:v>2.35635739844423</c:v>
                </c:pt>
                <c:pt idx="271">
                  <c:v>0.321667677834749</c:v>
                </c:pt>
                <c:pt idx="272">
                  <c:v>1.34297095335328</c:v>
                </c:pt>
                <c:pt idx="273">
                  <c:v>0.387454041206261</c:v>
                </c:pt>
                <c:pt idx="274">
                  <c:v>-0.0248294590944874</c:v>
                </c:pt>
                <c:pt idx="275">
                  <c:v>-0.285148218652856</c:v>
                </c:pt>
                <c:pt idx="276">
                  <c:v>0.0712389775669178</c:v>
                </c:pt>
                <c:pt idx="277">
                  <c:v>-0.308194098421606</c:v>
                </c:pt>
                <c:pt idx="278">
                  <c:v>2.341965820820758</c:v>
                </c:pt>
                <c:pt idx="279">
                  <c:v>1.761852888273021</c:v>
                </c:pt>
                <c:pt idx="280">
                  <c:v>0.589872044616134</c:v>
                </c:pt>
                <c:pt idx="281">
                  <c:v>1.551410954306148</c:v>
                </c:pt>
                <c:pt idx="282">
                  <c:v>1.026489805717014</c:v>
                </c:pt>
                <c:pt idx="283">
                  <c:v>1.23836367563526</c:v>
                </c:pt>
                <c:pt idx="284">
                  <c:v>1.671129383508132</c:v>
                </c:pt>
                <c:pt idx="285">
                  <c:v>1.798898215988222</c:v>
                </c:pt>
                <c:pt idx="286">
                  <c:v>4.276112579708196</c:v>
                </c:pt>
                <c:pt idx="287">
                  <c:v>1.083848193574742</c:v>
                </c:pt>
                <c:pt idx="288">
                  <c:v>3.197344586164412</c:v>
                </c:pt>
                <c:pt idx="289">
                  <c:v>-0.451966796273852</c:v>
                </c:pt>
                <c:pt idx="290">
                  <c:v>1.600921623770028</c:v>
                </c:pt>
                <c:pt idx="291">
                  <c:v>0.76509852010037</c:v>
                </c:pt>
                <c:pt idx="292">
                  <c:v>0.465271844447684</c:v>
                </c:pt>
                <c:pt idx="293">
                  <c:v>3.614399481725468</c:v>
                </c:pt>
                <c:pt idx="294">
                  <c:v>3.588505430385813</c:v>
                </c:pt>
                <c:pt idx="295">
                  <c:v>2.775457727171558</c:v>
                </c:pt>
                <c:pt idx="296">
                  <c:v>3.780351026810038</c:v>
                </c:pt>
                <c:pt idx="297">
                  <c:v>1.678351698492597</c:v>
                </c:pt>
                <c:pt idx="298">
                  <c:v>3.084157624460877</c:v>
                </c:pt>
                <c:pt idx="299">
                  <c:v>1.831299624363855</c:v>
                </c:pt>
                <c:pt idx="300">
                  <c:v>1.391178155540622</c:v>
                </c:pt>
                <c:pt idx="301">
                  <c:v>2.094856574765211</c:v>
                </c:pt>
                <c:pt idx="302">
                  <c:v>1.72849864170628</c:v>
                </c:pt>
                <c:pt idx="303">
                  <c:v>1.13413807480772</c:v>
                </c:pt>
                <c:pt idx="304">
                  <c:v>-0.282654157516091</c:v>
                </c:pt>
                <c:pt idx="305">
                  <c:v>1.52721483715878</c:v>
                </c:pt>
                <c:pt idx="306">
                  <c:v>2.445542618035621</c:v>
                </c:pt>
                <c:pt idx="307">
                  <c:v>1.576025018069312</c:v>
                </c:pt>
                <c:pt idx="308">
                  <c:v>0.822193395664251</c:v>
                </c:pt>
                <c:pt idx="309">
                  <c:v>1.074943790965844</c:v>
                </c:pt>
                <c:pt idx="310">
                  <c:v>-1.087257330040647</c:v>
                </c:pt>
                <c:pt idx="311">
                  <c:v>1.480847195563673</c:v>
                </c:pt>
                <c:pt idx="312">
                  <c:v>0.199707835670928</c:v>
                </c:pt>
                <c:pt idx="313">
                  <c:v>0.926234959069741</c:v>
                </c:pt>
                <c:pt idx="314">
                  <c:v>1.725932336006386</c:v>
                </c:pt>
                <c:pt idx="315">
                  <c:v>-1.32246524553527</c:v>
                </c:pt>
                <c:pt idx="316">
                  <c:v>-1.026519653296742</c:v>
                </c:pt>
                <c:pt idx="317">
                  <c:v>-1.458676514054706</c:v>
                </c:pt>
                <c:pt idx="318">
                  <c:v>-2.98660322983654</c:v>
                </c:pt>
                <c:pt idx="319">
                  <c:v>-2.060994634568709</c:v>
                </c:pt>
                <c:pt idx="320">
                  <c:v>-2.172192413053327</c:v>
                </c:pt>
                <c:pt idx="321">
                  <c:v>-0.62342140267592</c:v>
                </c:pt>
                <c:pt idx="322">
                  <c:v>-1.671592321907024</c:v>
                </c:pt>
                <c:pt idx="323">
                  <c:v>-0.969089827409238</c:v>
                </c:pt>
                <c:pt idx="324">
                  <c:v>-0.97759532497861</c:v>
                </c:pt>
                <c:pt idx="325">
                  <c:v>-1.23070058442074</c:v>
                </c:pt>
                <c:pt idx="326">
                  <c:v>-1.421102477806772</c:v>
                </c:pt>
                <c:pt idx="327">
                  <c:v>-1.075514157786345</c:v>
                </c:pt>
                <c:pt idx="328">
                  <c:v>-2.560275705815101</c:v>
                </c:pt>
                <c:pt idx="329">
                  <c:v>-2.124540555740882</c:v>
                </c:pt>
                <c:pt idx="330">
                  <c:v>-1.735117513759363</c:v>
                </c:pt>
                <c:pt idx="331">
                  <c:v>-2.009052461294131</c:v>
                </c:pt>
                <c:pt idx="332">
                  <c:v>-1.68836691937204</c:v>
                </c:pt>
                <c:pt idx="333">
                  <c:v>-1.336986733313128</c:v>
                </c:pt>
                <c:pt idx="334">
                  <c:v>-1.078786700380179</c:v>
                </c:pt>
                <c:pt idx="335">
                  <c:v>-0.32589875930063</c:v>
                </c:pt>
                <c:pt idx="336">
                  <c:v>-0.817605605489272</c:v>
                </c:pt>
                <c:pt idx="337">
                  <c:v>-1.879666877578405</c:v>
                </c:pt>
                <c:pt idx="338">
                  <c:v>-1.004054119380496</c:v>
                </c:pt>
                <c:pt idx="339">
                  <c:v>-0.880787629163204</c:v>
                </c:pt>
                <c:pt idx="340">
                  <c:v>-0.994805940038812</c:v>
                </c:pt>
                <c:pt idx="341">
                  <c:v>-1.210105732792353</c:v>
                </c:pt>
                <c:pt idx="342">
                  <c:v>-0.913419942785186</c:v>
                </c:pt>
                <c:pt idx="343">
                  <c:v>-2.467923831664118</c:v>
                </c:pt>
                <c:pt idx="344">
                  <c:v>-0.473574572117109</c:v>
                </c:pt>
                <c:pt idx="345">
                  <c:v>-0.408915201615904</c:v>
                </c:pt>
                <c:pt idx="346">
                  <c:v>-0.632522120082962</c:v>
                </c:pt>
                <c:pt idx="347">
                  <c:v>0.878473887740925</c:v>
                </c:pt>
                <c:pt idx="348">
                  <c:v>-0.0401935795954779</c:v>
                </c:pt>
                <c:pt idx="349">
                  <c:v>-0.458002341468253</c:v>
                </c:pt>
                <c:pt idx="350">
                  <c:v>-1.429728837290918</c:v>
                </c:pt>
                <c:pt idx="351">
                  <c:v>0.295743823952404</c:v>
                </c:pt>
                <c:pt idx="352">
                  <c:v>-0.0479294460756593</c:v>
                </c:pt>
                <c:pt idx="353">
                  <c:v>-0.693445055470754</c:v>
                </c:pt>
                <c:pt idx="354">
                  <c:v>-0.447695208614069</c:v>
                </c:pt>
                <c:pt idx="355">
                  <c:v>-0.497923090312981</c:v>
                </c:pt>
                <c:pt idx="356">
                  <c:v>0.477174124112773</c:v>
                </c:pt>
                <c:pt idx="357">
                  <c:v>-2.536456753032847</c:v>
                </c:pt>
                <c:pt idx="358">
                  <c:v>-1.507797942763179</c:v>
                </c:pt>
                <c:pt idx="359">
                  <c:v>-3.411682901425515</c:v>
                </c:pt>
                <c:pt idx="360">
                  <c:v>-0.590606103296643</c:v>
                </c:pt>
                <c:pt idx="361">
                  <c:v>0.356688093805962</c:v>
                </c:pt>
                <c:pt idx="362">
                  <c:v>0.194974479126439</c:v>
                </c:pt>
                <c:pt idx="363">
                  <c:v>1.859901642073303</c:v>
                </c:pt>
                <c:pt idx="364">
                  <c:v>1.372893252772168</c:v>
                </c:pt>
                <c:pt idx="365">
                  <c:v>0.383714281574191</c:v>
                </c:pt>
                <c:pt idx="366">
                  <c:v>1.283673734517257</c:v>
                </c:pt>
                <c:pt idx="367">
                  <c:v>1.971148365015641</c:v>
                </c:pt>
                <c:pt idx="368">
                  <c:v>2.404412591356289</c:v>
                </c:pt>
                <c:pt idx="369">
                  <c:v>2.319578161802913</c:v>
                </c:pt>
                <c:pt idx="370">
                  <c:v>1.079980641192437</c:v>
                </c:pt>
                <c:pt idx="371">
                  <c:v>1.761758228823175</c:v>
                </c:pt>
                <c:pt idx="372">
                  <c:v>1.544342303474627</c:v>
                </c:pt>
                <c:pt idx="373">
                  <c:v>0.624556057974695</c:v>
                </c:pt>
                <c:pt idx="374">
                  <c:v>2.086620658786314</c:v>
                </c:pt>
                <c:pt idx="375">
                  <c:v>0.155529720499786</c:v>
                </c:pt>
                <c:pt idx="376">
                  <c:v>1.153870415709008</c:v>
                </c:pt>
                <c:pt idx="377">
                  <c:v>2.096648137200814</c:v>
                </c:pt>
                <c:pt idx="378">
                  <c:v>2.287875389767167</c:v>
                </c:pt>
                <c:pt idx="379">
                  <c:v>3.10363276692833</c:v>
                </c:pt>
                <c:pt idx="380">
                  <c:v>3.872506715839171</c:v>
                </c:pt>
                <c:pt idx="381">
                  <c:v>3.949654415883256</c:v>
                </c:pt>
                <c:pt idx="382">
                  <c:v>2.591601472155284</c:v>
                </c:pt>
                <c:pt idx="383">
                  <c:v>0.955020386257671</c:v>
                </c:pt>
                <c:pt idx="384">
                  <c:v>0.160440792048034</c:v>
                </c:pt>
                <c:pt idx="385">
                  <c:v>0.655628223133702</c:v>
                </c:pt>
                <c:pt idx="386">
                  <c:v>-0.403324276909065</c:v>
                </c:pt>
                <c:pt idx="387">
                  <c:v>0.456241684477562</c:v>
                </c:pt>
                <c:pt idx="388">
                  <c:v>0.678276592442154</c:v>
                </c:pt>
                <c:pt idx="389">
                  <c:v>-1.319982999055821</c:v>
                </c:pt>
                <c:pt idx="390">
                  <c:v>-0.0580045276859929</c:v>
                </c:pt>
                <c:pt idx="391">
                  <c:v>-1.387424074089327</c:v>
                </c:pt>
                <c:pt idx="392">
                  <c:v>-1.939785703790505</c:v>
                </c:pt>
                <c:pt idx="393">
                  <c:v>-1.445445604065421</c:v>
                </c:pt>
                <c:pt idx="394">
                  <c:v>-2.073156582243728</c:v>
                </c:pt>
                <c:pt idx="395">
                  <c:v>-2.196217486584703</c:v>
                </c:pt>
                <c:pt idx="396">
                  <c:v>-1.726338981089848</c:v>
                </c:pt>
                <c:pt idx="397">
                  <c:v>-1.142218811229055</c:v>
                </c:pt>
                <c:pt idx="398">
                  <c:v>-1.464538233380473</c:v>
                </c:pt>
                <c:pt idx="399">
                  <c:v>-2.093299234414129</c:v>
                </c:pt>
                <c:pt idx="400">
                  <c:v>-1.470733901412627</c:v>
                </c:pt>
                <c:pt idx="401">
                  <c:v>0.437254196134999</c:v>
                </c:pt>
                <c:pt idx="402">
                  <c:v>0.562852164129141</c:v>
                </c:pt>
                <c:pt idx="403">
                  <c:v>0.581077915844636</c:v>
                </c:pt>
                <c:pt idx="404">
                  <c:v>0.00326237087981984</c:v>
                </c:pt>
                <c:pt idx="405">
                  <c:v>-1.469135079738053</c:v>
                </c:pt>
                <c:pt idx="406">
                  <c:v>-1.281032052484093</c:v>
                </c:pt>
                <c:pt idx="407">
                  <c:v>-1.586957905126804</c:v>
                </c:pt>
                <c:pt idx="408">
                  <c:v>-0.285410100076905</c:v>
                </c:pt>
                <c:pt idx="409">
                  <c:v>-0.893707301993543</c:v>
                </c:pt>
                <c:pt idx="410">
                  <c:v>-0.951386625494305</c:v>
                </c:pt>
                <c:pt idx="411">
                  <c:v>0.653075283382173</c:v>
                </c:pt>
                <c:pt idx="412">
                  <c:v>-1.966827697264639</c:v>
                </c:pt>
                <c:pt idx="413">
                  <c:v>0.7065390219648</c:v>
                </c:pt>
                <c:pt idx="414">
                  <c:v>-0.80190035352774</c:v>
                </c:pt>
                <c:pt idx="415">
                  <c:v>0.0867315064705601</c:v>
                </c:pt>
                <c:pt idx="416">
                  <c:v>-0.870274003443123</c:v>
                </c:pt>
                <c:pt idx="417">
                  <c:v>-0.487482004451287</c:v>
                </c:pt>
                <c:pt idx="418">
                  <c:v>-1.00542103180921</c:v>
                </c:pt>
                <c:pt idx="419">
                  <c:v>-1.304269072722964</c:v>
                </c:pt>
                <c:pt idx="420">
                  <c:v>-0.652093932413996</c:v>
                </c:pt>
                <c:pt idx="421">
                  <c:v>1.00302254871657</c:v>
                </c:pt>
                <c:pt idx="422">
                  <c:v>1.456651424175493</c:v>
                </c:pt>
                <c:pt idx="423">
                  <c:v>2.248146949374864</c:v>
                </c:pt>
                <c:pt idx="424">
                  <c:v>2.105857535918445</c:v>
                </c:pt>
                <c:pt idx="425">
                  <c:v>1.718774936558261</c:v>
                </c:pt>
                <c:pt idx="426">
                  <c:v>0.913963747871599</c:v>
                </c:pt>
                <c:pt idx="427">
                  <c:v>2.510737965995901</c:v>
                </c:pt>
                <c:pt idx="428">
                  <c:v>2.63466055454825</c:v>
                </c:pt>
                <c:pt idx="429">
                  <c:v>3.731988385501465</c:v>
                </c:pt>
                <c:pt idx="430">
                  <c:v>1.670092760080695</c:v>
                </c:pt>
                <c:pt idx="431">
                  <c:v>2.439420552824225</c:v>
                </c:pt>
                <c:pt idx="432">
                  <c:v>0.968730529232096</c:v>
                </c:pt>
                <c:pt idx="433">
                  <c:v>-0.654039660819962</c:v>
                </c:pt>
                <c:pt idx="434">
                  <c:v>1.047177138509883</c:v>
                </c:pt>
                <c:pt idx="435">
                  <c:v>0.715969221236663</c:v>
                </c:pt>
                <c:pt idx="436">
                  <c:v>-0.416760485161576</c:v>
                </c:pt>
                <c:pt idx="437">
                  <c:v>0.0355077663247489</c:v>
                </c:pt>
                <c:pt idx="438">
                  <c:v>-0.688439232625805</c:v>
                </c:pt>
                <c:pt idx="439">
                  <c:v>-0.663559268624308</c:v>
                </c:pt>
                <c:pt idx="440">
                  <c:v>0.0549879100938569</c:v>
                </c:pt>
                <c:pt idx="441">
                  <c:v>2.57452546919904</c:v>
                </c:pt>
                <c:pt idx="442">
                  <c:v>-0.437649984143354</c:v>
                </c:pt>
                <c:pt idx="443">
                  <c:v>0.0115863006394121</c:v>
                </c:pt>
                <c:pt idx="444">
                  <c:v>0.612735906238276</c:v>
                </c:pt>
                <c:pt idx="445">
                  <c:v>-1.14439810555655</c:v>
                </c:pt>
                <c:pt idx="446">
                  <c:v>-0.446170956145931</c:v>
                </c:pt>
                <c:pt idx="447">
                  <c:v>-0.287509612672027</c:v>
                </c:pt>
                <c:pt idx="448">
                  <c:v>-0.526924924014593</c:v>
                </c:pt>
                <c:pt idx="449">
                  <c:v>1.305401853753367</c:v>
                </c:pt>
                <c:pt idx="450">
                  <c:v>1.139265318521371</c:v>
                </c:pt>
                <c:pt idx="451">
                  <c:v>1.048740201776142</c:v>
                </c:pt>
                <c:pt idx="452">
                  <c:v>2.571410092162763</c:v>
                </c:pt>
                <c:pt idx="453">
                  <c:v>2.479105237773771</c:v>
                </c:pt>
                <c:pt idx="454">
                  <c:v>-0.255760229826139</c:v>
                </c:pt>
                <c:pt idx="455">
                  <c:v>0.695939376184142</c:v>
                </c:pt>
                <c:pt idx="456">
                  <c:v>-0.486508150485989</c:v>
                </c:pt>
                <c:pt idx="457">
                  <c:v>-0.38044115217035</c:v>
                </c:pt>
                <c:pt idx="458">
                  <c:v>-0.219253148187692</c:v>
                </c:pt>
                <c:pt idx="459">
                  <c:v>-0.486545224019356</c:v>
                </c:pt>
                <c:pt idx="460">
                  <c:v>1.028663099682371</c:v>
                </c:pt>
                <c:pt idx="461">
                  <c:v>0.386464608026165</c:v>
                </c:pt>
                <c:pt idx="462">
                  <c:v>0.437113225207719</c:v>
                </c:pt>
                <c:pt idx="463">
                  <c:v>-0.544464121787738</c:v>
                </c:pt>
                <c:pt idx="464">
                  <c:v>0.386395473843971</c:v>
                </c:pt>
                <c:pt idx="465">
                  <c:v>1.792993162074206</c:v>
                </c:pt>
                <c:pt idx="466">
                  <c:v>1.211756163131224</c:v>
                </c:pt>
                <c:pt idx="467">
                  <c:v>0.879672051809437</c:v>
                </c:pt>
                <c:pt idx="468">
                  <c:v>0.851878288425966</c:v>
                </c:pt>
                <c:pt idx="469">
                  <c:v>0.675934757155437</c:v>
                </c:pt>
                <c:pt idx="470">
                  <c:v>-1.025543511317106</c:v>
                </c:pt>
                <c:pt idx="471">
                  <c:v>-0.331985628883465</c:v>
                </c:pt>
                <c:pt idx="472">
                  <c:v>0.0217288350323496</c:v>
                </c:pt>
                <c:pt idx="473">
                  <c:v>-0.39331186765817</c:v>
                </c:pt>
                <c:pt idx="474">
                  <c:v>2.986462489341954</c:v>
                </c:pt>
                <c:pt idx="475">
                  <c:v>1.938159484359604</c:v>
                </c:pt>
                <c:pt idx="476">
                  <c:v>1.885453396467814</c:v>
                </c:pt>
                <c:pt idx="477">
                  <c:v>2.809845724383756</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073670888"/>
        <c:axId val="2131331512"/>
      </c:scatterChart>
      <c:valAx>
        <c:axId val="2073670888"/>
        <c:scaling>
          <c:orientation val="minMax"/>
          <c:max val="500.0"/>
        </c:scaling>
        <c:delete val="0"/>
        <c:axPos val="b"/>
        <c:majorTickMark val="out"/>
        <c:minorTickMark val="none"/>
        <c:tickLblPos val="nextTo"/>
        <c:crossAx val="2131331512"/>
        <c:crosses val="autoZero"/>
        <c:crossBetween val="midCat"/>
      </c:valAx>
      <c:valAx>
        <c:axId val="2131331512"/>
        <c:scaling>
          <c:orientation val="minMax"/>
        </c:scaling>
        <c:delete val="1"/>
        <c:axPos val="l"/>
        <c:majorGridlines/>
        <c:numFmt formatCode="General" sourceLinked="1"/>
        <c:majorTickMark val="out"/>
        <c:minorTickMark val="none"/>
        <c:tickLblPos val="nextTo"/>
        <c:crossAx val="2073670888"/>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Sheet1!$I$2:$I$501</c:f>
              <c:numCache>
                <c:formatCode>General</c:formatCode>
                <c:ptCount val="500"/>
                <c:pt idx="0">
                  <c:v>-0.383421993155369</c:v>
                </c:pt>
                <c:pt idx="1">
                  <c:v>0.529828809650231</c:v>
                </c:pt>
                <c:pt idx="2">
                  <c:v>-0.692062523316436</c:v>
                </c:pt>
                <c:pt idx="3">
                  <c:v>-1.046267850328086</c:v>
                </c:pt>
                <c:pt idx="4">
                  <c:v>-0.534221481670104</c:v>
                </c:pt>
                <c:pt idx="5">
                  <c:v>-2.475690326527896</c:v>
                </c:pt>
                <c:pt idx="6">
                  <c:v>-0.378939868170341</c:v>
                </c:pt>
                <c:pt idx="7">
                  <c:v>-1.677540173910742</c:v>
                </c:pt>
                <c:pt idx="8">
                  <c:v>0.348039866289723</c:v>
                </c:pt>
                <c:pt idx="9">
                  <c:v>-0.841132003981462</c:v>
                </c:pt>
                <c:pt idx="10">
                  <c:v>-0.851975103577583</c:v>
                </c:pt>
                <c:pt idx="11">
                  <c:v>-0.477909986816053</c:v>
                </c:pt>
                <c:pt idx="12">
                  <c:v>-1.65716175111506</c:v>
                </c:pt>
                <c:pt idx="13">
                  <c:v>-0.281990491400747</c:v>
                </c:pt>
                <c:pt idx="14">
                  <c:v>-0.0623173232179265</c:v>
                </c:pt>
                <c:pt idx="15">
                  <c:v>-1.007052449141023</c:v>
                </c:pt>
                <c:pt idx="16">
                  <c:v>-0.401533189147387</c:v>
                </c:pt>
                <c:pt idx="17">
                  <c:v>0.154716286882206</c:v>
                </c:pt>
                <c:pt idx="18">
                  <c:v>-1.696003447648692</c:v>
                </c:pt>
                <c:pt idx="19">
                  <c:v>-0.935712124267162</c:v>
                </c:pt>
                <c:pt idx="20">
                  <c:v>-1.867401717637664</c:v>
                </c:pt>
                <c:pt idx="21">
                  <c:v>-1.700445439383587</c:v>
                </c:pt>
                <c:pt idx="22">
                  <c:v>-1.411872688186541</c:v>
                </c:pt>
                <c:pt idx="23">
                  <c:v>-0.749988641506296</c:v>
                </c:pt>
                <c:pt idx="24">
                  <c:v>-2.342127812429956</c:v>
                </c:pt>
                <c:pt idx="25">
                  <c:v>-1.934112080227348</c:v>
                </c:pt>
                <c:pt idx="26">
                  <c:v>-1.709814557779462</c:v>
                </c:pt>
                <c:pt idx="27">
                  <c:v>-1.159702446722025</c:v>
                </c:pt>
                <c:pt idx="28">
                  <c:v>-2.089676386315795</c:v>
                </c:pt>
                <c:pt idx="29">
                  <c:v>-0.943880656219083</c:v>
                </c:pt>
                <c:pt idx="30">
                  <c:v>-1.162443889385006</c:v>
                </c:pt>
                <c:pt idx="31">
                  <c:v>-0.742917844622092</c:v>
                </c:pt>
                <c:pt idx="32">
                  <c:v>0.0835769368329661</c:v>
                </c:pt>
                <c:pt idx="33">
                  <c:v>0.112907153448281</c:v>
                </c:pt>
                <c:pt idx="34">
                  <c:v>-1.67075874458096</c:v>
                </c:pt>
                <c:pt idx="35">
                  <c:v>-2.155163517529779</c:v>
                </c:pt>
                <c:pt idx="36">
                  <c:v>-0.670258841424376</c:v>
                </c:pt>
                <c:pt idx="37">
                  <c:v>-1.736657945011277</c:v>
                </c:pt>
                <c:pt idx="38">
                  <c:v>0.0382893345937009</c:v>
                </c:pt>
                <c:pt idx="39">
                  <c:v>0.889453342747577</c:v>
                </c:pt>
                <c:pt idx="40">
                  <c:v>0.646982148028915</c:v>
                </c:pt>
                <c:pt idx="41">
                  <c:v>0.780680480685568</c:v>
                </c:pt>
                <c:pt idx="42">
                  <c:v>0.510726978670007</c:v>
                </c:pt>
                <c:pt idx="43">
                  <c:v>-0.245152198860372</c:v>
                </c:pt>
                <c:pt idx="44">
                  <c:v>-0.230405628361254</c:v>
                </c:pt>
                <c:pt idx="45">
                  <c:v>0.614448872259036</c:v>
                </c:pt>
                <c:pt idx="46">
                  <c:v>0.434392901496273</c:v>
                </c:pt>
                <c:pt idx="47">
                  <c:v>-0.130421727452386</c:v>
                </c:pt>
                <c:pt idx="48">
                  <c:v>0.252718696645917</c:v>
                </c:pt>
                <c:pt idx="49">
                  <c:v>0.685849377318889</c:v>
                </c:pt>
                <c:pt idx="50">
                  <c:v>-0.501493657510165</c:v>
                </c:pt>
                <c:pt idx="51">
                  <c:v>-0.666380321693066</c:v>
                </c:pt>
                <c:pt idx="52">
                  <c:v>-1.348212736032545</c:v>
                </c:pt>
                <c:pt idx="53">
                  <c:v>-1.39384795094259</c:v>
                </c:pt>
                <c:pt idx="54">
                  <c:v>-0.559337373962829</c:v>
                </c:pt>
                <c:pt idx="55">
                  <c:v>-0.73951780008665</c:v>
                </c:pt>
                <c:pt idx="56">
                  <c:v>2.391979508049219</c:v>
                </c:pt>
                <c:pt idx="57">
                  <c:v>1.790442297401471</c:v>
                </c:pt>
                <c:pt idx="58">
                  <c:v>1.3508587314192</c:v>
                </c:pt>
                <c:pt idx="59">
                  <c:v>1.538736854153906</c:v>
                </c:pt>
                <c:pt idx="60">
                  <c:v>0.638571661448449</c:v>
                </c:pt>
                <c:pt idx="61">
                  <c:v>2.52959158085955</c:v>
                </c:pt>
                <c:pt idx="62">
                  <c:v>2.144079020850087</c:v>
                </c:pt>
                <c:pt idx="63">
                  <c:v>2.643461247745903</c:v>
                </c:pt>
                <c:pt idx="64">
                  <c:v>1.453777127727273</c:v>
                </c:pt>
                <c:pt idx="65">
                  <c:v>2.028420640493396</c:v>
                </c:pt>
                <c:pt idx="66">
                  <c:v>-0.420529285212807</c:v>
                </c:pt>
                <c:pt idx="67">
                  <c:v>2.693358464336994</c:v>
                </c:pt>
                <c:pt idx="68">
                  <c:v>0.163583747623934</c:v>
                </c:pt>
                <c:pt idx="69">
                  <c:v>-1.378513478215195</c:v>
                </c:pt>
                <c:pt idx="70">
                  <c:v>-1.166826338751343</c:v>
                </c:pt>
                <c:pt idx="71">
                  <c:v>-0.964230011411192</c:v>
                </c:pt>
                <c:pt idx="72">
                  <c:v>-1.221168886346467</c:v>
                </c:pt>
                <c:pt idx="73">
                  <c:v>0.220075970754543</c:v>
                </c:pt>
                <c:pt idx="74">
                  <c:v>-1.221091842249477</c:v>
                </c:pt>
                <c:pt idx="75">
                  <c:v>-0.794119357463457</c:v>
                </c:pt>
                <c:pt idx="76">
                  <c:v>-0.83434003849336</c:v>
                </c:pt>
                <c:pt idx="77">
                  <c:v>-1.162269821995868</c:v>
                </c:pt>
                <c:pt idx="78">
                  <c:v>-0.639135963483061</c:v>
                </c:pt>
                <c:pt idx="79">
                  <c:v>-2.332167691221913</c:v>
                </c:pt>
                <c:pt idx="80">
                  <c:v>-1.626189419936108</c:v>
                </c:pt>
                <c:pt idx="81">
                  <c:v>-2.792687512430101</c:v>
                </c:pt>
                <c:pt idx="82">
                  <c:v>-1.792046577664753</c:v>
                </c:pt>
                <c:pt idx="83">
                  <c:v>-2.593938275495341</c:v>
                </c:pt>
                <c:pt idx="84">
                  <c:v>-2.38133322422296</c:v>
                </c:pt>
                <c:pt idx="85">
                  <c:v>-1.531716054885487</c:v>
                </c:pt>
                <c:pt idx="86">
                  <c:v>-1.505451646943816</c:v>
                </c:pt>
                <c:pt idx="87">
                  <c:v>-3.120860061114288</c:v>
                </c:pt>
                <c:pt idx="88">
                  <c:v>-0.447813315549289</c:v>
                </c:pt>
                <c:pt idx="89">
                  <c:v>-1.87883304139623</c:v>
                </c:pt>
                <c:pt idx="90">
                  <c:v>0.151152167762807</c:v>
                </c:pt>
                <c:pt idx="91">
                  <c:v>0.280153996119941</c:v>
                </c:pt>
                <c:pt idx="92">
                  <c:v>1.699559442442386</c:v>
                </c:pt>
                <c:pt idx="93">
                  <c:v>0.179813436593</c:v>
                </c:pt>
                <c:pt idx="94">
                  <c:v>0.467846521655891</c:v>
                </c:pt>
                <c:pt idx="95">
                  <c:v>1.127392708180415</c:v>
                </c:pt>
                <c:pt idx="96">
                  <c:v>1.271661631522113</c:v>
                </c:pt>
                <c:pt idx="97">
                  <c:v>-0.419022721610767</c:v>
                </c:pt>
                <c:pt idx="98">
                  <c:v>-0.166699482791716</c:v>
                </c:pt>
                <c:pt idx="99">
                  <c:v>-1.498847800121056</c:v>
                </c:pt>
                <c:pt idx="100">
                  <c:v>-0.146180480810732</c:v>
                </c:pt>
                <c:pt idx="101">
                  <c:v>0.215500150345804</c:v>
                </c:pt>
                <c:pt idx="102">
                  <c:v>0.958450962206876</c:v>
                </c:pt>
                <c:pt idx="103">
                  <c:v>1.102534288029487</c:v>
                </c:pt>
                <c:pt idx="104">
                  <c:v>0.626849247308024</c:v>
                </c:pt>
                <c:pt idx="105">
                  <c:v>1.597336632572537</c:v>
                </c:pt>
                <c:pt idx="106">
                  <c:v>0.726866652999707</c:v>
                </c:pt>
                <c:pt idx="107">
                  <c:v>0.795852771628803</c:v>
                </c:pt>
                <c:pt idx="108">
                  <c:v>2.199506445140071</c:v>
                </c:pt>
                <c:pt idx="109">
                  <c:v>1.482396139242992</c:v>
                </c:pt>
                <c:pt idx="110">
                  <c:v>1.361569606220939</c:v>
                </c:pt>
                <c:pt idx="111">
                  <c:v>0.856540009454102</c:v>
                </c:pt>
                <c:pt idx="112">
                  <c:v>1.359126595384709</c:v>
                </c:pt>
                <c:pt idx="113">
                  <c:v>-1.183472941023273</c:v>
                </c:pt>
                <c:pt idx="114">
                  <c:v>-0.389541261121322</c:v>
                </c:pt>
                <c:pt idx="115">
                  <c:v>-0.337132330594235</c:v>
                </c:pt>
                <c:pt idx="116">
                  <c:v>-0.455185972604944</c:v>
                </c:pt>
                <c:pt idx="117">
                  <c:v>0.475674897615401</c:v>
                </c:pt>
                <c:pt idx="118">
                  <c:v>-0.957628698121984</c:v>
                </c:pt>
                <c:pt idx="119">
                  <c:v>-1.010296032845584</c:v>
                </c:pt>
                <c:pt idx="120">
                  <c:v>-0.358797946784516</c:v>
                </c:pt>
                <c:pt idx="121">
                  <c:v>-1.364873279769455</c:v>
                </c:pt>
                <c:pt idx="122">
                  <c:v>-2.629101219266743</c:v>
                </c:pt>
                <c:pt idx="123">
                  <c:v>-1.122073659423296</c:v>
                </c:pt>
                <c:pt idx="124">
                  <c:v>-2.144663552642218</c:v>
                </c:pt>
                <c:pt idx="125">
                  <c:v>-2.117355151891356</c:v>
                </c:pt>
                <c:pt idx="126">
                  <c:v>-2.698941882223041</c:v>
                </c:pt>
                <c:pt idx="127">
                  <c:v>-0.328130536651102</c:v>
                </c:pt>
                <c:pt idx="128">
                  <c:v>-0.628842783244545</c:v>
                </c:pt>
                <c:pt idx="129">
                  <c:v>0.352805049311928</c:v>
                </c:pt>
                <c:pt idx="130">
                  <c:v>0.318980466306337</c:v>
                </c:pt>
                <c:pt idx="131">
                  <c:v>1.523479946143436</c:v>
                </c:pt>
                <c:pt idx="132">
                  <c:v>1.25335192943078</c:v>
                </c:pt>
                <c:pt idx="133">
                  <c:v>2.597543687969483</c:v>
                </c:pt>
                <c:pt idx="134">
                  <c:v>1.376277142053972</c:v>
                </c:pt>
                <c:pt idx="135">
                  <c:v>-0.54926742573875</c:v>
                </c:pt>
                <c:pt idx="136">
                  <c:v>0.614068367074617</c:v>
                </c:pt>
                <c:pt idx="137">
                  <c:v>0.79750149647366</c:v>
                </c:pt>
                <c:pt idx="138">
                  <c:v>1.009834387732463</c:v>
                </c:pt>
                <c:pt idx="139">
                  <c:v>0.392217551866223</c:v>
                </c:pt>
                <c:pt idx="140">
                  <c:v>0.310946669168519</c:v>
                </c:pt>
                <c:pt idx="141">
                  <c:v>0.829622882044736</c:v>
                </c:pt>
                <c:pt idx="142">
                  <c:v>-0.704896693057133</c:v>
                </c:pt>
                <c:pt idx="143">
                  <c:v>-1.322160042232674</c:v>
                </c:pt>
                <c:pt idx="144">
                  <c:v>-1.99304282507154</c:v>
                </c:pt>
                <c:pt idx="145">
                  <c:v>-1.145322784519679</c:v>
                </c:pt>
                <c:pt idx="146">
                  <c:v>-0.694307327415039</c:v>
                </c:pt>
                <c:pt idx="147">
                  <c:v>-1.411398153238446</c:v>
                </c:pt>
                <c:pt idx="148">
                  <c:v>-1.656857560997312</c:v>
                </c:pt>
                <c:pt idx="149">
                  <c:v>-0.214055322868822</c:v>
                </c:pt>
                <c:pt idx="150">
                  <c:v>1.83861136876925</c:v>
                </c:pt>
                <c:pt idx="151">
                  <c:v>0.359084048617111</c:v>
                </c:pt>
                <c:pt idx="152">
                  <c:v>-0.187766628698963</c:v>
                </c:pt>
                <c:pt idx="153">
                  <c:v>1.455503663696362</c:v>
                </c:pt>
                <c:pt idx="154">
                  <c:v>-0.777478130185598</c:v>
                </c:pt>
                <c:pt idx="155">
                  <c:v>-1.151858465463202</c:v>
                </c:pt>
                <c:pt idx="156">
                  <c:v>0.199957429083708</c:v>
                </c:pt>
                <c:pt idx="157">
                  <c:v>-0.673847276242092</c:v>
                </c:pt>
                <c:pt idx="158">
                  <c:v>1.031869895521545</c:v>
                </c:pt>
                <c:pt idx="159">
                  <c:v>0.639815755506353</c:v>
                </c:pt>
                <c:pt idx="160">
                  <c:v>0.268781096905278</c:v>
                </c:pt>
                <c:pt idx="161">
                  <c:v>-0.924385195190864</c:v>
                </c:pt>
                <c:pt idx="162">
                  <c:v>-0.768200552578812</c:v>
                </c:pt>
                <c:pt idx="163">
                  <c:v>-0.309628332938899</c:v>
                </c:pt>
                <c:pt idx="164">
                  <c:v>-0.208560606860522</c:v>
                </c:pt>
                <c:pt idx="165">
                  <c:v>-1.322361810235062</c:v>
                </c:pt>
                <c:pt idx="166">
                  <c:v>-2.114150009341857</c:v>
                </c:pt>
                <c:pt idx="167">
                  <c:v>-0.502935718493772</c:v>
                </c:pt>
                <c:pt idx="168">
                  <c:v>0.0531300660962345</c:v>
                </c:pt>
                <c:pt idx="169">
                  <c:v>1.118508558268521</c:v>
                </c:pt>
                <c:pt idx="170">
                  <c:v>2.010497601151585</c:v>
                </c:pt>
                <c:pt idx="171">
                  <c:v>1.913070592717384</c:v>
                </c:pt>
                <c:pt idx="172">
                  <c:v>1.472553015493994</c:v>
                </c:pt>
                <c:pt idx="173">
                  <c:v>1.966351393559079</c:v>
                </c:pt>
                <c:pt idx="174">
                  <c:v>1.313810741639704</c:v>
                </c:pt>
                <c:pt idx="175">
                  <c:v>0.612483877644627</c:v>
                </c:pt>
                <c:pt idx="176">
                  <c:v>1.027688302184651</c:v>
                </c:pt>
                <c:pt idx="177">
                  <c:v>1.887137647231923</c:v>
                </c:pt>
                <c:pt idx="178">
                  <c:v>0.802738901492992</c:v>
                </c:pt>
                <c:pt idx="179">
                  <c:v>0.338323858199724</c:v>
                </c:pt>
                <c:pt idx="180">
                  <c:v>0.628759939267184</c:v>
                </c:pt>
                <c:pt idx="181">
                  <c:v>-2.239028047741563</c:v>
                </c:pt>
                <c:pt idx="182">
                  <c:v>0.0299015423525775</c:v>
                </c:pt>
                <c:pt idx="183">
                  <c:v>1.27689303147438</c:v>
                </c:pt>
                <c:pt idx="184">
                  <c:v>1.154911668013484</c:v>
                </c:pt>
                <c:pt idx="185">
                  <c:v>1.44889165299688</c:v>
                </c:pt>
                <c:pt idx="186">
                  <c:v>0.624490934205064</c:v>
                </c:pt>
                <c:pt idx="187">
                  <c:v>-1.40228287749429</c:v>
                </c:pt>
                <c:pt idx="188">
                  <c:v>0.355963054599875</c:v>
                </c:pt>
                <c:pt idx="189">
                  <c:v>-1.191150698389984</c:v>
                </c:pt>
                <c:pt idx="190">
                  <c:v>-0.413245313109918</c:v>
                </c:pt>
                <c:pt idx="191">
                  <c:v>0.0414622609371675</c:v>
                </c:pt>
                <c:pt idx="192">
                  <c:v>-1.643737413668123</c:v>
                </c:pt>
                <c:pt idx="193">
                  <c:v>-0.816796670943663</c:v>
                </c:pt>
                <c:pt idx="194">
                  <c:v>-0.98753376615833</c:v>
                </c:pt>
                <c:pt idx="195">
                  <c:v>0.323066420437297</c:v>
                </c:pt>
                <c:pt idx="196">
                  <c:v>0.541306342147341</c:v>
                </c:pt>
                <c:pt idx="197">
                  <c:v>1.125304338885129</c:v>
                </c:pt>
                <c:pt idx="198">
                  <c:v>0.5231551878299</c:v>
                </c:pt>
                <c:pt idx="199">
                  <c:v>2.14321401504151</c:v>
                </c:pt>
                <c:pt idx="200">
                  <c:v>0.90210762199532</c:v>
                </c:pt>
                <c:pt idx="201">
                  <c:v>-0.358329344169546</c:v>
                </c:pt>
                <c:pt idx="202">
                  <c:v>-0.0758585175839431</c:v>
                </c:pt>
                <c:pt idx="203">
                  <c:v>-1.012298489511347</c:v>
                </c:pt>
                <c:pt idx="204">
                  <c:v>0.434287738328758</c:v>
                </c:pt>
                <c:pt idx="205">
                  <c:v>1.939613668235087</c:v>
                </c:pt>
                <c:pt idx="206">
                  <c:v>2.099571366735066</c:v>
                </c:pt>
                <c:pt idx="207">
                  <c:v>0.691122841368719</c:v>
                </c:pt>
                <c:pt idx="208">
                  <c:v>-0.29660830195238</c:v>
                </c:pt>
                <c:pt idx="209">
                  <c:v>0.926039741579922</c:v>
                </c:pt>
                <c:pt idx="210">
                  <c:v>-1.379450666837538</c:v>
                </c:pt>
                <c:pt idx="211">
                  <c:v>0.496367380231438</c:v>
                </c:pt>
                <c:pt idx="212">
                  <c:v>-0.835213859418141</c:v>
                </c:pt>
                <c:pt idx="213">
                  <c:v>-0.611976423321478</c:v>
                </c:pt>
                <c:pt idx="214">
                  <c:v>-0.0882365087747479</c:v>
                </c:pt>
                <c:pt idx="215">
                  <c:v>-1.292955154249865</c:v>
                </c:pt>
                <c:pt idx="216">
                  <c:v>-1.082661648275556</c:v>
                </c:pt>
                <c:pt idx="217">
                  <c:v>-0.383288040587425</c:v>
                </c:pt>
                <c:pt idx="218">
                  <c:v>-2.071178575316976</c:v>
                </c:pt>
                <c:pt idx="219">
                  <c:v>-0.977276109859133</c:v>
                </c:pt>
                <c:pt idx="220">
                  <c:v>-1.409945973066651</c:v>
                </c:pt>
                <c:pt idx="221">
                  <c:v>-1.420469433106748</c:v>
                </c:pt>
                <c:pt idx="222">
                  <c:v>-1.578732870349241</c:v>
                </c:pt>
                <c:pt idx="223">
                  <c:v>-2.12245324521064</c:v>
                </c:pt>
                <c:pt idx="224">
                  <c:v>-2.468934806465721</c:v>
                </c:pt>
                <c:pt idx="225">
                  <c:v>-1.226128521138881</c:v>
                </c:pt>
                <c:pt idx="226">
                  <c:v>-1.964181662563028</c:v>
                </c:pt>
                <c:pt idx="227">
                  <c:v>-2.711354330742234</c:v>
                </c:pt>
                <c:pt idx="228">
                  <c:v>0.657407348623154</c:v>
                </c:pt>
                <c:pt idx="229">
                  <c:v>-0.484663092847268</c:v>
                </c:pt>
                <c:pt idx="230">
                  <c:v>-0.0561686952077338</c:v>
                </c:pt>
                <c:pt idx="231">
                  <c:v>1.013482749231105</c:v>
                </c:pt>
                <c:pt idx="232">
                  <c:v>-0.227701881311359</c:v>
                </c:pt>
                <c:pt idx="233">
                  <c:v>0.907958495304205</c:v>
                </c:pt>
                <c:pt idx="234">
                  <c:v>1.076136509425375</c:v>
                </c:pt>
                <c:pt idx="235">
                  <c:v>1.622577359843682</c:v>
                </c:pt>
                <c:pt idx="236">
                  <c:v>2.437035684167833</c:v>
                </c:pt>
                <c:pt idx="237">
                  <c:v>2.003906333230349</c:v>
                </c:pt>
                <c:pt idx="238">
                  <c:v>1.428541573023157</c:v>
                </c:pt>
                <c:pt idx="239">
                  <c:v>0.328678627768376</c:v>
                </c:pt>
                <c:pt idx="240">
                  <c:v>0.92655640987681</c:v>
                </c:pt>
                <c:pt idx="241">
                  <c:v>2.730822004328969</c:v>
                </c:pt>
                <c:pt idx="242">
                  <c:v>0.66437254862909</c:v>
                </c:pt>
                <c:pt idx="243">
                  <c:v>-0.954202966594023</c:v>
                </c:pt>
                <c:pt idx="244">
                  <c:v>-1.54657098275658</c:v>
                </c:pt>
                <c:pt idx="245">
                  <c:v>0.16506735818773</c:v>
                </c:pt>
                <c:pt idx="246">
                  <c:v>1.562250861812242</c:v>
                </c:pt>
                <c:pt idx="247">
                  <c:v>0.603670115082717</c:v>
                </c:pt>
                <c:pt idx="248">
                  <c:v>0.950801764016689</c:v>
                </c:pt>
                <c:pt idx="249">
                  <c:v>0.189146747860578</c:v>
                </c:pt>
                <c:pt idx="250">
                  <c:v>1.62165571260368</c:v>
                </c:pt>
                <c:pt idx="251">
                  <c:v>1.850308656169315</c:v>
                </c:pt>
                <c:pt idx="252">
                  <c:v>1.644805039181612</c:v>
                </c:pt>
                <c:pt idx="253">
                  <c:v>0.324831092202761</c:v>
                </c:pt>
                <c:pt idx="254">
                  <c:v>1.128898396287301</c:v>
                </c:pt>
                <c:pt idx="255">
                  <c:v>-0.134467407753248</c:v>
                </c:pt>
                <c:pt idx="256">
                  <c:v>-0.0105765594100471</c:v>
                </c:pt>
                <c:pt idx="257">
                  <c:v>0.618338703250623</c:v>
                </c:pt>
                <c:pt idx="258">
                  <c:v>-1.071693935300033</c:v>
                </c:pt>
                <c:pt idx="259">
                  <c:v>-0.90892593600398</c:v>
                </c:pt>
                <c:pt idx="260">
                  <c:v>-0.564780392081478</c:v>
                </c:pt>
                <c:pt idx="261">
                  <c:v>-0.414393030398495</c:v>
                </c:pt>
                <c:pt idx="262">
                  <c:v>0.508491453731881</c:v>
                </c:pt>
                <c:pt idx="263">
                  <c:v>1.42527643141028</c:v>
                </c:pt>
                <c:pt idx="264">
                  <c:v>1.140517432312166</c:v>
                </c:pt>
                <c:pt idx="265">
                  <c:v>0.952049147442019</c:v>
                </c:pt>
                <c:pt idx="266">
                  <c:v>1.227796933097028</c:v>
                </c:pt>
                <c:pt idx="267">
                  <c:v>0.0982366143216941</c:v>
                </c:pt>
                <c:pt idx="268">
                  <c:v>1.55539687434467</c:v>
                </c:pt>
                <c:pt idx="269">
                  <c:v>2.027511950015274</c:v>
                </c:pt>
                <c:pt idx="270">
                  <c:v>2.35635739844423</c:v>
                </c:pt>
                <c:pt idx="271">
                  <c:v>0.321667677834749</c:v>
                </c:pt>
                <c:pt idx="272">
                  <c:v>1.34297095335328</c:v>
                </c:pt>
                <c:pt idx="273">
                  <c:v>0.387454041206261</c:v>
                </c:pt>
                <c:pt idx="274">
                  <c:v>-0.0248294590944874</c:v>
                </c:pt>
                <c:pt idx="275">
                  <c:v>-0.285148218652856</c:v>
                </c:pt>
                <c:pt idx="276">
                  <c:v>0.0712389775669178</c:v>
                </c:pt>
                <c:pt idx="277">
                  <c:v>-0.308194098421606</c:v>
                </c:pt>
                <c:pt idx="278">
                  <c:v>2.341965820820758</c:v>
                </c:pt>
                <c:pt idx="279">
                  <c:v>1.761852888273021</c:v>
                </c:pt>
                <c:pt idx="280">
                  <c:v>0.589872044616134</c:v>
                </c:pt>
                <c:pt idx="281">
                  <c:v>1.551410954306148</c:v>
                </c:pt>
                <c:pt idx="282">
                  <c:v>1.026489805717014</c:v>
                </c:pt>
                <c:pt idx="283">
                  <c:v>1.23836367563526</c:v>
                </c:pt>
                <c:pt idx="284">
                  <c:v>1.671129383508132</c:v>
                </c:pt>
                <c:pt idx="285">
                  <c:v>1.798898215988222</c:v>
                </c:pt>
                <c:pt idx="286">
                  <c:v>4.276112579708196</c:v>
                </c:pt>
                <c:pt idx="287">
                  <c:v>1.083848193574742</c:v>
                </c:pt>
                <c:pt idx="288">
                  <c:v>3.197344586164412</c:v>
                </c:pt>
                <c:pt idx="289">
                  <c:v>-0.451966796273852</c:v>
                </c:pt>
                <c:pt idx="290">
                  <c:v>1.600921623770028</c:v>
                </c:pt>
                <c:pt idx="291">
                  <c:v>0.76509852010037</c:v>
                </c:pt>
                <c:pt idx="292">
                  <c:v>0.465271844447684</c:v>
                </c:pt>
                <c:pt idx="293">
                  <c:v>3.614399481725468</c:v>
                </c:pt>
                <c:pt idx="294">
                  <c:v>3.588505430385813</c:v>
                </c:pt>
                <c:pt idx="295">
                  <c:v>2.775457727171558</c:v>
                </c:pt>
                <c:pt idx="296">
                  <c:v>3.780351026810038</c:v>
                </c:pt>
                <c:pt idx="297">
                  <c:v>1.678351698492597</c:v>
                </c:pt>
                <c:pt idx="298">
                  <c:v>3.084157624460877</c:v>
                </c:pt>
                <c:pt idx="299">
                  <c:v>1.831299624363855</c:v>
                </c:pt>
                <c:pt idx="300">
                  <c:v>1.391178155540622</c:v>
                </c:pt>
                <c:pt idx="301">
                  <c:v>2.094856574765211</c:v>
                </c:pt>
                <c:pt idx="302">
                  <c:v>1.72849864170628</c:v>
                </c:pt>
                <c:pt idx="303">
                  <c:v>1.13413807480772</c:v>
                </c:pt>
                <c:pt idx="304">
                  <c:v>-0.282654157516091</c:v>
                </c:pt>
                <c:pt idx="305">
                  <c:v>1.52721483715878</c:v>
                </c:pt>
                <c:pt idx="306">
                  <c:v>2.445542618035621</c:v>
                </c:pt>
                <c:pt idx="307">
                  <c:v>1.576025018069312</c:v>
                </c:pt>
                <c:pt idx="308">
                  <c:v>0.822193395664251</c:v>
                </c:pt>
                <c:pt idx="309">
                  <c:v>1.074943790965844</c:v>
                </c:pt>
                <c:pt idx="310">
                  <c:v>-1.087257330040647</c:v>
                </c:pt>
                <c:pt idx="311">
                  <c:v>1.480847195563673</c:v>
                </c:pt>
                <c:pt idx="312">
                  <c:v>0.199707835670928</c:v>
                </c:pt>
                <c:pt idx="313">
                  <c:v>0.926234959069741</c:v>
                </c:pt>
                <c:pt idx="314">
                  <c:v>1.725932336006386</c:v>
                </c:pt>
                <c:pt idx="315">
                  <c:v>-1.32246524553527</c:v>
                </c:pt>
                <c:pt idx="316">
                  <c:v>-1.026519653296742</c:v>
                </c:pt>
                <c:pt idx="317">
                  <c:v>-1.458676514054706</c:v>
                </c:pt>
                <c:pt idx="318">
                  <c:v>-2.98660322983654</c:v>
                </c:pt>
                <c:pt idx="319">
                  <c:v>-2.060994634568709</c:v>
                </c:pt>
                <c:pt idx="320">
                  <c:v>-2.172192413053327</c:v>
                </c:pt>
                <c:pt idx="321">
                  <c:v>-0.62342140267592</c:v>
                </c:pt>
                <c:pt idx="322">
                  <c:v>-1.671592321907024</c:v>
                </c:pt>
                <c:pt idx="323">
                  <c:v>-0.969089827409238</c:v>
                </c:pt>
                <c:pt idx="324">
                  <c:v>-0.97759532497861</c:v>
                </c:pt>
                <c:pt idx="325">
                  <c:v>-1.23070058442074</c:v>
                </c:pt>
                <c:pt idx="326">
                  <c:v>-1.421102477806772</c:v>
                </c:pt>
                <c:pt idx="327">
                  <c:v>-1.075514157786345</c:v>
                </c:pt>
                <c:pt idx="328">
                  <c:v>-2.560275705815101</c:v>
                </c:pt>
                <c:pt idx="329">
                  <c:v>-2.124540555740882</c:v>
                </c:pt>
                <c:pt idx="330">
                  <c:v>-1.735117513759363</c:v>
                </c:pt>
                <c:pt idx="331">
                  <c:v>-2.009052461294131</c:v>
                </c:pt>
                <c:pt idx="332">
                  <c:v>-1.68836691937204</c:v>
                </c:pt>
                <c:pt idx="333">
                  <c:v>-1.336986733313128</c:v>
                </c:pt>
                <c:pt idx="334">
                  <c:v>-1.078786700380179</c:v>
                </c:pt>
                <c:pt idx="335">
                  <c:v>-0.32589875930063</c:v>
                </c:pt>
                <c:pt idx="336">
                  <c:v>-0.817605605489272</c:v>
                </c:pt>
                <c:pt idx="337">
                  <c:v>-1.879666877578405</c:v>
                </c:pt>
                <c:pt idx="338">
                  <c:v>-1.004054119380496</c:v>
                </c:pt>
                <c:pt idx="339">
                  <c:v>-0.880787629163204</c:v>
                </c:pt>
                <c:pt idx="340">
                  <c:v>-0.994805940038812</c:v>
                </c:pt>
                <c:pt idx="341">
                  <c:v>-1.210105732792353</c:v>
                </c:pt>
                <c:pt idx="342">
                  <c:v>-0.913419942785186</c:v>
                </c:pt>
                <c:pt idx="343">
                  <c:v>-2.467923831664118</c:v>
                </c:pt>
                <c:pt idx="344">
                  <c:v>-0.473574572117109</c:v>
                </c:pt>
                <c:pt idx="345">
                  <c:v>-0.408915201615904</c:v>
                </c:pt>
                <c:pt idx="346">
                  <c:v>-0.632522120082962</c:v>
                </c:pt>
                <c:pt idx="347">
                  <c:v>0.878473887740925</c:v>
                </c:pt>
                <c:pt idx="348">
                  <c:v>-0.0401935795954779</c:v>
                </c:pt>
                <c:pt idx="349">
                  <c:v>-0.458002341468253</c:v>
                </c:pt>
                <c:pt idx="350">
                  <c:v>-1.429728837290918</c:v>
                </c:pt>
                <c:pt idx="351">
                  <c:v>0.295743823952404</c:v>
                </c:pt>
                <c:pt idx="352">
                  <c:v>-0.0479294460756593</c:v>
                </c:pt>
                <c:pt idx="353">
                  <c:v>-0.693445055470754</c:v>
                </c:pt>
                <c:pt idx="354">
                  <c:v>-0.447695208614069</c:v>
                </c:pt>
                <c:pt idx="355">
                  <c:v>-0.497923090312981</c:v>
                </c:pt>
                <c:pt idx="356">
                  <c:v>0.477174124112773</c:v>
                </c:pt>
                <c:pt idx="357">
                  <c:v>-2.536456753032847</c:v>
                </c:pt>
                <c:pt idx="358">
                  <c:v>-1.507797942763179</c:v>
                </c:pt>
                <c:pt idx="359">
                  <c:v>-3.411682901425515</c:v>
                </c:pt>
                <c:pt idx="360">
                  <c:v>-0.590606103296643</c:v>
                </c:pt>
                <c:pt idx="361">
                  <c:v>0.356688093805962</c:v>
                </c:pt>
                <c:pt idx="362">
                  <c:v>0.194974479126439</c:v>
                </c:pt>
                <c:pt idx="363">
                  <c:v>1.859901642073303</c:v>
                </c:pt>
                <c:pt idx="364">
                  <c:v>1.372893252772168</c:v>
                </c:pt>
                <c:pt idx="365">
                  <c:v>0.383714281574191</c:v>
                </c:pt>
                <c:pt idx="366">
                  <c:v>1.283673734517257</c:v>
                </c:pt>
                <c:pt idx="367">
                  <c:v>1.971148365015641</c:v>
                </c:pt>
                <c:pt idx="368">
                  <c:v>2.404412591356289</c:v>
                </c:pt>
                <c:pt idx="369">
                  <c:v>2.319578161802913</c:v>
                </c:pt>
                <c:pt idx="370">
                  <c:v>1.079980641192437</c:v>
                </c:pt>
                <c:pt idx="371">
                  <c:v>1.761758228823175</c:v>
                </c:pt>
                <c:pt idx="372">
                  <c:v>1.544342303474627</c:v>
                </c:pt>
                <c:pt idx="373">
                  <c:v>0.624556057974695</c:v>
                </c:pt>
                <c:pt idx="374">
                  <c:v>2.086620658786314</c:v>
                </c:pt>
                <c:pt idx="375">
                  <c:v>0.155529720499786</c:v>
                </c:pt>
                <c:pt idx="376">
                  <c:v>1.153870415709008</c:v>
                </c:pt>
                <c:pt idx="377">
                  <c:v>2.096648137200814</c:v>
                </c:pt>
                <c:pt idx="378">
                  <c:v>2.287875389767167</c:v>
                </c:pt>
                <c:pt idx="379">
                  <c:v>3.10363276692833</c:v>
                </c:pt>
                <c:pt idx="380">
                  <c:v>3.872506715839171</c:v>
                </c:pt>
                <c:pt idx="381">
                  <c:v>3.949654415883256</c:v>
                </c:pt>
                <c:pt idx="382">
                  <c:v>2.591601472155284</c:v>
                </c:pt>
                <c:pt idx="383">
                  <c:v>0.955020386257671</c:v>
                </c:pt>
                <c:pt idx="384">
                  <c:v>0.160440792048034</c:v>
                </c:pt>
                <c:pt idx="385">
                  <c:v>0.655628223133702</c:v>
                </c:pt>
                <c:pt idx="386">
                  <c:v>-0.403324276909065</c:v>
                </c:pt>
                <c:pt idx="387">
                  <c:v>0.456241684477562</c:v>
                </c:pt>
                <c:pt idx="388">
                  <c:v>0.678276592442154</c:v>
                </c:pt>
                <c:pt idx="389">
                  <c:v>-1.319982999055821</c:v>
                </c:pt>
                <c:pt idx="390">
                  <c:v>-0.0580045276859929</c:v>
                </c:pt>
                <c:pt idx="391">
                  <c:v>-1.387424074089327</c:v>
                </c:pt>
                <c:pt idx="392">
                  <c:v>-1.939785703790505</c:v>
                </c:pt>
                <c:pt idx="393">
                  <c:v>-1.445445604065421</c:v>
                </c:pt>
                <c:pt idx="394">
                  <c:v>-2.073156582243728</c:v>
                </c:pt>
                <c:pt idx="395">
                  <c:v>-2.196217486584703</c:v>
                </c:pt>
                <c:pt idx="396">
                  <c:v>-1.726338981089848</c:v>
                </c:pt>
                <c:pt idx="397">
                  <c:v>-1.142218811229055</c:v>
                </c:pt>
                <c:pt idx="398">
                  <c:v>-1.464538233380473</c:v>
                </c:pt>
                <c:pt idx="399">
                  <c:v>-2.093299234414129</c:v>
                </c:pt>
                <c:pt idx="400">
                  <c:v>-1.470733901412627</c:v>
                </c:pt>
                <c:pt idx="401">
                  <c:v>0.437254196134999</c:v>
                </c:pt>
                <c:pt idx="402">
                  <c:v>0.562852164129141</c:v>
                </c:pt>
                <c:pt idx="403">
                  <c:v>0.581077915844636</c:v>
                </c:pt>
                <c:pt idx="404">
                  <c:v>0.00326237087981984</c:v>
                </c:pt>
                <c:pt idx="405">
                  <c:v>-1.469135079738053</c:v>
                </c:pt>
                <c:pt idx="406">
                  <c:v>-1.281032052484093</c:v>
                </c:pt>
                <c:pt idx="407">
                  <c:v>-1.586957905126804</c:v>
                </c:pt>
                <c:pt idx="408">
                  <c:v>-0.285410100076905</c:v>
                </c:pt>
                <c:pt idx="409">
                  <c:v>-0.893707301993543</c:v>
                </c:pt>
                <c:pt idx="410">
                  <c:v>-0.951386625494305</c:v>
                </c:pt>
                <c:pt idx="411">
                  <c:v>0.653075283382173</c:v>
                </c:pt>
                <c:pt idx="412">
                  <c:v>-1.966827697264639</c:v>
                </c:pt>
                <c:pt idx="413">
                  <c:v>0.7065390219648</c:v>
                </c:pt>
                <c:pt idx="414">
                  <c:v>-0.80190035352774</c:v>
                </c:pt>
                <c:pt idx="415">
                  <c:v>0.0867315064705601</c:v>
                </c:pt>
                <c:pt idx="416">
                  <c:v>-0.870274003443123</c:v>
                </c:pt>
                <c:pt idx="417">
                  <c:v>-0.487482004451287</c:v>
                </c:pt>
                <c:pt idx="418">
                  <c:v>-1.00542103180921</c:v>
                </c:pt>
                <c:pt idx="419">
                  <c:v>-1.304269072722964</c:v>
                </c:pt>
                <c:pt idx="420">
                  <c:v>-0.652093932413996</c:v>
                </c:pt>
                <c:pt idx="421">
                  <c:v>1.00302254871657</c:v>
                </c:pt>
                <c:pt idx="422">
                  <c:v>1.456651424175493</c:v>
                </c:pt>
                <c:pt idx="423">
                  <c:v>2.248146949374864</c:v>
                </c:pt>
                <c:pt idx="424">
                  <c:v>2.105857535918445</c:v>
                </c:pt>
                <c:pt idx="425">
                  <c:v>1.718774936558261</c:v>
                </c:pt>
                <c:pt idx="426">
                  <c:v>0.913963747871599</c:v>
                </c:pt>
                <c:pt idx="427">
                  <c:v>2.510737965995901</c:v>
                </c:pt>
                <c:pt idx="428">
                  <c:v>2.63466055454825</c:v>
                </c:pt>
                <c:pt idx="429">
                  <c:v>3.731988385501465</c:v>
                </c:pt>
                <c:pt idx="430">
                  <c:v>1.670092760080695</c:v>
                </c:pt>
                <c:pt idx="431">
                  <c:v>2.439420552824225</c:v>
                </c:pt>
                <c:pt idx="432">
                  <c:v>0.968730529232096</c:v>
                </c:pt>
                <c:pt idx="433">
                  <c:v>-0.654039660819962</c:v>
                </c:pt>
                <c:pt idx="434">
                  <c:v>1.047177138509883</c:v>
                </c:pt>
                <c:pt idx="435">
                  <c:v>0.715969221236663</c:v>
                </c:pt>
                <c:pt idx="436">
                  <c:v>-0.416760485161576</c:v>
                </c:pt>
                <c:pt idx="437">
                  <c:v>0.0355077663247489</c:v>
                </c:pt>
                <c:pt idx="438">
                  <c:v>-0.688439232625805</c:v>
                </c:pt>
                <c:pt idx="439">
                  <c:v>-0.663559268624308</c:v>
                </c:pt>
                <c:pt idx="440">
                  <c:v>0.0549879100938569</c:v>
                </c:pt>
                <c:pt idx="441">
                  <c:v>2.57452546919904</c:v>
                </c:pt>
                <c:pt idx="442">
                  <c:v>-0.437649984143354</c:v>
                </c:pt>
                <c:pt idx="443">
                  <c:v>0.0115863006394121</c:v>
                </c:pt>
                <c:pt idx="444">
                  <c:v>0.612735906238276</c:v>
                </c:pt>
                <c:pt idx="445">
                  <c:v>-1.14439810555655</c:v>
                </c:pt>
                <c:pt idx="446">
                  <c:v>-0.446170956145931</c:v>
                </c:pt>
                <c:pt idx="447">
                  <c:v>-0.287509612672027</c:v>
                </c:pt>
                <c:pt idx="448">
                  <c:v>-0.526924924014593</c:v>
                </c:pt>
                <c:pt idx="449">
                  <c:v>1.305401853753367</c:v>
                </c:pt>
                <c:pt idx="450">
                  <c:v>1.139265318521371</c:v>
                </c:pt>
                <c:pt idx="451">
                  <c:v>1.048740201776142</c:v>
                </c:pt>
                <c:pt idx="452">
                  <c:v>2.571410092162763</c:v>
                </c:pt>
                <c:pt idx="453">
                  <c:v>2.479105237773771</c:v>
                </c:pt>
                <c:pt idx="454">
                  <c:v>-0.255760229826139</c:v>
                </c:pt>
                <c:pt idx="455">
                  <c:v>0.695939376184142</c:v>
                </c:pt>
                <c:pt idx="456">
                  <c:v>-0.486508150485989</c:v>
                </c:pt>
                <c:pt idx="457">
                  <c:v>-0.38044115217035</c:v>
                </c:pt>
                <c:pt idx="458">
                  <c:v>-0.219253148187692</c:v>
                </c:pt>
                <c:pt idx="459">
                  <c:v>-0.486545224019356</c:v>
                </c:pt>
                <c:pt idx="460">
                  <c:v>1.028663099682371</c:v>
                </c:pt>
                <c:pt idx="461">
                  <c:v>0.386464608026165</c:v>
                </c:pt>
                <c:pt idx="462">
                  <c:v>0.437113225207719</c:v>
                </c:pt>
                <c:pt idx="463">
                  <c:v>-0.544464121787738</c:v>
                </c:pt>
                <c:pt idx="464">
                  <c:v>0.386395473843971</c:v>
                </c:pt>
                <c:pt idx="465">
                  <c:v>1.792993162074206</c:v>
                </c:pt>
                <c:pt idx="466">
                  <c:v>1.211756163131224</c:v>
                </c:pt>
                <c:pt idx="467">
                  <c:v>0.879672051809437</c:v>
                </c:pt>
                <c:pt idx="468">
                  <c:v>0.851878288425966</c:v>
                </c:pt>
                <c:pt idx="469">
                  <c:v>0.675934757155437</c:v>
                </c:pt>
                <c:pt idx="470">
                  <c:v>-1.025543511317106</c:v>
                </c:pt>
                <c:pt idx="471">
                  <c:v>-0.331985628883465</c:v>
                </c:pt>
                <c:pt idx="472">
                  <c:v>0.0217288350323496</c:v>
                </c:pt>
                <c:pt idx="473">
                  <c:v>-0.39331186765817</c:v>
                </c:pt>
                <c:pt idx="474">
                  <c:v>2.986462489341954</c:v>
                </c:pt>
                <c:pt idx="475">
                  <c:v>1.938159484359604</c:v>
                </c:pt>
                <c:pt idx="476">
                  <c:v>1.885453396467814</c:v>
                </c:pt>
                <c:pt idx="477">
                  <c:v>2.809845724383756</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125098904"/>
        <c:axId val="2125080792"/>
      </c:scatterChart>
      <c:valAx>
        <c:axId val="2125098904"/>
        <c:scaling>
          <c:orientation val="minMax"/>
          <c:max val="500.0"/>
        </c:scaling>
        <c:delete val="0"/>
        <c:axPos val="b"/>
        <c:majorTickMark val="out"/>
        <c:minorTickMark val="none"/>
        <c:tickLblPos val="nextTo"/>
        <c:crossAx val="2125080792"/>
        <c:crosses val="autoZero"/>
        <c:crossBetween val="midCat"/>
      </c:valAx>
      <c:valAx>
        <c:axId val="2125080792"/>
        <c:scaling>
          <c:orientation val="minMax"/>
        </c:scaling>
        <c:delete val="1"/>
        <c:axPos val="l"/>
        <c:majorGridlines/>
        <c:numFmt formatCode="General" sourceLinked="1"/>
        <c:majorTickMark val="out"/>
        <c:minorTickMark val="none"/>
        <c:tickLblPos val="nextTo"/>
        <c:crossAx val="2125098904"/>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yVal>
            <c:numRef>
              <c:f>Sheet1!$I$2:$I$501</c:f>
              <c:numCache>
                <c:formatCode>General</c:formatCode>
                <c:ptCount val="500"/>
                <c:pt idx="0">
                  <c:v>-0.383421993155369</c:v>
                </c:pt>
                <c:pt idx="1">
                  <c:v>0.529828809650231</c:v>
                </c:pt>
                <c:pt idx="2">
                  <c:v>-0.692062523316436</c:v>
                </c:pt>
                <c:pt idx="3">
                  <c:v>-1.046267850328086</c:v>
                </c:pt>
                <c:pt idx="4">
                  <c:v>-0.534221481670104</c:v>
                </c:pt>
                <c:pt idx="5">
                  <c:v>-2.475690326527896</c:v>
                </c:pt>
                <c:pt idx="6">
                  <c:v>-0.378939868170341</c:v>
                </c:pt>
                <c:pt idx="7">
                  <c:v>-1.677540173910742</c:v>
                </c:pt>
                <c:pt idx="8">
                  <c:v>0.348039866289723</c:v>
                </c:pt>
                <c:pt idx="9">
                  <c:v>-0.841132003981462</c:v>
                </c:pt>
                <c:pt idx="10">
                  <c:v>-0.851975103577583</c:v>
                </c:pt>
                <c:pt idx="11">
                  <c:v>-0.477909986816053</c:v>
                </c:pt>
                <c:pt idx="12">
                  <c:v>-1.65716175111506</c:v>
                </c:pt>
                <c:pt idx="13">
                  <c:v>-0.281990491400747</c:v>
                </c:pt>
                <c:pt idx="14">
                  <c:v>-0.0623173232179265</c:v>
                </c:pt>
                <c:pt idx="15">
                  <c:v>-1.007052449141023</c:v>
                </c:pt>
                <c:pt idx="16">
                  <c:v>-0.401533189147387</c:v>
                </c:pt>
                <c:pt idx="17">
                  <c:v>0.154716286882206</c:v>
                </c:pt>
                <c:pt idx="18">
                  <c:v>-1.696003447648692</c:v>
                </c:pt>
                <c:pt idx="19">
                  <c:v>-0.935712124267162</c:v>
                </c:pt>
                <c:pt idx="20">
                  <c:v>-1.867401717637664</c:v>
                </c:pt>
                <c:pt idx="21">
                  <c:v>-1.700445439383587</c:v>
                </c:pt>
                <c:pt idx="22">
                  <c:v>-1.411872688186541</c:v>
                </c:pt>
                <c:pt idx="23">
                  <c:v>-0.749988641506296</c:v>
                </c:pt>
                <c:pt idx="24">
                  <c:v>-2.342127812429956</c:v>
                </c:pt>
                <c:pt idx="25">
                  <c:v>-1.934112080227348</c:v>
                </c:pt>
                <c:pt idx="26">
                  <c:v>-1.709814557779462</c:v>
                </c:pt>
                <c:pt idx="27">
                  <c:v>-1.159702446722025</c:v>
                </c:pt>
                <c:pt idx="28">
                  <c:v>-2.089676386315795</c:v>
                </c:pt>
                <c:pt idx="29">
                  <c:v>-0.943880656219083</c:v>
                </c:pt>
                <c:pt idx="30">
                  <c:v>-1.162443889385006</c:v>
                </c:pt>
                <c:pt idx="31">
                  <c:v>-0.742917844622092</c:v>
                </c:pt>
                <c:pt idx="32">
                  <c:v>0.0835769368329661</c:v>
                </c:pt>
                <c:pt idx="33">
                  <c:v>0.112907153448281</c:v>
                </c:pt>
                <c:pt idx="34">
                  <c:v>-1.67075874458096</c:v>
                </c:pt>
                <c:pt idx="35">
                  <c:v>-2.155163517529779</c:v>
                </c:pt>
                <c:pt idx="36">
                  <c:v>-0.670258841424376</c:v>
                </c:pt>
                <c:pt idx="37">
                  <c:v>-1.736657945011277</c:v>
                </c:pt>
                <c:pt idx="38">
                  <c:v>0.0382893345937009</c:v>
                </c:pt>
                <c:pt idx="39">
                  <c:v>0.889453342747577</c:v>
                </c:pt>
                <c:pt idx="40">
                  <c:v>0.646982148028915</c:v>
                </c:pt>
                <c:pt idx="41">
                  <c:v>0.780680480685568</c:v>
                </c:pt>
                <c:pt idx="42">
                  <c:v>0.510726978670007</c:v>
                </c:pt>
                <c:pt idx="43">
                  <c:v>-0.245152198860372</c:v>
                </c:pt>
                <c:pt idx="44">
                  <c:v>-0.230405628361254</c:v>
                </c:pt>
                <c:pt idx="45">
                  <c:v>0.614448872259036</c:v>
                </c:pt>
                <c:pt idx="46">
                  <c:v>0.434392901496273</c:v>
                </c:pt>
                <c:pt idx="47">
                  <c:v>-0.130421727452386</c:v>
                </c:pt>
                <c:pt idx="48">
                  <c:v>0.252718696645917</c:v>
                </c:pt>
                <c:pt idx="49">
                  <c:v>0.685849377318889</c:v>
                </c:pt>
                <c:pt idx="50">
                  <c:v>-0.501493657510165</c:v>
                </c:pt>
                <c:pt idx="51">
                  <c:v>-0.666380321693066</c:v>
                </c:pt>
                <c:pt idx="52">
                  <c:v>-1.348212736032545</c:v>
                </c:pt>
                <c:pt idx="53">
                  <c:v>-1.39384795094259</c:v>
                </c:pt>
                <c:pt idx="54">
                  <c:v>-0.559337373962829</c:v>
                </c:pt>
                <c:pt idx="55">
                  <c:v>-0.73951780008665</c:v>
                </c:pt>
                <c:pt idx="56">
                  <c:v>2.391979508049219</c:v>
                </c:pt>
                <c:pt idx="57">
                  <c:v>1.790442297401471</c:v>
                </c:pt>
                <c:pt idx="58">
                  <c:v>1.3508587314192</c:v>
                </c:pt>
                <c:pt idx="59">
                  <c:v>1.538736854153906</c:v>
                </c:pt>
                <c:pt idx="60">
                  <c:v>0.638571661448449</c:v>
                </c:pt>
                <c:pt idx="61">
                  <c:v>2.52959158085955</c:v>
                </c:pt>
                <c:pt idx="62">
                  <c:v>2.144079020850087</c:v>
                </c:pt>
                <c:pt idx="63">
                  <c:v>2.643461247745903</c:v>
                </c:pt>
                <c:pt idx="64">
                  <c:v>1.453777127727273</c:v>
                </c:pt>
                <c:pt idx="65">
                  <c:v>2.028420640493396</c:v>
                </c:pt>
                <c:pt idx="66">
                  <c:v>-0.420529285212807</c:v>
                </c:pt>
                <c:pt idx="67">
                  <c:v>2.693358464336994</c:v>
                </c:pt>
                <c:pt idx="68">
                  <c:v>0.163583747623934</c:v>
                </c:pt>
                <c:pt idx="69">
                  <c:v>-1.378513478215195</c:v>
                </c:pt>
                <c:pt idx="70">
                  <c:v>-1.166826338751343</c:v>
                </c:pt>
                <c:pt idx="71">
                  <c:v>-0.964230011411192</c:v>
                </c:pt>
                <c:pt idx="72">
                  <c:v>-1.221168886346467</c:v>
                </c:pt>
                <c:pt idx="73">
                  <c:v>0.220075970754543</c:v>
                </c:pt>
                <c:pt idx="74">
                  <c:v>-1.221091842249477</c:v>
                </c:pt>
                <c:pt idx="75">
                  <c:v>-0.794119357463457</c:v>
                </c:pt>
                <c:pt idx="76">
                  <c:v>-0.83434003849336</c:v>
                </c:pt>
                <c:pt idx="77">
                  <c:v>-1.162269821995868</c:v>
                </c:pt>
                <c:pt idx="78">
                  <c:v>-0.639135963483061</c:v>
                </c:pt>
                <c:pt idx="79">
                  <c:v>-2.332167691221913</c:v>
                </c:pt>
                <c:pt idx="80">
                  <c:v>-1.626189419936108</c:v>
                </c:pt>
                <c:pt idx="81">
                  <c:v>-2.792687512430101</c:v>
                </c:pt>
                <c:pt idx="82">
                  <c:v>-1.792046577664753</c:v>
                </c:pt>
                <c:pt idx="83">
                  <c:v>-2.593938275495341</c:v>
                </c:pt>
                <c:pt idx="84">
                  <c:v>-2.38133322422296</c:v>
                </c:pt>
                <c:pt idx="85">
                  <c:v>-1.531716054885487</c:v>
                </c:pt>
                <c:pt idx="86">
                  <c:v>-1.505451646943816</c:v>
                </c:pt>
                <c:pt idx="87">
                  <c:v>-3.120860061114288</c:v>
                </c:pt>
                <c:pt idx="88">
                  <c:v>-0.447813315549289</c:v>
                </c:pt>
                <c:pt idx="89">
                  <c:v>-1.87883304139623</c:v>
                </c:pt>
                <c:pt idx="90">
                  <c:v>0.151152167762807</c:v>
                </c:pt>
                <c:pt idx="91">
                  <c:v>0.280153996119941</c:v>
                </c:pt>
                <c:pt idx="92">
                  <c:v>1.699559442442386</c:v>
                </c:pt>
                <c:pt idx="93">
                  <c:v>0.179813436593</c:v>
                </c:pt>
                <c:pt idx="94">
                  <c:v>0.467846521655891</c:v>
                </c:pt>
                <c:pt idx="95">
                  <c:v>1.127392708180415</c:v>
                </c:pt>
                <c:pt idx="96">
                  <c:v>1.271661631522113</c:v>
                </c:pt>
                <c:pt idx="97">
                  <c:v>-0.419022721610767</c:v>
                </c:pt>
                <c:pt idx="98">
                  <c:v>-0.166699482791716</c:v>
                </c:pt>
                <c:pt idx="99">
                  <c:v>-1.498847800121056</c:v>
                </c:pt>
                <c:pt idx="100">
                  <c:v>-0.146180480810732</c:v>
                </c:pt>
                <c:pt idx="101">
                  <c:v>0.215500150345804</c:v>
                </c:pt>
                <c:pt idx="102">
                  <c:v>0.958450962206876</c:v>
                </c:pt>
                <c:pt idx="103">
                  <c:v>1.102534288029487</c:v>
                </c:pt>
                <c:pt idx="104">
                  <c:v>0.626849247308024</c:v>
                </c:pt>
                <c:pt idx="105">
                  <c:v>1.597336632572537</c:v>
                </c:pt>
                <c:pt idx="106">
                  <c:v>0.726866652999707</c:v>
                </c:pt>
                <c:pt idx="107">
                  <c:v>0.795852771628803</c:v>
                </c:pt>
                <c:pt idx="108">
                  <c:v>2.199506445140071</c:v>
                </c:pt>
                <c:pt idx="109">
                  <c:v>1.482396139242992</c:v>
                </c:pt>
                <c:pt idx="110">
                  <c:v>1.361569606220939</c:v>
                </c:pt>
                <c:pt idx="111">
                  <c:v>0.856540009454102</c:v>
                </c:pt>
                <c:pt idx="112">
                  <c:v>1.359126595384709</c:v>
                </c:pt>
                <c:pt idx="113">
                  <c:v>-1.183472941023273</c:v>
                </c:pt>
                <c:pt idx="114">
                  <c:v>-0.389541261121322</c:v>
                </c:pt>
                <c:pt idx="115">
                  <c:v>-0.337132330594235</c:v>
                </c:pt>
                <c:pt idx="116">
                  <c:v>-0.455185972604944</c:v>
                </c:pt>
                <c:pt idx="117">
                  <c:v>0.475674897615401</c:v>
                </c:pt>
                <c:pt idx="118">
                  <c:v>-0.957628698121984</c:v>
                </c:pt>
                <c:pt idx="119">
                  <c:v>-1.010296032845584</c:v>
                </c:pt>
                <c:pt idx="120">
                  <c:v>-0.358797946784516</c:v>
                </c:pt>
                <c:pt idx="121">
                  <c:v>-1.364873279769455</c:v>
                </c:pt>
                <c:pt idx="122">
                  <c:v>-2.629101219266743</c:v>
                </c:pt>
                <c:pt idx="123">
                  <c:v>-1.122073659423296</c:v>
                </c:pt>
                <c:pt idx="124">
                  <c:v>-2.144663552642218</c:v>
                </c:pt>
                <c:pt idx="125">
                  <c:v>-2.117355151891356</c:v>
                </c:pt>
                <c:pt idx="126">
                  <c:v>-2.698941882223041</c:v>
                </c:pt>
                <c:pt idx="127">
                  <c:v>-0.328130536651102</c:v>
                </c:pt>
                <c:pt idx="128">
                  <c:v>-0.628842783244545</c:v>
                </c:pt>
                <c:pt idx="129">
                  <c:v>0.352805049311928</c:v>
                </c:pt>
                <c:pt idx="130">
                  <c:v>0.318980466306337</c:v>
                </c:pt>
                <c:pt idx="131">
                  <c:v>1.523479946143436</c:v>
                </c:pt>
                <c:pt idx="132">
                  <c:v>1.25335192943078</c:v>
                </c:pt>
                <c:pt idx="133">
                  <c:v>2.597543687969483</c:v>
                </c:pt>
                <c:pt idx="134">
                  <c:v>1.376277142053972</c:v>
                </c:pt>
                <c:pt idx="135">
                  <c:v>-0.54926742573875</c:v>
                </c:pt>
                <c:pt idx="136">
                  <c:v>0.614068367074617</c:v>
                </c:pt>
                <c:pt idx="137">
                  <c:v>0.79750149647366</c:v>
                </c:pt>
                <c:pt idx="138">
                  <c:v>1.009834387732463</c:v>
                </c:pt>
                <c:pt idx="139">
                  <c:v>0.392217551866223</c:v>
                </c:pt>
                <c:pt idx="140">
                  <c:v>0.310946669168519</c:v>
                </c:pt>
                <c:pt idx="141">
                  <c:v>0.829622882044736</c:v>
                </c:pt>
                <c:pt idx="142">
                  <c:v>-0.704896693057133</c:v>
                </c:pt>
                <c:pt idx="143">
                  <c:v>-1.322160042232674</c:v>
                </c:pt>
                <c:pt idx="144">
                  <c:v>-1.99304282507154</c:v>
                </c:pt>
                <c:pt idx="145">
                  <c:v>-1.145322784519679</c:v>
                </c:pt>
                <c:pt idx="146">
                  <c:v>-0.694307327415039</c:v>
                </c:pt>
                <c:pt idx="147">
                  <c:v>-1.411398153238446</c:v>
                </c:pt>
                <c:pt idx="148">
                  <c:v>-1.656857560997312</c:v>
                </c:pt>
                <c:pt idx="149">
                  <c:v>-0.214055322868822</c:v>
                </c:pt>
                <c:pt idx="150">
                  <c:v>1.83861136876925</c:v>
                </c:pt>
                <c:pt idx="151">
                  <c:v>0.359084048617111</c:v>
                </c:pt>
                <c:pt idx="152">
                  <c:v>-0.187766628698963</c:v>
                </c:pt>
                <c:pt idx="153">
                  <c:v>1.455503663696362</c:v>
                </c:pt>
                <c:pt idx="154">
                  <c:v>-0.777478130185598</c:v>
                </c:pt>
                <c:pt idx="155">
                  <c:v>-1.151858465463202</c:v>
                </c:pt>
                <c:pt idx="156">
                  <c:v>0.199957429083708</c:v>
                </c:pt>
                <c:pt idx="157">
                  <c:v>-0.673847276242092</c:v>
                </c:pt>
                <c:pt idx="158">
                  <c:v>1.031869895521545</c:v>
                </c:pt>
                <c:pt idx="159">
                  <c:v>0.639815755506353</c:v>
                </c:pt>
                <c:pt idx="160">
                  <c:v>0.268781096905278</c:v>
                </c:pt>
                <c:pt idx="161">
                  <c:v>-0.924385195190864</c:v>
                </c:pt>
                <c:pt idx="162">
                  <c:v>-0.768200552578812</c:v>
                </c:pt>
                <c:pt idx="163">
                  <c:v>-0.309628332938899</c:v>
                </c:pt>
                <c:pt idx="164">
                  <c:v>-0.208560606860522</c:v>
                </c:pt>
                <c:pt idx="165">
                  <c:v>-1.322361810235062</c:v>
                </c:pt>
                <c:pt idx="166">
                  <c:v>-2.114150009341857</c:v>
                </c:pt>
                <c:pt idx="167">
                  <c:v>-0.502935718493772</c:v>
                </c:pt>
                <c:pt idx="168">
                  <c:v>0.0531300660962345</c:v>
                </c:pt>
                <c:pt idx="169">
                  <c:v>1.118508558268521</c:v>
                </c:pt>
                <c:pt idx="170">
                  <c:v>2.010497601151585</c:v>
                </c:pt>
                <c:pt idx="171">
                  <c:v>1.913070592717384</c:v>
                </c:pt>
                <c:pt idx="172">
                  <c:v>1.472553015493994</c:v>
                </c:pt>
                <c:pt idx="173">
                  <c:v>1.966351393559079</c:v>
                </c:pt>
                <c:pt idx="174">
                  <c:v>1.313810741639704</c:v>
                </c:pt>
                <c:pt idx="175">
                  <c:v>0.612483877644627</c:v>
                </c:pt>
                <c:pt idx="176">
                  <c:v>1.027688302184651</c:v>
                </c:pt>
                <c:pt idx="177">
                  <c:v>1.887137647231923</c:v>
                </c:pt>
                <c:pt idx="178">
                  <c:v>0.802738901492992</c:v>
                </c:pt>
                <c:pt idx="179">
                  <c:v>0.338323858199724</c:v>
                </c:pt>
                <c:pt idx="180">
                  <c:v>0.628759939267184</c:v>
                </c:pt>
                <c:pt idx="181">
                  <c:v>-2.239028047741563</c:v>
                </c:pt>
                <c:pt idx="182">
                  <c:v>0.0299015423525775</c:v>
                </c:pt>
                <c:pt idx="183">
                  <c:v>1.27689303147438</c:v>
                </c:pt>
                <c:pt idx="184">
                  <c:v>1.154911668013484</c:v>
                </c:pt>
                <c:pt idx="185">
                  <c:v>1.44889165299688</c:v>
                </c:pt>
                <c:pt idx="186">
                  <c:v>0.624490934205064</c:v>
                </c:pt>
                <c:pt idx="187">
                  <c:v>-1.40228287749429</c:v>
                </c:pt>
                <c:pt idx="188">
                  <c:v>0.355963054599875</c:v>
                </c:pt>
                <c:pt idx="189">
                  <c:v>-1.191150698389984</c:v>
                </c:pt>
                <c:pt idx="190">
                  <c:v>-0.413245313109918</c:v>
                </c:pt>
                <c:pt idx="191">
                  <c:v>0.0414622609371675</c:v>
                </c:pt>
                <c:pt idx="192">
                  <c:v>-1.643737413668123</c:v>
                </c:pt>
                <c:pt idx="193">
                  <c:v>-0.816796670943663</c:v>
                </c:pt>
                <c:pt idx="194">
                  <c:v>-0.98753376615833</c:v>
                </c:pt>
                <c:pt idx="195">
                  <c:v>0.323066420437297</c:v>
                </c:pt>
                <c:pt idx="196">
                  <c:v>0.541306342147341</c:v>
                </c:pt>
                <c:pt idx="197">
                  <c:v>1.125304338885129</c:v>
                </c:pt>
                <c:pt idx="198">
                  <c:v>0.5231551878299</c:v>
                </c:pt>
                <c:pt idx="199">
                  <c:v>2.14321401504151</c:v>
                </c:pt>
                <c:pt idx="200">
                  <c:v>0.90210762199532</c:v>
                </c:pt>
                <c:pt idx="201">
                  <c:v>-0.358329344169546</c:v>
                </c:pt>
                <c:pt idx="202">
                  <c:v>-0.0758585175839431</c:v>
                </c:pt>
                <c:pt idx="203">
                  <c:v>-1.012298489511347</c:v>
                </c:pt>
                <c:pt idx="204">
                  <c:v>0.434287738328758</c:v>
                </c:pt>
                <c:pt idx="205">
                  <c:v>1.939613668235087</c:v>
                </c:pt>
                <c:pt idx="206">
                  <c:v>2.099571366735066</c:v>
                </c:pt>
                <c:pt idx="207">
                  <c:v>0.691122841368719</c:v>
                </c:pt>
                <c:pt idx="208">
                  <c:v>-0.29660830195238</c:v>
                </c:pt>
                <c:pt idx="209">
                  <c:v>0.926039741579922</c:v>
                </c:pt>
                <c:pt idx="210">
                  <c:v>-1.379450666837538</c:v>
                </c:pt>
                <c:pt idx="211">
                  <c:v>0.496367380231438</c:v>
                </c:pt>
                <c:pt idx="212">
                  <c:v>-0.835213859418141</c:v>
                </c:pt>
                <c:pt idx="213">
                  <c:v>-0.611976423321478</c:v>
                </c:pt>
                <c:pt idx="214">
                  <c:v>-0.0882365087747479</c:v>
                </c:pt>
                <c:pt idx="215">
                  <c:v>-1.292955154249865</c:v>
                </c:pt>
                <c:pt idx="216">
                  <c:v>-1.082661648275556</c:v>
                </c:pt>
                <c:pt idx="217">
                  <c:v>-0.383288040587425</c:v>
                </c:pt>
                <c:pt idx="218">
                  <c:v>-2.071178575316976</c:v>
                </c:pt>
                <c:pt idx="219">
                  <c:v>-0.977276109859133</c:v>
                </c:pt>
                <c:pt idx="220">
                  <c:v>-1.409945973066651</c:v>
                </c:pt>
                <c:pt idx="221">
                  <c:v>-1.420469433106748</c:v>
                </c:pt>
                <c:pt idx="222">
                  <c:v>-1.578732870349241</c:v>
                </c:pt>
                <c:pt idx="223">
                  <c:v>-2.12245324521064</c:v>
                </c:pt>
                <c:pt idx="224">
                  <c:v>-2.468934806465721</c:v>
                </c:pt>
                <c:pt idx="225">
                  <c:v>-1.226128521138881</c:v>
                </c:pt>
                <c:pt idx="226">
                  <c:v>-1.964181662563028</c:v>
                </c:pt>
                <c:pt idx="227">
                  <c:v>-2.711354330742234</c:v>
                </c:pt>
                <c:pt idx="228">
                  <c:v>0.657407348623154</c:v>
                </c:pt>
                <c:pt idx="229">
                  <c:v>-0.484663092847268</c:v>
                </c:pt>
                <c:pt idx="230">
                  <c:v>-0.0561686952077338</c:v>
                </c:pt>
                <c:pt idx="231">
                  <c:v>1.013482749231105</c:v>
                </c:pt>
                <c:pt idx="232">
                  <c:v>-0.227701881311359</c:v>
                </c:pt>
                <c:pt idx="233">
                  <c:v>0.907958495304205</c:v>
                </c:pt>
                <c:pt idx="234">
                  <c:v>1.076136509425375</c:v>
                </c:pt>
                <c:pt idx="235">
                  <c:v>1.622577359843682</c:v>
                </c:pt>
                <c:pt idx="236">
                  <c:v>2.437035684167833</c:v>
                </c:pt>
                <c:pt idx="237">
                  <c:v>2.003906333230349</c:v>
                </c:pt>
                <c:pt idx="238">
                  <c:v>1.428541573023157</c:v>
                </c:pt>
                <c:pt idx="239">
                  <c:v>0.328678627768376</c:v>
                </c:pt>
                <c:pt idx="240">
                  <c:v>0.92655640987681</c:v>
                </c:pt>
                <c:pt idx="241">
                  <c:v>2.730822004328969</c:v>
                </c:pt>
                <c:pt idx="242">
                  <c:v>0.66437254862909</c:v>
                </c:pt>
                <c:pt idx="243">
                  <c:v>-0.954202966594023</c:v>
                </c:pt>
                <c:pt idx="244">
                  <c:v>-1.54657098275658</c:v>
                </c:pt>
                <c:pt idx="245">
                  <c:v>0.16506735818773</c:v>
                </c:pt>
                <c:pt idx="246">
                  <c:v>1.562250861812242</c:v>
                </c:pt>
                <c:pt idx="247">
                  <c:v>0.603670115082717</c:v>
                </c:pt>
                <c:pt idx="248">
                  <c:v>0.950801764016689</c:v>
                </c:pt>
                <c:pt idx="249">
                  <c:v>0.189146747860578</c:v>
                </c:pt>
                <c:pt idx="250">
                  <c:v>1.62165571260368</c:v>
                </c:pt>
                <c:pt idx="251">
                  <c:v>1.850308656169315</c:v>
                </c:pt>
                <c:pt idx="252">
                  <c:v>1.644805039181612</c:v>
                </c:pt>
                <c:pt idx="253">
                  <c:v>0.324831092202761</c:v>
                </c:pt>
                <c:pt idx="254">
                  <c:v>1.128898396287301</c:v>
                </c:pt>
                <c:pt idx="255">
                  <c:v>-0.134467407753248</c:v>
                </c:pt>
                <c:pt idx="256">
                  <c:v>-0.0105765594100471</c:v>
                </c:pt>
                <c:pt idx="257">
                  <c:v>0.618338703250623</c:v>
                </c:pt>
                <c:pt idx="258">
                  <c:v>-1.071693935300033</c:v>
                </c:pt>
                <c:pt idx="259">
                  <c:v>-0.90892593600398</c:v>
                </c:pt>
                <c:pt idx="260">
                  <c:v>-0.564780392081478</c:v>
                </c:pt>
                <c:pt idx="261">
                  <c:v>-0.414393030398495</c:v>
                </c:pt>
                <c:pt idx="262">
                  <c:v>0.508491453731881</c:v>
                </c:pt>
                <c:pt idx="263">
                  <c:v>1.42527643141028</c:v>
                </c:pt>
                <c:pt idx="264">
                  <c:v>1.140517432312166</c:v>
                </c:pt>
                <c:pt idx="265">
                  <c:v>0.952049147442019</c:v>
                </c:pt>
                <c:pt idx="266">
                  <c:v>1.227796933097028</c:v>
                </c:pt>
                <c:pt idx="267">
                  <c:v>0.0982366143216941</c:v>
                </c:pt>
                <c:pt idx="268">
                  <c:v>1.55539687434467</c:v>
                </c:pt>
                <c:pt idx="269">
                  <c:v>2.027511950015274</c:v>
                </c:pt>
                <c:pt idx="270">
                  <c:v>2.35635739844423</c:v>
                </c:pt>
                <c:pt idx="271">
                  <c:v>0.321667677834749</c:v>
                </c:pt>
                <c:pt idx="272">
                  <c:v>1.34297095335328</c:v>
                </c:pt>
                <c:pt idx="273">
                  <c:v>0.387454041206261</c:v>
                </c:pt>
                <c:pt idx="274">
                  <c:v>-0.0248294590944874</c:v>
                </c:pt>
                <c:pt idx="275">
                  <c:v>-0.285148218652856</c:v>
                </c:pt>
                <c:pt idx="276">
                  <c:v>0.0712389775669178</c:v>
                </c:pt>
                <c:pt idx="277">
                  <c:v>-0.308194098421606</c:v>
                </c:pt>
                <c:pt idx="278">
                  <c:v>2.341965820820758</c:v>
                </c:pt>
                <c:pt idx="279">
                  <c:v>1.761852888273021</c:v>
                </c:pt>
                <c:pt idx="280">
                  <c:v>0.589872044616134</c:v>
                </c:pt>
                <c:pt idx="281">
                  <c:v>1.551410954306148</c:v>
                </c:pt>
                <c:pt idx="282">
                  <c:v>1.026489805717014</c:v>
                </c:pt>
                <c:pt idx="283">
                  <c:v>1.23836367563526</c:v>
                </c:pt>
                <c:pt idx="284">
                  <c:v>1.671129383508132</c:v>
                </c:pt>
                <c:pt idx="285">
                  <c:v>1.798898215988222</c:v>
                </c:pt>
                <c:pt idx="286">
                  <c:v>4.276112579708196</c:v>
                </c:pt>
                <c:pt idx="287">
                  <c:v>1.083848193574742</c:v>
                </c:pt>
                <c:pt idx="288">
                  <c:v>3.197344586164412</c:v>
                </c:pt>
                <c:pt idx="289">
                  <c:v>-0.451966796273852</c:v>
                </c:pt>
                <c:pt idx="290">
                  <c:v>1.600921623770028</c:v>
                </c:pt>
                <c:pt idx="291">
                  <c:v>0.76509852010037</c:v>
                </c:pt>
                <c:pt idx="292">
                  <c:v>0.465271844447684</c:v>
                </c:pt>
                <c:pt idx="293">
                  <c:v>3.614399481725468</c:v>
                </c:pt>
                <c:pt idx="294">
                  <c:v>3.588505430385813</c:v>
                </c:pt>
                <c:pt idx="295">
                  <c:v>2.775457727171558</c:v>
                </c:pt>
                <c:pt idx="296">
                  <c:v>3.780351026810038</c:v>
                </c:pt>
                <c:pt idx="297">
                  <c:v>1.678351698492597</c:v>
                </c:pt>
                <c:pt idx="298">
                  <c:v>3.084157624460877</c:v>
                </c:pt>
                <c:pt idx="299">
                  <c:v>1.831299624363855</c:v>
                </c:pt>
                <c:pt idx="300">
                  <c:v>1.391178155540622</c:v>
                </c:pt>
                <c:pt idx="301">
                  <c:v>2.094856574765211</c:v>
                </c:pt>
                <c:pt idx="302">
                  <c:v>1.72849864170628</c:v>
                </c:pt>
                <c:pt idx="303">
                  <c:v>1.13413807480772</c:v>
                </c:pt>
                <c:pt idx="304">
                  <c:v>-0.282654157516091</c:v>
                </c:pt>
                <c:pt idx="305">
                  <c:v>1.52721483715878</c:v>
                </c:pt>
                <c:pt idx="306">
                  <c:v>2.445542618035621</c:v>
                </c:pt>
                <c:pt idx="307">
                  <c:v>1.576025018069312</c:v>
                </c:pt>
                <c:pt idx="308">
                  <c:v>0.822193395664251</c:v>
                </c:pt>
                <c:pt idx="309">
                  <c:v>1.074943790965844</c:v>
                </c:pt>
                <c:pt idx="310">
                  <c:v>-1.087257330040647</c:v>
                </c:pt>
                <c:pt idx="311">
                  <c:v>1.480847195563673</c:v>
                </c:pt>
                <c:pt idx="312">
                  <c:v>0.199707835670928</c:v>
                </c:pt>
                <c:pt idx="313">
                  <c:v>0.926234959069741</c:v>
                </c:pt>
                <c:pt idx="314">
                  <c:v>1.725932336006386</c:v>
                </c:pt>
                <c:pt idx="315">
                  <c:v>-1.32246524553527</c:v>
                </c:pt>
                <c:pt idx="316">
                  <c:v>-1.026519653296742</c:v>
                </c:pt>
                <c:pt idx="317">
                  <c:v>-1.458676514054706</c:v>
                </c:pt>
                <c:pt idx="318">
                  <c:v>-2.98660322983654</c:v>
                </c:pt>
                <c:pt idx="319">
                  <c:v>-2.060994634568709</c:v>
                </c:pt>
                <c:pt idx="320">
                  <c:v>-2.172192413053327</c:v>
                </c:pt>
                <c:pt idx="321">
                  <c:v>-0.62342140267592</c:v>
                </c:pt>
                <c:pt idx="322">
                  <c:v>-1.671592321907024</c:v>
                </c:pt>
                <c:pt idx="323">
                  <c:v>-0.969089827409238</c:v>
                </c:pt>
                <c:pt idx="324">
                  <c:v>-0.97759532497861</c:v>
                </c:pt>
                <c:pt idx="325">
                  <c:v>-1.23070058442074</c:v>
                </c:pt>
                <c:pt idx="326">
                  <c:v>-1.421102477806772</c:v>
                </c:pt>
                <c:pt idx="327">
                  <c:v>-1.075514157786345</c:v>
                </c:pt>
                <c:pt idx="328">
                  <c:v>-2.560275705815101</c:v>
                </c:pt>
                <c:pt idx="329">
                  <c:v>-2.124540555740882</c:v>
                </c:pt>
                <c:pt idx="330">
                  <c:v>-1.735117513759363</c:v>
                </c:pt>
                <c:pt idx="331">
                  <c:v>-2.009052461294131</c:v>
                </c:pt>
                <c:pt idx="332">
                  <c:v>-1.68836691937204</c:v>
                </c:pt>
                <c:pt idx="333">
                  <c:v>-1.336986733313128</c:v>
                </c:pt>
                <c:pt idx="334">
                  <c:v>-1.078786700380179</c:v>
                </c:pt>
                <c:pt idx="335">
                  <c:v>-0.32589875930063</c:v>
                </c:pt>
                <c:pt idx="336">
                  <c:v>-0.817605605489272</c:v>
                </c:pt>
                <c:pt idx="337">
                  <c:v>-1.879666877578405</c:v>
                </c:pt>
                <c:pt idx="338">
                  <c:v>-1.004054119380496</c:v>
                </c:pt>
                <c:pt idx="339">
                  <c:v>-0.880787629163204</c:v>
                </c:pt>
                <c:pt idx="340">
                  <c:v>-0.994805940038812</c:v>
                </c:pt>
                <c:pt idx="341">
                  <c:v>-1.210105732792353</c:v>
                </c:pt>
                <c:pt idx="342">
                  <c:v>-0.913419942785186</c:v>
                </c:pt>
                <c:pt idx="343">
                  <c:v>-2.467923831664118</c:v>
                </c:pt>
                <c:pt idx="344">
                  <c:v>-0.473574572117109</c:v>
                </c:pt>
                <c:pt idx="345">
                  <c:v>-0.408915201615904</c:v>
                </c:pt>
                <c:pt idx="346">
                  <c:v>-0.632522120082962</c:v>
                </c:pt>
                <c:pt idx="347">
                  <c:v>0.878473887740925</c:v>
                </c:pt>
                <c:pt idx="348">
                  <c:v>-0.0401935795954779</c:v>
                </c:pt>
                <c:pt idx="349">
                  <c:v>-0.458002341468253</c:v>
                </c:pt>
                <c:pt idx="350">
                  <c:v>-1.429728837290918</c:v>
                </c:pt>
                <c:pt idx="351">
                  <c:v>0.295743823952404</c:v>
                </c:pt>
                <c:pt idx="352">
                  <c:v>-0.0479294460756593</c:v>
                </c:pt>
                <c:pt idx="353">
                  <c:v>-0.693445055470754</c:v>
                </c:pt>
                <c:pt idx="354">
                  <c:v>-0.447695208614069</c:v>
                </c:pt>
                <c:pt idx="355">
                  <c:v>-0.497923090312981</c:v>
                </c:pt>
                <c:pt idx="356">
                  <c:v>0.477174124112773</c:v>
                </c:pt>
                <c:pt idx="357">
                  <c:v>-2.536456753032847</c:v>
                </c:pt>
                <c:pt idx="358">
                  <c:v>-1.507797942763179</c:v>
                </c:pt>
                <c:pt idx="359">
                  <c:v>-3.411682901425515</c:v>
                </c:pt>
                <c:pt idx="360">
                  <c:v>-0.590606103296643</c:v>
                </c:pt>
                <c:pt idx="361">
                  <c:v>0.356688093805962</c:v>
                </c:pt>
                <c:pt idx="362">
                  <c:v>0.194974479126439</c:v>
                </c:pt>
                <c:pt idx="363">
                  <c:v>1.859901642073303</c:v>
                </c:pt>
                <c:pt idx="364">
                  <c:v>1.372893252772168</c:v>
                </c:pt>
                <c:pt idx="365">
                  <c:v>0.383714281574191</c:v>
                </c:pt>
                <c:pt idx="366">
                  <c:v>1.283673734517257</c:v>
                </c:pt>
                <c:pt idx="367">
                  <c:v>1.971148365015641</c:v>
                </c:pt>
                <c:pt idx="368">
                  <c:v>2.404412591356289</c:v>
                </c:pt>
                <c:pt idx="369">
                  <c:v>2.319578161802913</c:v>
                </c:pt>
                <c:pt idx="370">
                  <c:v>1.079980641192437</c:v>
                </c:pt>
                <c:pt idx="371">
                  <c:v>1.761758228823175</c:v>
                </c:pt>
                <c:pt idx="372">
                  <c:v>1.544342303474627</c:v>
                </c:pt>
                <c:pt idx="373">
                  <c:v>0.624556057974695</c:v>
                </c:pt>
                <c:pt idx="374">
                  <c:v>2.086620658786314</c:v>
                </c:pt>
                <c:pt idx="375">
                  <c:v>0.155529720499786</c:v>
                </c:pt>
                <c:pt idx="376">
                  <c:v>1.153870415709008</c:v>
                </c:pt>
                <c:pt idx="377">
                  <c:v>2.096648137200814</c:v>
                </c:pt>
                <c:pt idx="378">
                  <c:v>2.287875389767167</c:v>
                </c:pt>
                <c:pt idx="379">
                  <c:v>3.10363276692833</c:v>
                </c:pt>
                <c:pt idx="380">
                  <c:v>3.872506715839171</c:v>
                </c:pt>
                <c:pt idx="381">
                  <c:v>3.949654415883256</c:v>
                </c:pt>
                <c:pt idx="382">
                  <c:v>2.591601472155284</c:v>
                </c:pt>
                <c:pt idx="383">
                  <c:v>0.955020386257671</c:v>
                </c:pt>
                <c:pt idx="384">
                  <c:v>0.160440792048034</c:v>
                </c:pt>
                <c:pt idx="385">
                  <c:v>0.655628223133702</c:v>
                </c:pt>
                <c:pt idx="386">
                  <c:v>-0.403324276909065</c:v>
                </c:pt>
                <c:pt idx="387">
                  <c:v>0.456241684477562</c:v>
                </c:pt>
                <c:pt idx="388">
                  <c:v>0.678276592442154</c:v>
                </c:pt>
                <c:pt idx="389">
                  <c:v>-1.319982999055821</c:v>
                </c:pt>
                <c:pt idx="390">
                  <c:v>-0.0580045276859929</c:v>
                </c:pt>
                <c:pt idx="391">
                  <c:v>-1.387424074089327</c:v>
                </c:pt>
                <c:pt idx="392">
                  <c:v>-1.939785703790505</c:v>
                </c:pt>
                <c:pt idx="393">
                  <c:v>-1.445445604065421</c:v>
                </c:pt>
                <c:pt idx="394">
                  <c:v>-2.073156582243728</c:v>
                </c:pt>
                <c:pt idx="395">
                  <c:v>-2.196217486584703</c:v>
                </c:pt>
                <c:pt idx="396">
                  <c:v>-1.726338981089848</c:v>
                </c:pt>
                <c:pt idx="397">
                  <c:v>-1.142218811229055</c:v>
                </c:pt>
                <c:pt idx="398">
                  <c:v>-1.464538233380473</c:v>
                </c:pt>
                <c:pt idx="399">
                  <c:v>-2.093299234414129</c:v>
                </c:pt>
                <c:pt idx="400">
                  <c:v>-1.470733901412627</c:v>
                </c:pt>
                <c:pt idx="401">
                  <c:v>0.437254196134999</c:v>
                </c:pt>
                <c:pt idx="402">
                  <c:v>0.562852164129141</c:v>
                </c:pt>
                <c:pt idx="403">
                  <c:v>0.581077915844636</c:v>
                </c:pt>
                <c:pt idx="404">
                  <c:v>0.00326237087981984</c:v>
                </c:pt>
                <c:pt idx="405">
                  <c:v>-1.469135079738053</c:v>
                </c:pt>
                <c:pt idx="406">
                  <c:v>-1.281032052484093</c:v>
                </c:pt>
                <c:pt idx="407">
                  <c:v>-1.586957905126804</c:v>
                </c:pt>
                <c:pt idx="408">
                  <c:v>-0.285410100076905</c:v>
                </c:pt>
                <c:pt idx="409">
                  <c:v>-0.893707301993543</c:v>
                </c:pt>
                <c:pt idx="410">
                  <c:v>-0.951386625494305</c:v>
                </c:pt>
                <c:pt idx="411">
                  <c:v>0.653075283382173</c:v>
                </c:pt>
                <c:pt idx="412">
                  <c:v>-1.966827697264639</c:v>
                </c:pt>
                <c:pt idx="413">
                  <c:v>0.7065390219648</c:v>
                </c:pt>
                <c:pt idx="414">
                  <c:v>-0.80190035352774</c:v>
                </c:pt>
                <c:pt idx="415">
                  <c:v>0.0867315064705601</c:v>
                </c:pt>
                <c:pt idx="416">
                  <c:v>-0.870274003443123</c:v>
                </c:pt>
                <c:pt idx="417">
                  <c:v>-0.487482004451287</c:v>
                </c:pt>
                <c:pt idx="418">
                  <c:v>-1.00542103180921</c:v>
                </c:pt>
                <c:pt idx="419">
                  <c:v>-1.304269072722964</c:v>
                </c:pt>
                <c:pt idx="420">
                  <c:v>-0.652093932413996</c:v>
                </c:pt>
                <c:pt idx="421">
                  <c:v>1.00302254871657</c:v>
                </c:pt>
                <c:pt idx="422">
                  <c:v>1.456651424175493</c:v>
                </c:pt>
                <c:pt idx="423">
                  <c:v>2.248146949374864</c:v>
                </c:pt>
                <c:pt idx="424">
                  <c:v>2.105857535918445</c:v>
                </c:pt>
                <c:pt idx="425">
                  <c:v>1.718774936558261</c:v>
                </c:pt>
                <c:pt idx="426">
                  <c:v>0.913963747871599</c:v>
                </c:pt>
                <c:pt idx="427">
                  <c:v>2.510737965995901</c:v>
                </c:pt>
                <c:pt idx="428">
                  <c:v>2.63466055454825</c:v>
                </c:pt>
                <c:pt idx="429">
                  <c:v>3.731988385501465</c:v>
                </c:pt>
                <c:pt idx="430">
                  <c:v>1.670092760080695</c:v>
                </c:pt>
                <c:pt idx="431">
                  <c:v>2.439420552824225</c:v>
                </c:pt>
                <c:pt idx="432">
                  <c:v>0.968730529232096</c:v>
                </c:pt>
                <c:pt idx="433">
                  <c:v>-0.654039660819962</c:v>
                </c:pt>
                <c:pt idx="434">
                  <c:v>1.047177138509883</c:v>
                </c:pt>
                <c:pt idx="435">
                  <c:v>0.715969221236663</c:v>
                </c:pt>
                <c:pt idx="436">
                  <c:v>-0.416760485161576</c:v>
                </c:pt>
                <c:pt idx="437">
                  <c:v>0.0355077663247489</c:v>
                </c:pt>
                <c:pt idx="438">
                  <c:v>-0.688439232625805</c:v>
                </c:pt>
                <c:pt idx="439">
                  <c:v>-0.663559268624308</c:v>
                </c:pt>
                <c:pt idx="440">
                  <c:v>0.0549879100938569</c:v>
                </c:pt>
                <c:pt idx="441">
                  <c:v>2.57452546919904</c:v>
                </c:pt>
                <c:pt idx="442">
                  <c:v>-0.437649984143354</c:v>
                </c:pt>
                <c:pt idx="443">
                  <c:v>0.0115863006394121</c:v>
                </c:pt>
                <c:pt idx="444">
                  <c:v>0.612735906238276</c:v>
                </c:pt>
                <c:pt idx="445">
                  <c:v>-1.14439810555655</c:v>
                </c:pt>
                <c:pt idx="446">
                  <c:v>-0.446170956145931</c:v>
                </c:pt>
                <c:pt idx="447">
                  <c:v>-0.287509612672027</c:v>
                </c:pt>
                <c:pt idx="448">
                  <c:v>-0.526924924014593</c:v>
                </c:pt>
                <c:pt idx="449">
                  <c:v>1.305401853753367</c:v>
                </c:pt>
                <c:pt idx="450">
                  <c:v>1.139265318521371</c:v>
                </c:pt>
                <c:pt idx="451">
                  <c:v>1.048740201776142</c:v>
                </c:pt>
                <c:pt idx="452">
                  <c:v>2.571410092162763</c:v>
                </c:pt>
                <c:pt idx="453">
                  <c:v>2.479105237773771</c:v>
                </c:pt>
                <c:pt idx="454">
                  <c:v>-0.255760229826139</c:v>
                </c:pt>
                <c:pt idx="455">
                  <c:v>0.695939376184142</c:v>
                </c:pt>
                <c:pt idx="456">
                  <c:v>-0.486508150485989</c:v>
                </c:pt>
                <c:pt idx="457">
                  <c:v>-0.38044115217035</c:v>
                </c:pt>
                <c:pt idx="458">
                  <c:v>-0.219253148187692</c:v>
                </c:pt>
                <c:pt idx="459">
                  <c:v>-0.486545224019356</c:v>
                </c:pt>
                <c:pt idx="460">
                  <c:v>1.028663099682371</c:v>
                </c:pt>
                <c:pt idx="461">
                  <c:v>0.386464608026165</c:v>
                </c:pt>
                <c:pt idx="462">
                  <c:v>0.437113225207719</c:v>
                </c:pt>
                <c:pt idx="463">
                  <c:v>-0.544464121787738</c:v>
                </c:pt>
                <c:pt idx="464">
                  <c:v>0.386395473843971</c:v>
                </c:pt>
                <c:pt idx="465">
                  <c:v>1.792993162074206</c:v>
                </c:pt>
                <c:pt idx="466">
                  <c:v>1.211756163131224</c:v>
                </c:pt>
                <c:pt idx="467">
                  <c:v>0.879672051809437</c:v>
                </c:pt>
                <c:pt idx="468">
                  <c:v>0.851878288425966</c:v>
                </c:pt>
                <c:pt idx="469">
                  <c:v>0.675934757155437</c:v>
                </c:pt>
                <c:pt idx="470">
                  <c:v>-1.025543511317106</c:v>
                </c:pt>
                <c:pt idx="471">
                  <c:v>-0.331985628883465</c:v>
                </c:pt>
                <c:pt idx="472">
                  <c:v>0.0217288350323496</c:v>
                </c:pt>
                <c:pt idx="473">
                  <c:v>-0.39331186765817</c:v>
                </c:pt>
                <c:pt idx="474">
                  <c:v>2.986462489341954</c:v>
                </c:pt>
                <c:pt idx="475">
                  <c:v>1.938159484359604</c:v>
                </c:pt>
                <c:pt idx="476">
                  <c:v>1.885453396467814</c:v>
                </c:pt>
                <c:pt idx="477">
                  <c:v>2.809845724383756</c:v>
                </c:pt>
                <c:pt idx="478">
                  <c:v>1.624716571075927</c:v>
                </c:pt>
                <c:pt idx="479">
                  <c:v>-0.231502795165844</c:v>
                </c:pt>
                <c:pt idx="480">
                  <c:v>1.174950313196684</c:v>
                </c:pt>
                <c:pt idx="481">
                  <c:v>0.0558947036374022</c:v>
                </c:pt>
                <c:pt idx="482">
                  <c:v>0.371060304240048</c:v>
                </c:pt>
                <c:pt idx="483">
                  <c:v>2.051974357875902</c:v>
                </c:pt>
                <c:pt idx="484">
                  <c:v>0.691554919954709</c:v>
                </c:pt>
                <c:pt idx="485">
                  <c:v>2.139025870829243</c:v>
                </c:pt>
                <c:pt idx="486">
                  <c:v>1.679460351493939</c:v>
                </c:pt>
                <c:pt idx="487">
                  <c:v>0.322132031244648</c:v>
                </c:pt>
                <c:pt idx="488">
                  <c:v>1.23839641407593</c:v>
                </c:pt>
                <c:pt idx="489">
                  <c:v>1.220059798818533</c:v>
                </c:pt>
                <c:pt idx="490">
                  <c:v>1.49486693470923</c:v>
                </c:pt>
                <c:pt idx="491">
                  <c:v>2.567343013583414</c:v>
                </c:pt>
                <c:pt idx="492">
                  <c:v>3.433318159307195</c:v>
                </c:pt>
                <c:pt idx="493">
                  <c:v>0.435554204993785</c:v>
                </c:pt>
                <c:pt idx="494">
                  <c:v>1.550712275763713</c:v>
                </c:pt>
                <c:pt idx="495">
                  <c:v>2.142471587236394</c:v>
                </c:pt>
                <c:pt idx="496">
                  <c:v>1.355214785576196</c:v>
                </c:pt>
                <c:pt idx="497">
                  <c:v>2.324760561646156</c:v>
                </c:pt>
                <c:pt idx="498">
                  <c:v>1.328434255297406</c:v>
                </c:pt>
                <c:pt idx="499">
                  <c:v>1.499145984138303</c:v>
                </c:pt>
              </c:numCache>
            </c:numRef>
          </c:yVal>
          <c:smooth val="0"/>
        </c:ser>
        <c:dLbls>
          <c:showLegendKey val="0"/>
          <c:showVal val="0"/>
          <c:showCatName val="0"/>
          <c:showSerName val="0"/>
          <c:showPercent val="0"/>
          <c:showBubbleSize val="0"/>
        </c:dLbls>
        <c:axId val="2134584936"/>
        <c:axId val="2126606680"/>
      </c:scatterChart>
      <c:valAx>
        <c:axId val="2134584936"/>
        <c:scaling>
          <c:orientation val="minMax"/>
          <c:max val="500.0"/>
        </c:scaling>
        <c:delete val="0"/>
        <c:axPos val="b"/>
        <c:majorTickMark val="out"/>
        <c:minorTickMark val="none"/>
        <c:tickLblPos val="nextTo"/>
        <c:crossAx val="2126606680"/>
        <c:crosses val="autoZero"/>
        <c:crossBetween val="midCat"/>
      </c:valAx>
      <c:valAx>
        <c:axId val="2126606680"/>
        <c:scaling>
          <c:orientation val="minMax"/>
        </c:scaling>
        <c:delete val="1"/>
        <c:axPos val="l"/>
        <c:majorGridlines/>
        <c:numFmt formatCode="General" sourceLinked="1"/>
        <c:majorTickMark val="out"/>
        <c:minorTickMark val="none"/>
        <c:tickLblPos val="nextTo"/>
        <c:crossAx val="2134584936"/>
        <c:crosses val="autoZero"/>
        <c:crossBetween val="midCat"/>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CD1BA-AC86-F04A-A026-1BD96DCA8009}"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0440135C-3635-994D-81D0-9B234EC994A4}">
      <dgm:prSet phldrT="[Text]"/>
      <dgm:spPr/>
      <dgm:t>
        <a:bodyPr/>
        <a:lstStyle/>
        <a:p>
          <a:r>
            <a:rPr lang="en-US" dirty="0" smtClean="0"/>
            <a:t>All Features</a:t>
          </a:r>
          <a:endParaRPr lang="en-US" dirty="0"/>
        </a:p>
      </dgm:t>
    </dgm:pt>
    <dgm:pt modelId="{9610693B-8479-7043-8608-70520B85930A}" type="parTrans" cxnId="{991F2451-687A-2E42-BE6B-1C70DC6D7E3B}">
      <dgm:prSet/>
      <dgm:spPr/>
      <dgm:t>
        <a:bodyPr/>
        <a:lstStyle/>
        <a:p>
          <a:endParaRPr lang="en-US"/>
        </a:p>
      </dgm:t>
    </dgm:pt>
    <dgm:pt modelId="{5525B674-D5ED-524F-B005-FB4172BBB367}" type="sibTrans" cxnId="{991F2451-687A-2E42-BE6B-1C70DC6D7E3B}">
      <dgm:prSet/>
      <dgm:spPr/>
      <dgm:t>
        <a:bodyPr/>
        <a:lstStyle/>
        <a:p>
          <a:endParaRPr lang="en-US"/>
        </a:p>
      </dgm:t>
    </dgm:pt>
    <dgm:pt modelId="{51B1D707-1186-C141-B34E-400BD723C922}">
      <dgm:prSet phldrT="[Text]"/>
      <dgm:spPr/>
      <dgm:t>
        <a:bodyPr/>
        <a:lstStyle/>
        <a:p>
          <a:r>
            <a:rPr lang="en-US" dirty="0" smtClean="0"/>
            <a:t>5x LGBM, </a:t>
          </a:r>
          <a:br>
            <a:rPr lang="en-US" dirty="0" smtClean="0"/>
          </a:br>
          <a:r>
            <a:rPr lang="en-US" dirty="0" smtClean="0"/>
            <a:t>5x XGB, </a:t>
          </a:r>
          <a:br>
            <a:rPr lang="en-US" dirty="0" smtClean="0"/>
          </a:br>
          <a:r>
            <a:rPr lang="en-US" dirty="0" smtClean="0"/>
            <a:t>3x ANN, </a:t>
          </a:r>
          <a:br>
            <a:rPr lang="en-US" dirty="0" smtClean="0"/>
          </a:br>
          <a:r>
            <a:rPr lang="en-US" dirty="0" smtClean="0"/>
            <a:t>OLS</a:t>
          </a:r>
          <a:endParaRPr lang="en-US" dirty="0"/>
        </a:p>
      </dgm:t>
    </dgm:pt>
    <dgm:pt modelId="{5AF3F45A-3850-A340-AC65-CD442172DCD4}" type="parTrans" cxnId="{8E07732A-6EFF-DB44-9E43-4B2BD430A6AD}">
      <dgm:prSet/>
      <dgm:spPr/>
      <dgm:t>
        <a:bodyPr/>
        <a:lstStyle/>
        <a:p>
          <a:endParaRPr lang="en-US"/>
        </a:p>
      </dgm:t>
    </dgm:pt>
    <dgm:pt modelId="{45A846E1-FB01-234A-ADAE-0256255DB566}" type="sibTrans" cxnId="{8E07732A-6EFF-DB44-9E43-4B2BD430A6AD}">
      <dgm:prSet/>
      <dgm:spPr/>
      <dgm:t>
        <a:bodyPr/>
        <a:lstStyle/>
        <a:p>
          <a:endParaRPr lang="en-US"/>
        </a:p>
      </dgm:t>
    </dgm:pt>
    <dgm:pt modelId="{630CA95D-2DF4-3548-BDD3-AEC14369040B}">
      <dgm:prSet phldrT="[Text]"/>
      <dgm:spPr/>
      <dgm:t>
        <a:bodyPr/>
        <a:lstStyle/>
        <a:p>
          <a:r>
            <a:rPr lang="en-US" dirty="0" smtClean="0"/>
            <a:t>High-Expectation Features</a:t>
          </a:r>
          <a:endParaRPr lang="en-US" dirty="0"/>
        </a:p>
      </dgm:t>
    </dgm:pt>
    <dgm:pt modelId="{528C6B63-8F56-194A-B486-2CA28E70286E}" type="parTrans" cxnId="{740659A5-83FD-C14D-B076-F9F3C8FE0BB6}">
      <dgm:prSet/>
      <dgm:spPr/>
      <dgm:t>
        <a:bodyPr/>
        <a:lstStyle/>
        <a:p>
          <a:endParaRPr lang="en-US"/>
        </a:p>
      </dgm:t>
    </dgm:pt>
    <dgm:pt modelId="{637FBD11-FE2A-B945-B53E-5CD5D4001895}" type="sibTrans" cxnId="{740659A5-83FD-C14D-B076-F9F3C8FE0BB6}">
      <dgm:prSet/>
      <dgm:spPr/>
      <dgm:t>
        <a:bodyPr/>
        <a:lstStyle/>
        <a:p>
          <a:endParaRPr lang="en-US"/>
        </a:p>
      </dgm:t>
    </dgm:pt>
    <dgm:pt modelId="{8DEA5FBF-520E-5245-BBDF-1DB4883B4E11}">
      <dgm:prSet phldrT="[Text]"/>
      <dgm:spPr/>
      <dgm:t>
        <a:bodyPr/>
        <a:lstStyle/>
        <a:p>
          <a:r>
            <a:rPr lang="en-US" dirty="0" smtClean="0"/>
            <a:t>5x LGBM, </a:t>
          </a:r>
          <a:br>
            <a:rPr lang="en-US" dirty="0" smtClean="0"/>
          </a:br>
          <a:r>
            <a:rPr lang="en-US" dirty="0" smtClean="0"/>
            <a:t>5x XGB, </a:t>
          </a:r>
          <a:br>
            <a:rPr lang="en-US" dirty="0" smtClean="0"/>
          </a:br>
          <a:r>
            <a:rPr lang="en-US" dirty="0" smtClean="0"/>
            <a:t>3x ANN, </a:t>
          </a:r>
          <a:br>
            <a:rPr lang="en-US" dirty="0" smtClean="0"/>
          </a:br>
          <a:r>
            <a:rPr lang="en-US" dirty="0" smtClean="0"/>
            <a:t>OLS</a:t>
          </a:r>
          <a:endParaRPr lang="en-US" dirty="0"/>
        </a:p>
      </dgm:t>
    </dgm:pt>
    <dgm:pt modelId="{8740B6F4-A7ED-094D-9EBD-B6A9ED9F1ADE}" type="parTrans" cxnId="{31F979CF-33FC-5A41-80FB-6B487F67E994}">
      <dgm:prSet/>
      <dgm:spPr/>
      <dgm:t>
        <a:bodyPr/>
        <a:lstStyle/>
        <a:p>
          <a:endParaRPr lang="en-US"/>
        </a:p>
      </dgm:t>
    </dgm:pt>
    <dgm:pt modelId="{4BC9B74A-9F92-304D-8D5B-D4B6AADF3B8D}" type="sibTrans" cxnId="{31F979CF-33FC-5A41-80FB-6B487F67E994}">
      <dgm:prSet/>
      <dgm:spPr/>
      <dgm:t>
        <a:bodyPr/>
        <a:lstStyle/>
        <a:p>
          <a:endParaRPr lang="en-US"/>
        </a:p>
      </dgm:t>
    </dgm:pt>
    <dgm:pt modelId="{4F3CC488-FAF6-3046-B37D-8CF53F320327}">
      <dgm:prSet phldrT="[Text]"/>
      <dgm:spPr/>
      <dgm:t>
        <a:bodyPr/>
        <a:lstStyle/>
        <a:p>
          <a:r>
            <a:rPr lang="en-US" dirty="0" smtClean="0"/>
            <a:t>Low-</a:t>
          </a:r>
          <a:r>
            <a:rPr lang="en-US" smtClean="0"/>
            <a:t>Expectation Features</a:t>
          </a:r>
          <a:endParaRPr lang="en-US" dirty="0"/>
        </a:p>
      </dgm:t>
    </dgm:pt>
    <dgm:pt modelId="{68B7E543-D925-7F4D-B9AC-D1BA732762B6}" type="parTrans" cxnId="{121F9B76-4CF0-A74B-909B-C869354202E7}">
      <dgm:prSet/>
      <dgm:spPr/>
      <dgm:t>
        <a:bodyPr/>
        <a:lstStyle/>
        <a:p>
          <a:endParaRPr lang="en-US"/>
        </a:p>
      </dgm:t>
    </dgm:pt>
    <dgm:pt modelId="{5BEC2876-E6EC-0341-A24C-CCEEB0D5E564}" type="sibTrans" cxnId="{121F9B76-4CF0-A74B-909B-C869354202E7}">
      <dgm:prSet/>
      <dgm:spPr/>
      <dgm:t>
        <a:bodyPr/>
        <a:lstStyle/>
        <a:p>
          <a:endParaRPr lang="en-US"/>
        </a:p>
      </dgm:t>
    </dgm:pt>
    <dgm:pt modelId="{D08F4357-09C1-9A49-AE51-02221E088069}">
      <dgm:prSet phldrT="[Text]"/>
      <dgm:spPr/>
      <dgm:t>
        <a:bodyPr/>
        <a:lstStyle/>
        <a:p>
          <a:r>
            <a:rPr lang="en-US" dirty="0" smtClean="0"/>
            <a:t>5x LGBM, </a:t>
          </a:r>
          <a:br>
            <a:rPr lang="en-US" dirty="0" smtClean="0"/>
          </a:br>
          <a:r>
            <a:rPr lang="en-US" dirty="0" smtClean="0"/>
            <a:t>5x XGB, </a:t>
          </a:r>
          <a:br>
            <a:rPr lang="en-US" dirty="0" smtClean="0"/>
          </a:br>
          <a:r>
            <a:rPr lang="en-US" dirty="0" smtClean="0"/>
            <a:t>3x ANN, </a:t>
          </a:r>
          <a:br>
            <a:rPr lang="en-US" dirty="0" smtClean="0"/>
          </a:br>
          <a:r>
            <a:rPr lang="en-US" dirty="0" smtClean="0"/>
            <a:t>OLS</a:t>
          </a:r>
          <a:endParaRPr lang="en-US" dirty="0"/>
        </a:p>
      </dgm:t>
    </dgm:pt>
    <dgm:pt modelId="{492AFA9C-A96F-704E-8437-C99E59E95171}" type="parTrans" cxnId="{C87DE553-86CF-F843-B47F-5AD037658F4B}">
      <dgm:prSet/>
      <dgm:spPr/>
      <dgm:t>
        <a:bodyPr/>
        <a:lstStyle/>
        <a:p>
          <a:endParaRPr lang="en-US"/>
        </a:p>
      </dgm:t>
    </dgm:pt>
    <dgm:pt modelId="{C39B0F22-A58A-C142-AC89-6C417BBD7871}" type="sibTrans" cxnId="{C87DE553-86CF-F843-B47F-5AD037658F4B}">
      <dgm:prSet/>
      <dgm:spPr/>
      <dgm:t>
        <a:bodyPr/>
        <a:lstStyle/>
        <a:p>
          <a:endParaRPr lang="en-US"/>
        </a:p>
      </dgm:t>
    </dgm:pt>
    <dgm:pt modelId="{0C478FB7-15FD-8144-9D15-93FD6628BC6E}" type="pres">
      <dgm:prSet presAssocID="{8E2CD1BA-AC86-F04A-A026-1BD96DCA8009}" presName="Name0" presStyleCnt="0">
        <dgm:presLayoutVars>
          <dgm:chPref val="3"/>
          <dgm:dir/>
          <dgm:animLvl val="lvl"/>
          <dgm:resizeHandles/>
        </dgm:presLayoutVars>
      </dgm:prSet>
      <dgm:spPr/>
      <dgm:t>
        <a:bodyPr/>
        <a:lstStyle/>
        <a:p>
          <a:endParaRPr lang="en-US"/>
        </a:p>
      </dgm:t>
    </dgm:pt>
    <dgm:pt modelId="{72E5E9D6-8AFA-5D4C-8521-F3016D9D299A}" type="pres">
      <dgm:prSet presAssocID="{0440135C-3635-994D-81D0-9B234EC994A4}" presName="horFlow" presStyleCnt="0"/>
      <dgm:spPr/>
    </dgm:pt>
    <dgm:pt modelId="{B186BA48-98F1-5D41-9626-0EA8938BCB56}" type="pres">
      <dgm:prSet presAssocID="{0440135C-3635-994D-81D0-9B234EC994A4}" presName="bigChev" presStyleLbl="node1" presStyleIdx="0" presStyleCnt="3"/>
      <dgm:spPr/>
      <dgm:t>
        <a:bodyPr/>
        <a:lstStyle/>
        <a:p>
          <a:endParaRPr lang="en-US"/>
        </a:p>
      </dgm:t>
    </dgm:pt>
    <dgm:pt modelId="{88CA2E9A-E590-E443-BD9D-FCC7F8A2BBF4}" type="pres">
      <dgm:prSet presAssocID="{5AF3F45A-3850-A340-AC65-CD442172DCD4}" presName="parTrans" presStyleCnt="0"/>
      <dgm:spPr/>
    </dgm:pt>
    <dgm:pt modelId="{44AB7CE5-34C6-F44C-9E4A-4D8763F43A21}" type="pres">
      <dgm:prSet presAssocID="{51B1D707-1186-C141-B34E-400BD723C922}" presName="node" presStyleLbl="alignAccFollowNode1" presStyleIdx="0" presStyleCnt="3">
        <dgm:presLayoutVars>
          <dgm:bulletEnabled val="1"/>
        </dgm:presLayoutVars>
      </dgm:prSet>
      <dgm:spPr/>
      <dgm:t>
        <a:bodyPr/>
        <a:lstStyle/>
        <a:p>
          <a:endParaRPr lang="en-US"/>
        </a:p>
      </dgm:t>
    </dgm:pt>
    <dgm:pt modelId="{2BE4CD5B-4CA0-AC46-A3FB-E6DB738987A2}" type="pres">
      <dgm:prSet presAssocID="{0440135C-3635-994D-81D0-9B234EC994A4}" presName="vSp" presStyleCnt="0"/>
      <dgm:spPr/>
    </dgm:pt>
    <dgm:pt modelId="{D8D10CFA-63D5-784B-B01A-451CD43CCB31}" type="pres">
      <dgm:prSet presAssocID="{630CA95D-2DF4-3548-BDD3-AEC14369040B}" presName="horFlow" presStyleCnt="0"/>
      <dgm:spPr/>
    </dgm:pt>
    <dgm:pt modelId="{680C092D-9F65-CD4A-BD20-09B571DBA5CB}" type="pres">
      <dgm:prSet presAssocID="{630CA95D-2DF4-3548-BDD3-AEC14369040B}" presName="bigChev" presStyleLbl="node1" presStyleIdx="1" presStyleCnt="3"/>
      <dgm:spPr/>
      <dgm:t>
        <a:bodyPr/>
        <a:lstStyle/>
        <a:p>
          <a:endParaRPr lang="en-US"/>
        </a:p>
      </dgm:t>
    </dgm:pt>
    <dgm:pt modelId="{FE252F71-359B-0143-90DF-D960C0732198}" type="pres">
      <dgm:prSet presAssocID="{8740B6F4-A7ED-094D-9EBD-B6A9ED9F1ADE}" presName="parTrans" presStyleCnt="0"/>
      <dgm:spPr/>
    </dgm:pt>
    <dgm:pt modelId="{4CA0F9BB-BF64-7A4B-AAF0-2EA4B865DE4B}" type="pres">
      <dgm:prSet presAssocID="{8DEA5FBF-520E-5245-BBDF-1DB4883B4E11}" presName="node" presStyleLbl="alignAccFollowNode1" presStyleIdx="1" presStyleCnt="3">
        <dgm:presLayoutVars>
          <dgm:bulletEnabled val="1"/>
        </dgm:presLayoutVars>
      </dgm:prSet>
      <dgm:spPr/>
      <dgm:t>
        <a:bodyPr/>
        <a:lstStyle/>
        <a:p>
          <a:endParaRPr lang="en-US"/>
        </a:p>
      </dgm:t>
    </dgm:pt>
    <dgm:pt modelId="{2A3A863C-4913-1147-80F9-2AB4CE0949ED}" type="pres">
      <dgm:prSet presAssocID="{630CA95D-2DF4-3548-BDD3-AEC14369040B}" presName="vSp" presStyleCnt="0"/>
      <dgm:spPr/>
    </dgm:pt>
    <dgm:pt modelId="{CFE1671D-BDFE-7C4F-BA68-3091625F5E97}" type="pres">
      <dgm:prSet presAssocID="{4F3CC488-FAF6-3046-B37D-8CF53F320327}" presName="horFlow" presStyleCnt="0"/>
      <dgm:spPr/>
    </dgm:pt>
    <dgm:pt modelId="{FCE2FEDA-B70A-4F42-941A-128B7813BF7C}" type="pres">
      <dgm:prSet presAssocID="{4F3CC488-FAF6-3046-B37D-8CF53F320327}" presName="bigChev" presStyleLbl="node1" presStyleIdx="2" presStyleCnt="3"/>
      <dgm:spPr/>
      <dgm:t>
        <a:bodyPr/>
        <a:lstStyle/>
        <a:p>
          <a:endParaRPr lang="en-US"/>
        </a:p>
      </dgm:t>
    </dgm:pt>
    <dgm:pt modelId="{90CAF811-AB1A-D645-89A2-2159CCA5E47D}" type="pres">
      <dgm:prSet presAssocID="{492AFA9C-A96F-704E-8437-C99E59E95171}" presName="parTrans" presStyleCnt="0"/>
      <dgm:spPr/>
    </dgm:pt>
    <dgm:pt modelId="{91775233-C305-304A-BFBB-C6C5620F3C09}" type="pres">
      <dgm:prSet presAssocID="{D08F4357-09C1-9A49-AE51-02221E088069}" presName="node" presStyleLbl="alignAccFollowNode1" presStyleIdx="2" presStyleCnt="3">
        <dgm:presLayoutVars>
          <dgm:bulletEnabled val="1"/>
        </dgm:presLayoutVars>
      </dgm:prSet>
      <dgm:spPr/>
      <dgm:t>
        <a:bodyPr/>
        <a:lstStyle/>
        <a:p>
          <a:endParaRPr lang="en-US"/>
        </a:p>
      </dgm:t>
    </dgm:pt>
  </dgm:ptLst>
  <dgm:cxnLst>
    <dgm:cxn modelId="{121F9B76-4CF0-A74B-909B-C869354202E7}" srcId="{8E2CD1BA-AC86-F04A-A026-1BD96DCA8009}" destId="{4F3CC488-FAF6-3046-B37D-8CF53F320327}" srcOrd="2" destOrd="0" parTransId="{68B7E543-D925-7F4D-B9AC-D1BA732762B6}" sibTransId="{5BEC2876-E6EC-0341-A24C-CCEEB0D5E564}"/>
    <dgm:cxn modelId="{20F1B402-A692-1B4F-90D4-C79A60ED0399}" type="presOf" srcId="{0440135C-3635-994D-81D0-9B234EC994A4}" destId="{B186BA48-98F1-5D41-9626-0EA8938BCB56}" srcOrd="0" destOrd="0" presId="urn:microsoft.com/office/officeart/2005/8/layout/lProcess3"/>
    <dgm:cxn modelId="{31F979CF-33FC-5A41-80FB-6B487F67E994}" srcId="{630CA95D-2DF4-3548-BDD3-AEC14369040B}" destId="{8DEA5FBF-520E-5245-BBDF-1DB4883B4E11}" srcOrd="0" destOrd="0" parTransId="{8740B6F4-A7ED-094D-9EBD-B6A9ED9F1ADE}" sibTransId="{4BC9B74A-9F92-304D-8D5B-D4B6AADF3B8D}"/>
    <dgm:cxn modelId="{CEACC8D4-9260-644B-B221-F5226713DCD6}" type="presOf" srcId="{D08F4357-09C1-9A49-AE51-02221E088069}" destId="{91775233-C305-304A-BFBB-C6C5620F3C09}" srcOrd="0" destOrd="0" presId="urn:microsoft.com/office/officeart/2005/8/layout/lProcess3"/>
    <dgm:cxn modelId="{546E3738-9CEB-F44D-A98D-112DAFBC27DB}" type="presOf" srcId="{630CA95D-2DF4-3548-BDD3-AEC14369040B}" destId="{680C092D-9F65-CD4A-BD20-09B571DBA5CB}" srcOrd="0" destOrd="0" presId="urn:microsoft.com/office/officeart/2005/8/layout/lProcess3"/>
    <dgm:cxn modelId="{6CF0D456-46A8-824E-8734-59349DB2DCA9}" type="presOf" srcId="{4F3CC488-FAF6-3046-B37D-8CF53F320327}" destId="{FCE2FEDA-B70A-4F42-941A-128B7813BF7C}" srcOrd="0" destOrd="0" presId="urn:microsoft.com/office/officeart/2005/8/layout/lProcess3"/>
    <dgm:cxn modelId="{991F2451-687A-2E42-BE6B-1C70DC6D7E3B}" srcId="{8E2CD1BA-AC86-F04A-A026-1BD96DCA8009}" destId="{0440135C-3635-994D-81D0-9B234EC994A4}" srcOrd="0" destOrd="0" parTransId="{9610693B-8479-7043-8608-70520B85930A}" sibTransId="{5525B674-D5ED-524F-B005-FB4172BBB367}"/>
    <dgm:cxn modelId="{740659A5-83FD-C14D-B076-F9F3C8FE0BB6}" srcId="{8E2CD1BA-AC86-F04A-A026-1BD96DCA8009}" destId="{630CA95D-2DF4-3548-BDD3-AEC14369040B}" srcOrd="1" destOrd="0" parTransId="{528C6B63-8F56-194A-B486-2CA28E70286E}" sibTransId="{637FBD11-FE2A-B945-B53E-5CD5D4001895}"/>
    <dgm:cxn modelId="{C87DE553-86CF-F843-B47F-5AD037658F4B}" srcId="{4F3CC488-FAF6-3046-B37D-8CF53F320327}" destId="{D08F4357-09C1-9A49-AE51-02221E088069}" srcOrd="0" destOrd="0" parTransId="{492AFA9C-A96F-704E-8437-C99E59E95171}" sibTransId="{C39B0F22-A58A-C142-AC89-6C417BBD7871}"/>
    <dgm:cxn modelId="{268E2F26-1AA3-CA42-A847-20BC2CD5D240}" type="presOf" srcId="{8E2CD1BA-AC86-F04A-A026-1BD96DCA8009}" destId="{0C478FB7-15FD-8144-9D15-93FD6628BC6E}" srcOrd="0" destOrd="0" presId="urn:microsoft.com/office/officeart/2005/8/layout/lProcess3"/>
    <dgm:cxn modelId="{8E07732A-6EFF-DB44-9E43-4B2BD430A6AD}" srcId="{0440135C-3635-994D-81D0-9B234EC994A4}" destId="{51B1D707-1186-C141-B34E-400BD723C922}" srcOrd="0" destOrd="0" parTransId="{5AF3F45A-3850-A340-AC65-CD442172DCD4}" sibTransId="{45A846E1-FB01-234A-ADAE-0256255DB566}"/>
    <dgm:cxn modelId="{ED7433F2-E0DF-9E4B-AE40-4FA83902981E}" type="presOf" srcId="{8DEA5FBF-520E-5245-BBDF-1DB4883B4E11}" destId="{4CA0F9BB-BF64-7A4B-AAF0-2EA4B865DE4B}" srcOrd="0" destOrd="0" presId="urn:microsoft.com/office/officeart/2005/8/layout/lProcess3"/>
    <dgm:cxn modelId="{3316E3D5-56FE-6747-A777-579ED8714E14}" type="presOf" srcId="{51B1D707-1186-C141-B34E-400BD723C922}" destId="{44AB7CE5-34C6-F44C-9E4A-4D8763F43A21}" srcOrd="0" destOrd="0" presId="urn:microsoft.com/office/officeart/2005/8/layout/lProcess3"/>
    <dgm:cxn modelId="{0226D445-2D69-0B4D-9620-17973512244A}" type="presParOf" srcId="{0C478FB7-15FD-8144-9D15-93FD6628BC6E}" destId="{72E5E9D6-8AFA-5D4C-8521-F3016D9D299A}" srcOrd="0" destOrd="0" presId="urn:microsoft.com/office/officeart/2005/8/layout/lProcess3"/>
    <dgm:cxn modelId="{9C176619-1E14-C942-8B98-E6E273DF8AD0}" type="presParOf" srcId="{72E5E9D6-8AFA-5D4C-8521-F3016D9D299A}" destId="{B186BA48-98F1-5D41-9626-0EA8938BCB56}" srcOrd="0" destOrd="0" presId="urn:microsoft.com/office/officeart/2005/8/layout/lProcess3"/>
    <dgm:cxn modelId="{1669D8F3-14BF-D749-ABE3-69A3578908DC}" type="presParOf" srcId="{72E5E9D6-8AFA-5D4C-8521-F3016D9D299A}" destId="{88CA2E9A-E590-E443-BD9D-FCC7F8A2BBF4}" srcOrd="1" destOrd="0" presId="urn:microsoft.com/office/officeart/2005/8/layout/lProcess3"/>
    <dgm:cxn modelId="{C87BA403-8646-D94F-9EF9-5AA12F8799F6}" type="presParOf" srcId="{72E5E9D6-8AFA-5D4C-8521-F3016D9D299A}" destId="{44AB7CE5-34C6-F44C-9E4A-4D8763F43A21}" srcOrd="2" destOrd="0" presId="urn:microsoft.com/office/officeart/2005/8/layout/lProcess3"/>
    <dgm:cxn modelId="{AF4D1C3B-F23E-8247-BFFF-D7381118E18A}" type="presParOf" srcId="{0C478FB7-15FD-8144-9D15-93FD6628BC6E}" destId="{2BE4CD5B-4CA0-AC46-A3FB-E6DB738987A2}" srcOrd="1" destOrd="0" presId="urn:microsoft.com/office/officeart/2005/8/layout/lProcess3"/>
    <dgm:cxn modelId="{0FF0E25A-F04C-C343-8ADF-DE5612A1A84F}" type="presParOf" srcId="{0C478FB7-15FD-8144-9D15-93FD6628BC6E}" destId="{D8D10CFA-63D5-784B-B01A-451CD43CCB31}" srcOrd="2" destOrd="0" presId="urn:microsoft.com/office/officeart/2005/8/layout/lProcess3"/>
    <dgm:cxn modelId="{E009863A-EC68-A54B-8E85-5389278DD3AF}" type="presParOf" srcId="{D8D10CFA-63D5-784B-B01A-451CD43CCB31}" destId="{680C092D-9F65-CD4A-BD20-09B571DBA5CB}" srcOrd="0" destOrd="0" presId="urn:microsoft.com/office/officeart/2005/8/layout/lProcess3"/>
    <dgm:cxn modelId="{4F2D8F3D-65E3-8449-8166-1C8E70FDDF07}" type="presParOf" srcId="{D8D10CFA-63D5-784B-B01A-451CD43CCB31}" destId="{FE252F71-359B-0143-90DF-D960C0732198}" srcOrd="1" destOrd="0" presId="urn:microsoft.com/office/officeart/2005/8/layout/lProcess3"/>
    <dgm:cxn modelId="{F278424C-174A-9A42-B420-A073569CFD30}" type="presParOf" srcId="{D8D10CFA-63D5-784B-B01A-451CD43CCB31}" destId="{4CA0F9BB-BF64-7A4B-AAF0-2EA4B865DE4B}" srcOrd="2" destOrd="0" presId="urn:microsoft.com/office/officeart/2005/8/layout/lProcess3"/>
    <dgm:cxn modelId="{8411665B-99DF-004E-B7DF-DA3F680A53AF}" type="presParOf" srcId="{0C478FB7-15FD-8144-9D15-93FD6628BC6E}" destId="{2A3A863C-4913-1147-80F9-2AB4CE0949ED}" srcOrd="3" destOrd="0" presId="urn:microsoft.com/office/officeart/2005/8/layout/lProcess3"/>
    <dgm:cxn modelId="{9FA86467-AA98-3240-AAF5-7EF76EA44309}" type="presParOf" srcId="{0C478FB7-15FD-8144-9D15-93FD6628BC6E}" destId="{CFE1671D-BDFE-7C4F-BA68-3091625F5E97}" srcOrd="4" destOrd="0" presId="urn:microsoft.com/office/officeart/2005/8/layout/lProcess3"/>
    <dgm:cxn modelId="{B5348408-A659-EF4A-AC0A-5E54C35210E1}" type="presParOf" srcId="{CFE1671D-BDFE-7C4F-BA68-3091625F5E97}" destId="{FCE2FEDA-B70A-4F42-941A-128B7813BF7C}" srcOrd="0" destOrd="0" presId="urn:microsoft.com/office/officeart/2005/8/layout/lProcess3"/>
    <dgm:cxn modelId="{970044FB-3DB1-0B4F-BFD2-9F024C121B8E}" type="presParOf" srcId="{CFE1671D-BDFE-7C4F-BA68-3091625F5E97}" destId="{90CAF811-AB1A-D645-89A2-2159CCA5E47D}" srcOrd="1" destOrd="0" presId="urn:microsoft.com/office/officeart/2005/8/layout/lProcess3"/>
    <dgm:cxn modelId="{D09B4C48-A047-784C-959C-8D303C005DCF}" type="presParOf" srcId="{CFE1671D-BDFE-7C4F-BA68-3091625F5E97}" destId="{91775233-C305-304A-BFBB-C6C5620F3C09}"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D6943-25E0-3E4A-952F-CF90B7281816}" type="datetimeFigureOut">
              <a:rPr lang="en-US" smtClean="0"/>
              <a:t>18-01-13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74339F-9E14-3F43-B81C-0148F9A6B024}" type="slidenum">
              <a:rPr lang="en-US" smtClean="0"/>
              <a:t>‹#›</a:t>
            </a:fld>
            <a:endParaRPr lang="en-US"/>
          </a:p>
        </p:txBody>
      </p:sp>
    </p:spTree>
    <p:extLst>
      <p:ext uri="{BB962C8B-B14F-4D97-AF65-F5344CB8AC3E}">
        <p14:creationId xmlns:p14="http://schemas.microsoft.com/office/powerpoint/2010/main" val="271365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974339F-9E14-3F43-B81C-0148F9A6B024}" type="slidenum">
              <a:rPr lang="en-US" smtClean="0"/>
              <a:t>7</a:t>
            </a:fld>
            <a:endParaRPr lang="en-US"/>
          </a:p>
        </p:txBody>
      </p:sp>
    </p:spTree>
    <p:extLst>
      <p:ext uri="{BB962C8B-B14F-4D97-AF65-F5344CB8AC3E}">
        <p14:creationId xmlns:p14="http://schemas.microsoft.com/office/powerpoint/2010/main" val="305287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expect the gain from</a:t>
            </a:r>
            <a:r>
              <a:rPr lang="en-US" baseline="0" dirty="0" smtClean="0"/>
              <a:t> a better stacking solution would be quite substantial.</a:t>
            </a:r>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39</a:t>
            </a:fld>
            <a:endParaRPr lang="en-US"/>
          </a:p>
        </p:txBody>
      </p:sp>
    </p:spTree>
    <p:extLst>
      <p:ext uri="{BB962C8B-B14F-4D97-AF65-F5344CB8AC3E}">
        <p14:creationId xmlns:p14="http://schemas.microsoft.com/office/powerpoint/2010/main" val="22239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Probably a lot of information here.  Given a larger dataset, I would use a CNN to predict the color of a central dot</a:t>
            </a:r>
            <a:r>
              <a:rPr lang="en-US" baseline="0" dirty="0" smtClean="0"/>
              <a:t> (where the color represents the </a:t>
            </a:r>
            <a:r>
              <a:rPr lang="en-US" baseline="0" dirty="0" err="1" smtClean="0"/>
              <a:t>logerror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9</a:t>
            </a:fld>
            <a:endParaRPr lang="en-US"/>
          </a:p>
        </p:txBody>
      </p:sp>
    </p:spTree>
    <p:extLst>
      <p:ext uri="{BB962C8B-B14F-4D97-AF65-F5344CB8AC3E}">
        <p14:creationId xmlns:p14="http://schemas.microsoft.com/office/powerpoint/2010/main" val="108816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If we were to do this directly in the spirit of (2), then the equation would get very big and we would have </a:t>
            </a:r>
            <a:r>
              <a:rPr lang="en-US" dirty="0" err="1" smtClean="0"/>
              <a:t>multicollinearity</a:t>
            </a:r>
            <a:r>
              <a:rPr lang="en-US" dirty="0" smtClean="0"/>
              <a:t> issues.  </a:t>
            </a:r>
          </a:p>
          <a:p>
            <a:pPr lvl="1"/>
            <a:r>
              <a:rPr lang="en-US" dirty="0" smtClean="0"/>
              <a:t>Adding layers as in (3) would also not work very well without some fancy math.  So instead we just modeled </a:t>
            </a:r>
            <a:r>
              <a:rPr lang="en-US" i="1" dirty="0" smtClean="0"/>
              <a:t>ε1</a:t>
            </a:r>
            <a:r>
              <a:rPr lang="en-US" dirty="0" smtClean="0"/>
              <a:t> with information from each of the </a:t>
            </a:r>
            <a:r>
              <a:rPr lang="en-US" dirty="0" err="1" smtClean="0"/>
              <a:t>neighbours</a:t>
            </a:r>
            <a:r>
              <a:rPr lang="en-US" dirty="0" smtClean="0"/>
              <a:t> – and we will deal with their overlap later.</a:t>
            </a:r>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22</a:t>
            </a:fld>
            <a:endParaRPr lang="en-US"/>
          </a:p>
        </p:txBody>
      </p:sp>
    </p:spTree>
    <p:extLst>
      <p:ext uri="{BB962C8B-B14F-4D97-AF65-F5344CB8AC3E}">
        <p14:creationId xmlns:p14="http://schemas.microsoft.com/office/powerpoint/2010/main" val="343696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differences</a:t>
            </a:r>
            <a:r>
              <a:rPr lang="en-US" baseline="0" dirty="0" smtClean="0"/>
              <a:t> instead / in addition to.</a:t>
            </a:r>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24</a:t>
            </a:fld>
            <a:endParaRPr lang="en-US"/>
          </a:p>
        </p:txBody>
      </p:sp>
    </p:spTree>
    <p:extLst>
      <p:ext uri="{BB962C8B-B14F-4D97-AF65-F5344CB8AC3E}">
        <p14:creationId xmlns:p14="http://schemas.microsoft.com/office/powerpoint/2010/main" val="401286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974339F-9E14-3F43-B81C-0148F9A6B024}" type="slidenum">
              <a:rPr lang="en-US" smtClean="0"/>
              <a:t>30</a:t>
            </a:fld>
            <a:endParaRPr lang="en-US"/>
          </a:p>
        </p:txBody>
      </p:sp>
    </p:spTree>
    <p:extLst>
      <p:ext uri="{BB962C8B-B14F-4D97-AF65-F5344CB8AC3E}">
        <p14:creationId xmlns:p14="http://schemas.microsoft.com/office/powerpoint/2010/main" val="3327591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974339F-9E14-3F43-B81C-0148F9A6B024}" type="slidenum">
              <a:rPr lang="en-US" smtClean="0"/>
              <a:t>32</a:t>
            </a:fld>
            <a:endParaRPr lang="en-US"/>
          </a:p>
        </p:txBody>
      </p:sp>
    </p:spTree>
    <p:extLst>
      <p:ext uri="{BB962C8B-B14F-4D97-AF65-F5344CB8AC3E}">
        <p14:creationId xmlns:p14="http://schemas.microsoft.com/office/powerpoint/2010/main" val="332759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974339F-9E14-3F43-B81C-0148F9A6B024}" type="slidenum">
              <a:rPr lang="en-US" smtClean="0"/>
              <a:t>33</a:t>
            </a:fld>
            <a:endParaRPr lang="en-US"/>
          </a:p>
        </p:txBody>
      </p:sp>
    </p:spTree>
    <p:extLst>
      <p:ext uri="{BB962C8B-B14F-4D97-AF65-F5344CB8AC3E}">
        <p14:creationId xmlns:p14="http://schemas.microsoft.com/office/powerpoint/2010/main" val="332759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a:t>
            </a:r>
            <a:r>
              <a:rPr lang="en-US" baseline="0" dirty="0" smtClean="0"/>
              <a:t> ended up reducing the size of these matrices substantially to deal with </a:t>
            </a:r>
            <a:r>
              <a:rPr lang="en-US" baseline="0" smtClean="0"/>
              <a:t>memory limitations.</a:t>
            </a:r>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34</a:t>
            </a:fld>
            <a:endParaRPr lang="en-US"/>
          </a:p>
        </p:txBody>
      </p:sp>
    </p:spTree>
    <p:extLst>
      <p:ext uri="{BB962C8B-B14F-4D97-AF65-F5344CB8AC3E}">
        <p14:creationId xmlns:p14="http://schemas.microsoft.com/office/powerpoint/2010/main" val="206778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4339F-9E14-3F43-B81C-0148F9A6B024}" type="slidenum">
              <a:rPr lang="en-US" smtClean="0"/>
              <a:t>37</a:t>
            </a:fld>
            <a:endParaRPr lang="en-US"/>
          </a:p>
        </p:txBody>
      </p:sp>
    </p:spTree>
    <p:extLst>
      <p:ext uri="{BB962C8B-B14F-4D97-AF65-F5344CB8AC3E}">
        <p14:creationId xmlns:p14="http://schemas.microsoft.com/office/powerpoint/2010/main" val="325056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5F14CB-8765-F44E-BCCC-2951A7D48D16}" type="datetimeFigureOut">
              <a:rPr lang="en-US" smtClean="0"/>
              <a:t>18-01-13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405900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F14CB-8765-F44E-BCCC-2951A7D48D16}" type="datetimeFigureOut">
              <a:rPr lang="en-US" smtClean="0"/>
              <a:t>18-01-13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324379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F14CB-8765-F44E-BCCC-2951A7D48D16}" type="datetimeFigureOut">
              <a:rPr lang="en-US" smtClean="0"/>
              <a:t>18-01-13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19711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F14CB-8765-F44E-BCCC-2951A7D48D16}" type="datetimeFigureOut">
              <a:rPr lang="en-US" smtClean="0"/>
              <a:t>18-01-13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133025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F14CB-8765-F44E-BCCC-2951A7D48D16}" type="datetimeFigureOut">
              <a:rPr lang="en-US" smtClean="0"/>
              <a:t>18-01-13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110662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5F14CB-8765-F44E-BCCC-2951A7D48D16}" type="datetimeFigureOut">
              <a:rPr lang="en-US" smtClean="0"/>
              <a:t>18-01-13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50659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5F14CB-8765-F44E-BCCC-2951A7D48D16}" type="datetimeFigureOut">
              <a:rPr lang="en-US" smtClean="0"/>
              <a:t>18-01-13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88093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F14CB-8765-F44E-BCCC-2951A7D48D16}" type="datetimeFigureOut">
              <a:rPr lang="en-US" smtClean="0"/>
              <a:t>18-01-13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31989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F14CB-8765-F44E-BCCC-2951A7D48D16}" type="datetimeFigureOut">
              <a:rPr lang="en-US" smtClean="0"/>
              <a:t>18-01-13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229371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F14CB-8765-F44E-BCCC-2951A7D48D16}" type="datetimeFigureOut">
              <a:rPr lang="en-US" smtClean="0"/>
              <a:t>18-01-13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271280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F14CB-8765-F44E-BCCC-2951A7D48D16}" type="datetimeFigureOut">
              <a:rPr lang="en-US" smtClean="0"/>
              <a:t>18-01-13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55376-15D1-E34E-822C-C5FFA24CB5FB}" type="slidenum">
              <a:rPr lang="en-US" smtClean="0"/>
              <a:t>‹#›</a:t>
            </a:fld>
            <a:endParaRPr lang="en-US"/>
          </a:p>
        </p:txBody>
      </p:sp>
    </p:spTree>
    <p:extLst>
      <p:ext uri="{BB962C8B-B14F-4D97-AF65-F5344CB8AC3E}">
        <p14:creationId xmlns:p14="http://schemas.microsoft.com/office/powerpoint/2010/main" val="18635414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F14CB-8765-F44E-BCCC-2951A7D48D16}" type="datetimeFigureOut">
              <a:rPr lang="en-US" smtClean="0"/>
              <a:t>18-01-13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55376-15D1-E34E-822C-C5FFA24CB5FB}" type="slidenum">
              <a:rPr lang="en-US" smtClean="0"/>
              <a:t>‹#›</a:t>
            </a:fld>
            <a:endParaRPr lang="en-US"/>
          </a:p>
        </p:txBody>
      </p:sp>
    </p:spTree>
    <p:extLst>
      <p:ext uri="{BB962C8B-B14F-4D97-AF65-F5344CB8AC3E}">
        <p14:creationId xmlns:p14="http://schemas.microsoft.com/office/powerpoint/2010/main" val="185193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viveksrinivasan" TargetMode="External"/><Relationship Id="rId4" Type="http://schemas.openxmlformats.org/officeDocument/2006/relationships/hyperlink" Target="https://www.kaggle.com/viveksrinivasan/zillow-eda-on-missing-values-multicollinearity" TargetMode="Externa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viveksrinivasan" TargetMode="External"/><Relationship Id="rId4" Type="http://schemas.openxmlformats.org/officeDocument/2006/relationships/hyperlink" Target="https://www.kaggle.com/viveksrinivasan/zillow-eda-on-missing-values-multicollinearity" TargetMode="External"/><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sudalairajkumar" TargetMode="External"/><Relationship Id="rId4" Type="http://schemas.openxmlformats.org/officeDocument/2006/relationships/hyperlink" Target="https://www.kaggle.com/sudalairajkumar/simple-exploration-notebook-zillow-prize" TargetMode="Externa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viveksrinivasan" TargetMode="External"/><Relationship Id="rId4" Type="http://schemas.openxmlformats.org/officeDocument/2006/relationships/hyperlink" Target="https://www.kaggle.com/captcalculator" TargetMode="External"/><Relationship Id="rId5" Type="http://schemas.openxmlformats.org/officeDocument/2006/relationships/hyperlink" Target="https://www.kaggle.com/captcalculator/a-very-extensive-zillow-exploratory-analysis" TargetMode="Externa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sudalairajkumar" TargetMode="External"/><Relationship Id="rId4" Type="http://schemas.openxmlformats.org/officeDocument/2006/relationships/hyperlink" Target="https://www.kaggle.com/sudalairajkumar/simple-exploration-notebook-zillow-prize" TargetMode="Externa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1.emf"/><Relationship Id="rId6" Type="http://schemas.openxmlformats.org/officeDocument/2006/relationships/oleObject" Target="../embeddings/oleObject2.bin"/><Relationship Id="rId7" Type="http://schemas.openxmlformats.org/officeDocument/2006/relationships/package" Target="../embeddings/Microsoft_Word_Document2.docx"/><Relationship Id="rId8"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Document4.docx"/><Relationship Id="rId5" Type="http://schemas.openxmlformats.org/officeDocument/2006/relationships/image" Target="../media/image14.emf"/><Relationship Id="rId6" Type="http://schemas.openxmlformats.org/officeDocument/2006/relationships/oleObject" Target="../embeddings/oleObject5.bin"/><Relationship Id="rId7" Type="http://schemas.openxmlformats.org/officeDocument/2006/relationships/package" Target="../embeddings/Microsoft_Word_Document5.docx"/><Relationship Id="rId8" Type="http://schemas.openxmlformats.org/officeDocument/2006/relationships/image" Target="../media/image1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6.bin"/><Relationship Id="rId5" Type="http://schemas.openxmlformats.org/officeDocument/2006/relationships/package" Target="../embeddings/Microsoft_Word_Document6.docx"/><Relationship Id="rId6"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1" Type="http://schemas.openxmlformats.org/officeDocument/2006/relationships/package" Target="../embeddings/Microsoft_Word_Document9.docx"/><Relationship Id="rId12" Type="http://schemas.openxmlformats.org/officeDocument/2006/relationships/image" Target="../media/image22.png"/><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package" Target="../embeddings/Microsoft_Word_Document7.docx"/><Relationship Id="rId6" Type="http://schemas.openxmlformats.org/officeDocument/2006/relationships/image" Target="../media/image20.png"/><Relationship Id="rId7" Type="http://schemas.openxmlformats.org/officeDocument/2006/relationships/oleObject" Target="../embeddings/oleObject8.bin"/><Relationship Id="rId8" Type="http://schemas.openxmlformats.org/officeDocument/2006/relationships/package" Target="../embeddings/Microsoft_Word_Document8.docx"/><Relationship Id="rId9" Type="http://schemas.openxmlformats.org/officeDocument/2006/relationships/image" Target="../media/image21.png"/><Relationship Id="rId10"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package" Target="../embeddings/Microsoft_Word_Document10.docx"/><Relationship Id="rId5" Type="http://schemas.openxmlformats.org/officeDocument/2006/relationships/image" Target="../media/image23.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philippsp" TargetMode="External"/><Relationship Id="rId4" Type="http://schemas.openxmlformats.org/officeDocument/2006/relationships/hyperlink" Target="https://www.kaggle.com/philippsp/exploratory-analysis-zillow"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Zillow Competition – Round One</a:t>
            </a:r>
            <a:endParaRPr lang="en-US" dirty="0"/>
          </a:p>
        </p:txBody>
      </p:sp>
      <p:sp>
        <p:nvSpPr>
          <p:cNvPr id="3" name="Subtitle 2"/>
          <p:cNvSpPr>
            <a:spLocks noGrp="1"/>
          </p:cNvSpPr>
          <p:nvPr>
            <p:ph type="subTitle" idx="1"/>
          </p:nvPr>
        </p:nvSpPr>
        <p:spPr/>
        <p:txBody>
          <a:bodyPr/>
          <a:lstStyle/>
          <a:p>
            <a:r>
              <a:rPr lang="en-US" dirty="0" smtClean="0"/>
              <a:t>@ </a:t>
            </a:r>
            <a:r>
              <a:rPr lang="en-US" dirty="0" err="1" smtClean="0"/>
              <a:t>Kaggle</a:t>
            </a:r>
            <a:endParaRPr lang="en-US" dirty="0" smtClean="0"/>
          </a:p>
          <a:p>
            <a:r>
              <a:rPr lang="en-US" dirty="0" smtClean="0"/>
              <a:t>Last Entry Allowed: Oct 16</a:t>
            </a:r>
            <a:r>
              <a:rPr lang="en-US" baseline="30000" dirty="0" smtClean="0"/>
              <a:t>th</a:t>
            </a:r>
            <a:r>
              <a:rPr lang="en-US" dirty="0" smtClean="0"/>
              <a:t>, 2017</a:t>
            </a:r>
          </a:p>
          <a:p>
            <a:r>
              <a:rPr lang="en-US" dirty="0" smtClean="0"/>
              <a:t>Scoring: Ended Jan 10</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35913402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Coverage</a:t>
            </a:r>
            <a:br>
              <a:rPr lang="en-US" dirty="0" smtClean="0"/>
            </a:br>
            <a:r>
              <a:rPr lang="en-US" dirty="0" smtClean="0"/>
              <a:t>[White = Missing]</a:t>
            </a:r>
            <a:endParaRPr lang="en-US" dirty="0"/>
          </a:p>
        </p:txBody>
      </p:sp>
      <p:pic>
        <p:nvPicPr>
          <p:cNvPr id="1028" name="Picture 4" descr="https://www.kaggle.io/svf/1263008/97383e5cea2d0c46e5872d75c07ca69e/__results___files/__results___15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1670"/>
            <a:ext cx="8229600" cy="39230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173569"/>
            <a:ext cx="9144000" cy="738664"/>
          </a:xfrm>
          <a:prstGeom prst="rect">
            <a:avLst/>
          </a:prstGeom>
          <a:noFill/>
        </p:spPr>
        <p:txBody>
          <a:bodyPr wrap="square" rtlCol="0">
            <a:spAutoFit/>
          </a:bodyPr>
          <a:lstStyle/>
          <a:p>
            <a:pPr algn="ctr"/>
            <a:r>
              <a:rPr lang="en-CA" sz="1400" dirty="0" err="1" smtClean="0"/>
              <a:t>Vivek</a:t>
            </a:r>
            <a:r>
              <a:rPr lang="en-CA" sz="1400" dirty="0" smtClean="0"/>
              <a:t> </a:t>
            </a:r>
            <a:r>
              <a:rPr lang="en-CA" sz="1400" dirty="0"/>
              <a:t>Srinivasan</a:t>
            </a:r>
            <a:endParaRPr lang="en-CA" sz="1400" dirty="0" smtClean="0">
              <a:hlinkClick r:id="rId3"/>
            </a:endParaRPr>
          </a:p>
          <a:p>
            <a:pPr algn="ctr"/>
            <a:r>
              <a:rPr lang="en-CA" sz="1400" dirty="0" smtClean="0">
                <a:hlinkClick r:id="rId3"/>
              </a:rPr>
              <a:t>https</a:t>
            </a:r>
            <a:r>
              <a:rPr lang="en-CA" sz="1400" dirty="0">
                <a:hlinkClick r:id="rId3"/>
              </a:rPr>
              <a:t>://www.kaggle.com/viveksrinivasan</a:t>
            </a:r>
            <a:endParaRPr lang="en-CA" sz="1400" dirty="0" smtClean="0"/>
          </a:p>
          <a:p>
            <a:pPr algn="ctr"/>
            <a:r>
              <a:rPr lang="en-CA" sz="1400" dirty="0">
                <a:hlinkClick r:id="rId4"/>
              </a:rPr>
              <a:t>https://</a:t>
            </a:r>
            <a:r>
              <a:rPr lang="en-CA" sz="1400" dirty="0" smtClean="0">
                <a:hlinkClick r:id="rId4"/>
              </a:rPr>
              <a:t>www.kaggle.com/viveksrinivasan/zillow-eda-on-missing-values-multicollinearity</a:t>
            </a:r>
            <a:endParaRPr lang="en-CA" sz="1400" dirty="0" smtClean="0"/>
          </a:p>
        </p:txBody>
      </p:sp>
    </p:spTree>
    <p:extLst>
      <p:ext uri="{BB962C8B-B14F-4D97-AF65-F5344CB8AC3E}">
        <p14:creationId xmlns:p14="http://schemas.microsoft.com/office/powerpoint/2010/main" val="1629687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Correlation</a:t>
            </a:r>
            <a:endParaRPr lang="en-US" dirty="0"/>
          </a:p>
        </p:txBody>
      </p:sp>
      <p:pic>
        <p:nvPicPr>
          <p:cNvPr id="3074" name="Picture 2" descr="https://www.kaggle.io/svf/1263008/97383e5cea2d0c46e5872d75c07ca69e/__results___files/__results___16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6248" y="1600200"/>
            <a:ext cx="5171504"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173569"/>
            <a:ext cx="9144000" cy="738664"/>
          </a:xfrm>
          <a:prstGeom prst="rect">
            <a:avLst/>
          </a:prstGeom>
          <a:noFill/>
        </p:spPr>
        <p:txBody>
          <a:bodyPr wrap="square" rtlCol="0">
            <a:spAutoFit/>
          </a:bodyPr>
          <a:lstStyle/>
          <a:p>
            <a:pPr algn="ctr"/>
            <a:r>
              <a:rPr lang="en-CA" sz="1400" dirty="0" err="1" smtClean="0"/>
              <a:t>Vivek</a:t>
            </a:r>
            <a:r>
              <a:rPr lang="en-CA" sz="1400" dirty="0" smtClean="0"/>
              <a:t> </a:t>
            </a:r>
            <a:r>
              <a:rPr lang="en-CA" sz="1400" dirty="0"/>
              <a:t>Srinivasan</a:t>
            </a:r>
            <a:endParaRPr lang="en-CA" sz="1400" dirty="0" smtClean="0">
              <a:hlinkClick r:id="rId3"/>
            </a:endParaRPr>
          </a:p>
          <a:p>
            <a:pPr algn="ctr"/>
            <a:r>
              <a:rPr lang="en-CA" sz="1400" dirty="0" smtClean="0">
                <a:hlinkClick r:id="rId3"/>
              </a:rPr>
              <a:t>https</a:t>
            </a:r>
            <a:r>
              <a:rPr lang="en-CA" sz="1400" dirty="0">
                <a:hlinkClick r:id="rId3"/>
              </a:rPr>
              <a:t>://www.kaggle.com/viveksrinivasan</a:t>
            </a:r>
            <a:endParaRPr lang="en-CA" sz="1400" dirty="0" smtClean="0"/>
          </a:p>
          <a:p>
            <a:pPr algn="ctr"/>
            <a:r>
              <a:rPr lang="en-CA" sz="1400" dirty="0">
                <a:hlinkClick r:id="rId4"/>
              </a:rPr>
              <a:t>https://</a:t>
            </a:r>
            <a:r>
              <a:rPr lang="en-CA" sz="1400" dirty="0" smtClean="0">
                <a:hlinkClick r:id="rId4"/>
              </a:rPr>
              <a:t>www.kaggle.com/viveksrinivasan/zillow-eda-on-missing-values-multicollinearity</a:t>
            </a:r>
            <a:endParaRPr lang="en-CA" sz="1400" dirty="0" smtClean="0"/>
          </a:p>
        </p:txBody>
      </p:sp>
    </p:spTree>
    <p:extLst>
      <p:ext uri="{BB962C8B-B14F-4D97-AF65-F5344CB8AC3E}">
        <p14:creationId xmlns:p14="http://schemas.microsoft.com/office/powerpoint/2010/main" val="13492768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of Most Important Features</a:t>
            </a:r>
            <a:endParaRPr lang="en-CA" dirty="0"/>
          </a:p>
        </p:txBody>
      </p:sp>
      <p:pic>
        <p:nvPicPr>
          <p:cNvPr id="10242" name="Picture 2" descr="https://www.kaggle.io/svf/1212160/7b8f4a82fb44e2887e176816c9894bd9/__results___files/__results___37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5902" y="1600200"/>
            <a:ext cx="4792196"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173569"/>
            <a:ext cx="9144000" cy="738664"/>
          </a:xfrm>
          <a:prstGeom prst="rect">
            <a:avLst/>
          </a:prstGeom>
          <a:noFill/>
        </p:spPr>
        <p:txBody>
          <a:bodyPr wrap="square" rtlCol="0">
            <a:spAutoFit/>
          </a:bodyPr>
          <a:lstStyle/>
          <a:p>
            <a:pPr algn="ctr" fontAlgn="base"/>
            <a:r>
              <a:rPr lang="en-CA" sz="1400" dirty="0" err="1"/>
              <a:t>Sudalai</a:t>
            </a:r>
            <a:r>
              <a:rPr lang="en-CA" sz="1400" dirty="0"/>
              <a:t> </a:t>
            </a:r>
            <a:r>
              <a:rPr lang="en-CA" sz="1400" dirty="0" err="1"/>
              <a:t>Rajkumar</a:t>
            </a:r>
            <a:endParaRPr lang="en-CA" sz="1400" dirty="0"/>
          </a:p>
          <a:p>
            <a:pPr algn="ctr"/>
            <a:r>
              <a:rPr lang="en-CA" sz="1400" dirty="0">
                <a:hlinkClick r:id="rId3"/>
              </a:rPr>
              <a:t>https://</a:t>
            </a:r>
            <a:r>
              <a:rPr lang="en-CA" sz="1400" dirty="0" smtClean="0">
                <a:hlinkClick r:id="rId3"/>
              </a:rPr>
              <a:t>www.kaggle.com/sudalairajkumar</a:t>
            </a:r>
            <a:endParaRPr lang="en-CA" sz="1400" dirty="0" smtClean="0"/>
          </a:p>
          <a:p>
            <a:pPr algn="ctr"/>
            <a:r>
              <a:rPr lang="en-CA" sz="1400" dirty="0">
                <a:hlinkClick r:id="rId4"/>
              </a:rPr>
              <a:t>https://</a:t>
            </a:r>
            <a:r>
              <a:rPr lang="en-CA" sz="1400" dirty="0" smtClean="0">
                <a:hlinkClick r:id="rId4"/>
              </a:rPr>
              <a:t>www.kaggle.com/sudalairajkumar/simple-exploration-notebook-zillow-prize</a:t>
            </a:r>
            <a:endParaRPr lang="en-CA" sz="1400" dirty="0" smtClean="0"/>
          </a:p>
        </p:txBody>
      </p:sp>
    </p:spTree>
    <p:extLst>
      <p:ext uri="{BB962C8B-B14F-4D97-AF65-F5344CB8AC3E}">
        <p14:creationId xmlns:p14="http://schemas.microsoft.com/office/powerpoint/2010/main" val="25272870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Y Variable</a:t>
            </a:r>
            <a:endParaRPr lang="en-CA" dirty="0"/>
          </a:p>
        </p:txBody>
      </p:sp>
      <p:pic>
        <p:nvPicPr>
          <p:cNvPr id="8194" name="Picture 2" descr="https://www.kaggle.io/svf/1194710/e7abee57b9f9fd9e108f4419aa1bc049/__results___files/figure-html/unnamed-chunk-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826" y="1600200"/>
            <a:ext cx="6336348"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173569"/>
            <a:ext cx="9144000" cy="738664"/>
          </a:xfrm>
          <a:prstGeom prst="rect">
            <a:avLst/>
          </a:prstGeom>
          <a:noFill/>
        </p:spPr>
        <p:txBody>
          <a:bodyPr wrap="square" rtlCol="0">
            <a:spAutoFit/>
          </a:bodyPr>
          <a:lstStyle/>
          <a:p>
            <a:pPr algn="ctr"/>
            <a:r>
              <a:rPr lang="en-CA" sz="1400" dirty="0" smtClean="0"/>
              <a:t>Troy Walters</a:t>
            </a:r>
            <a:endParaRPr lang="en-CA" sz="1400" dirty="0" smtClean="0">
              <a:hlinkClick r:id="rId3"/>
            </a:endParaRPr>
          </a:p>
          <a:p>
            <a:pPr algn="ctr"/>
            <a:r>
              <a:rPr lang="en-CA" sz="1400" dirty="0">
                <a:hlinkClick r:id="rId4"/>
              </a:rPr>
              <a:t>https://</a:t>
            </a:r>
            <a:r>
              <a:rPr lang="en-CA" sz="1400" dirty="0" smtClean="0">
                <a:hlinkClick r:id="rId4"/>
              </a:rPr>
              <a:t>www.kaggle.com/captcalculator</a:t>
            </a:r>
            <a:endParaRPr lang="en-CA" sz="1400" dirty="0" smtClean="0"/>
          </a:p>
          <a:p>
            <a:pPr algn="ctr"/>
            <a:r>
              <a:rPr lang="en-CA" sz="1400" dirty="0">
                <a:hlinkClick r:id="rId5"/>
              </a:rPr>
              <a:t>https://</a:t>
            </a:r>
            <a:r>
              <a:rPr lang="en-CA" sz="1400" dirty="0" smtClean="0">
                <a:hlinkClick r:id="rId5"/>
              </a:rPr>
              <a:t>www.kaggle.com/captcalculator/a-very-extensive-zillow-exploratory-analysis</a:t>
            </a:r>
            <a:endParaRPr lang="en-CA" sz="1400" dirty="0" smtClean="0"/>
          </a:p>
        </p:txBody>
      </p:sp>
    </p:spTree>
    <p:extLst>
      <p:ext uri="{BB962C8B-B14F-4D97-AF65-F5344CB8AC3E}">
        <p14:creationId xmlns:p14="http://schemas.microsoft.com/office/powerpoint/2010/main" val="21362502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Y Variable</a:t>
            </a:r>
            <a:endParaRPr lang="en-CA" dirty="0"/>
          </a:p>
        </p:txBody>
      </p:sp>
      <p:pic>
        <p:nvPicPr>
          <p:cNvPr id="9218" name="Picture 2" descr="https://www.kaggle.io/svf/1212160/7b8f4a82fb44e2887e176816c9894bd9/__results___files/__results___10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308" y="1600200"/>
            <a:ext cx="6751384"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173569"/>
            <a:ext cx="9144000" cy="738664"/>
          </a:xfrm>
          <a:prstGeom prst="rect">
            <a:avLst/>
          </a:prstGeom>
          <a:noFill/>
        </p:spPr>
        <p:txBody>
          <a:bodyPr wrap="square" rtlCol="0">
            <a:spAutoFit/>
          </a:bodyPr>
          <a:lstStyle/>
          <a:p>
            <a:pPr algn="ctr" fontAlgn="base"/>
            <a:r>
              <a:rPr lang="en-CA" sz="1400" dirty="0" err="1"/>
              <a:t>Sudalai</a:t>
            </a:r>
            <a:r>
              <a:rPr lang="en-CA" sz="1400" dirty="0"/>
              <a:t> </a:t>
            </a:r>
            <a:r>
              <a:rPr lang="en-CA" sz="1400" dirty="0" err="1"/>
              <a:t>Rajkumar</a:t>
            </a:r>
            <a:endParaRPr lang="en-CA" sz="1400" dirty="0"/>
          </a:p>
          <a:p>
            <a:pPr algn="ctr"/>
            <a:r>
              <a:rPr lang="en-CA" sz="1400" dirty="0">
                <a:hlinkClick r:id="rId3"/>
              </a:rPr>
              <a:t>https://</a:t>
            </a:r>
            <a:r>
              <a:rPr lang="en-CA" sz="1400" dirty="0" smtClean="0">
                <a:hlinkClick r:id="rId3"/>
              </a:rPr>
              <a:t>www.kaggle.com/sudalairajkumar</a:t>
            </a:r>
            <a:endParaRPr lang="en-CA" sz="1400" dirty="0" smtClean="0"/>
          </a:p>
          <a:p>
            <a:pPr algn="ctr"/>
            <a:r>
              <a:rPr lang="en-CA" sz="1400" dirty="0">
                <a:hlinkClick r:id="rId4"/>
              </a:rPr>
              <a:t>https://</a:t>
            </a:r>
            <a:r>
              <a:rPr lang="en-CA" sz="1400" dirty="0" smtClean="0">
                <a:hlinkClick r:id="rId4"/>
              </a:rPr>
              <a:t>www.kaggle.com/sudalairajkumar/simple-exploration-notebook-zillow-prize</a:t>
            </a:r>
            <a:endParaRPr lang="en-CA" sz="1400" dirty="0" smtClean="0"/>
          </a:p>
        </p:txBody>
      </p:sp>
    </p:spTree>
    <p:extLst>
      <p:ext uri="{BB962C8B-B14F-4D97-AF65-F5344CB8AC3E}">
        <p14:creationId xmlns:p14="http://schemas.microsoft.com/office/powerpoint/2010/main" val="26017902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Explored</a:t>
            </a:r>
            <a:endParaRPr lang="en-US" dirty="0"/>
          </a:p>
        </p:txBody>
      </p:sp>
      <p:sp>
        <p:nvSpPr>
          <p:cNvPr id="3" name="Content Placeholder 2"/>
          <p:cNvSpPr>
            <a:spLocks noGrp="1"/>
          </p:cNvSpPr>
          <p:nvPr>
            <p:ph idx="1"/>
          </p:nvPr>
        </p:nvSpPr>
        <p:spPr/>
        <p:txBody>
          <a:bodyPr>
            <a:normAutofit fontScale="92500"/>
          </a:bodyPr>
          <a:lstStyle/>
          <a:p>
            <a:r>
              <a:rPr lang="en-US" dirty="0" smtClean="0"/>
              <a:t>Rankings: (/3800)</a:t>
            </a:r>
          </a:p>
          <a:p>
            <a:pPr lvl="1"/>
            <a:r>
              <a:rPr lang="en-US" dirty="0" smtClean="0"/>
              <a:t>Public #17 </a:t>
            </a:r>
          </a:p>
          <a:p>
            <a:pPr lvl="1"/>
            <a:r>
              <a:rPr lang="en-US" dirty="0" smtClean="0"/>
              <a:t>Private first month: #11</a:t>
            </a:r>
          </a:p>
          <a:p>
            <a:pPr lvl="1"/>
            <a:r>
              <a:rPr lang="en-US" dirty="0" smtClean="0"/>
              <a:t>Private second month: #19</a:t>
            </a:r>
          </a:p>
          <a:p>
            <a:pPr lvl="1"/>
            <a:r>
              <a:rPr lang="en-US" dirty="0" smtClean="0"/>
              <a:t>Private Final: #17</a:t>
            </a:r>
          </a:p>
          <a:p>
            <a:endParaRPr lang="en-US" dirty="0" smtClean="0"/>
          </a:p>
          <a:p>
            <a:r>
              <a:rPr lang="en-US" dirty="0" smtClean="0"/>
              <a:t>Very limited disclosures so far – essentially all highly-ranked participants are withholding their strategies so they can be re-used in stage two.</a:t>
            </a:r>
          </a:p>
        </p:txBody>
      </p:sp>
    </p:spTree>
    <p:extLst>
      <p:ext uri="{BB962C8B-B14F-4D97-AF65-F5344CB8AC3E}">
        <p14:creationId xmlns:p14="http://schemas.microsoft.com/office/powerpoint/2010/main" val="2221782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MAE Private Score by Rank</a:t>
            </a:r>
            <a:endParaRPr lang="en-CA"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822218" y="2051437"/>
            <a:ext cx="2274073" cy="369332"/>
          </a:xfrm>
          <a:prstGeom prst="rect">
            <a:avLst/>
          </a:prstGeom>
          <a:noFill/>
        </p:spPr>
        <p:txBody>
          <a:bodyPr wrap="square" rtlCol="0">
            <a:spAutoFit/>
          </a:bodyPr>
          <a:lstStyle/>
          <a:p>
            <a:r>
              <a:rPr lang="en-US" dirty="0" smtClean="0"/>
              <a:t>Current Zillow Model</a:t>
            </a:r>
            <a:endParaRPr lang="en-CA" dirty="0"/>
          </a:p>
        </p:txBody>
      </p:sp>
    </p:spTree>
    <p:extLst>
      <p:ext uri="{BB962C8B-B14F-4D97-AF65-F5344CB8AC3E}">
        <p14:creationId xmlns:p14="http://schemas.microsoft.com/office/powerpoint/2010/main" val="200153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Design</a:t>
            </a:r>
            <a:endParaRPr lang="en-US" dirty="0"/>
          </a:p>
        </p:txBody>
      </p:sp>
      <p:sp>
        <p:nvSpPr>
          <p:cNvPr id="4" name="Text Placeholder 3"/>
          <p:cNvSpPr>
            <a:spLocks noGrp="1"/>
          </p:cNvSpPr>
          <p:nvPr>
            <p:ph type="body" idx="1"/>
          </p:nvPr>
        </p:nvSpPr>
        <p:spPr/>
        <p:txBody>
          <a:bodyPr/>
          <a:lstStyle/>
          <a:p>
            <a:pPr lvl="1"/>
            <a:r>
              <a:rPr lang="en-US" dirty="0"/>
              <a:t>Basic work</a:t>
            </a:r>
          </a:p>
          <a:p>
            <a:pPr lvl="1"/>
            <a:r>
              <a:rPr lang="en-US" dirty="0"/>
              <a:t>Unusual methods</a:t>
            </a:r>
          </a:p>
          <a:p>
            <a:pPr lvl="1"/>
            <a:r>
              <a:rPr lang="en-US" dirty="0"/>
              <a:t>Weak &amp; discarded </a:t>
            </a:r>
            <a:r>
              <a:rPr lang="en-US" dirty="0" smtClean="0"/>
              <a:t>features</a:t>
            </a:r>
            <a:endParaRPr lang="en-US" dirty="0"/>
          </a:p>
        </p:txBody>
      </p:sp>
    </p:spTree>
    <p:extLst>
      <p:ext uri="{BB962C8B-B14F-4D97-AF65-F5344CB8AC3E}">
        <p14:creationId xmlns:p14="http://schemas.microsoft.com/office/powerpoint/2010/main" val="24538603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 Engineering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New features:</a:t>
            </a:r>
          </a:p>
          <a:p>
            <a:pPr lvl="1"/>
            <a:r>
              <a:rPr lang="en-US" dirty="0" smtClean="0"/>
              <a:t>Structure value per square foot</a:t>
            </a:r>
          </a:p>
          <a:p>
            <a:pPr lvl="1"/>
            <a:r>
              <a:rPr lang="en-US" dirty="0" smtClean="0"/>
              <a:t>Average room size</a:t>
            </a:r>
          </a:p>
          <a:p>
            <a:pPr lvl="1"/>
            <a:r>
              <a:rPr lang="en-US" dirty="0" smtClean="0"/>
              <a:t>Value of structure relative to land</a:t>
            </a:r>
          </a:p>
          <a:p>
            <a:pPr lvl="1"/>
            <a:r>
              <a:rPr lang="en-US" dirty="0" smtClean="0"/>
              <a:t>&amp; others</a:t>
            </a:r>
          </a:p>
          <a:p>
            <a:endParaRPr lang="en-US" dirty="0" smtClean="0"/>
          </a:p>
          <a:p>
            <a:r>
              <a:rPr lang="en-US" dirty="0" smtClean="0"/>
              <a:t>Categorical variables treatment: use some intuition</a:t>
            </a:r>
          </a:p>
          <a:p>
            <a:pPr lvl="1"/>
            <a:r>
              <a:rPr lang="en-US" dirty="0" smtClean="0"/>
              <a:t>If they have a natural order -&gt; integers</a:t>
            </a:r>
          </a:p>
          <a:p>
            <a:pPr lvl="2"/>
            <a:r>
              <a:rPr lang="en-US" dirty="0" smtClean="0"/>
              <a:t>For example: Air conditioning type – generate integer values based on a basic assessment of quality</a:t>
            </a:r>
          </a:p>
          <a:p>
            <a:pPr lvl="1"/>
            <a:r>
              <a:rPr lang="en-US" dirty="0" smtClean="0"/>
              <a:t>If they are similar -&gt; group </a:t>
            </a:r>
          </a:p>
          <a:p>
            <a:pPr marL="457200" lvl="1" indent="0">
              <a:buNone/>
            </a:pPr>
            <a:r>
              <a:rPr lang="en-US" dirty="0"/>
              <a:t>(</a:t>
            </a:r>
            <a:r>
              <a:rPr lang="en-US" dirty="0" smtClean="0"/>
              <a:t>particularly if there are few observations)</a:t>
            </a:r>
          </a:p>
          <a:p>
            <a:pPr lvl="2"/>
            <a:r>
              <a:rPr lang="en-US" dirty="0" smtClean="0"/>
              <a:t>For example: </a:t>
            </a:r>
            <a:r>
              <a:rPr lang="en-US" dirty="0" err="1" smtClean="0"/>
              <a:t>quadruplex</a:t>
            </a:r>
            <a:r>
              <a:rPr lang="en-US" dirty="0" smtClean="0"/>
              <a:t>, townhome</a:t>
            </a:r>
          </a:p>
          <a:p>
            <a:endParaRPr lang="en-US" dirty="0"/>
          </a:p>
        </p:txBody>
      </p:sp>
    </p:spTree>
    <p:extLst>
      <p:ext uri="{BB962C8B-B14F-4D97-AF65-F5344CB8AC3E}">
        <p14:creationId xmlns:p14="http://schemas.microsoft.com/office/powerpoint/2010/main" val="821996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Neighbourhood</a:t>
            </a:r>
            <a:r>
              <a:rPr lang="en-US" dirty="0" smtClean="0"/>
              <a:t> (1/6)</a:t>
            </a:r>
            <a:endParaRPr lang="en-US" dirty="0"/>
          </a:p>
        </p:txBody>
      </p:sp>
      <p:sp>
        <p:nvSpPr>
          <p:cNvPr id="3" name="Content Placeholder 2"/>
          <p:cNvSpPr>
            <a:spLocks noGrp="1"/>
          </p:cNvSpPr>
          <p:nvPr>
            <p:ph idx="1"/>
          </p:nvPr>
        </p:nvSpPr>
        <p:spPr/>
        <p:txBody>
          <a:bodyPr>
            <a:normAutofit fontScale="70000" lnSpcReduction="20000"/>
          </a:bodyPr>
          <a:lstStyle/>
          <a:p>
            <a:pPr marL="57150" indent="0">
              <a:buNone/>
            </a:pPr>
            <a:r>
              <a:rPr lang="en-US" dirty="0" smtClean="0"/>
              <a:t>Intuition:</a:t>
            </a:r>
          </a:p>
          <a:p>
            <a:pPr marL="514350" indent="-457200"/>
            <a:r>
              <a:rPr lang="en-US" dirty="0" smtClean="0"/>
              <a:t>Location, location, location</a:t>
            </a:r>
          </a:p>
          <a:p>
            <a:pPr marL="514350" indent="-457200"/>
            <a:endParaRPr lang="en-US" dirty="0"/>
          </a:p>
          <a:p>
            <a:pPr marL="514350" indent="-457200">
              <a:buFont typeface="Wingdings" charset="2"/>
              <a:buChar char="Ø"/>
            </a:pPr>
            <a:r>
              <a:rPr lang="en-US" dirty="0" smtClean="0"/>
              <a:t>Use information other participants might overlook – the set of houses for which there is no corresponding Y-variable.</a:t>
            </a:r>
          </a:p>
          <a:p>
            <a:pPr marL="571500" indent="-514350">
              <a:buFont typeface="+mj-lt"/>
              <a:buAutoNum type="arabicPeriod"/>
            </a:pPr>
            <a:endParaRPr lang="en-US" dirty="0" smtClean="0"/>
          </a:p>
          <a:p>
            <a:pPr marL="57150" indent="0">
              <a:buNone/>
            </a:pPr>
            <a:r>
              <a:rPr lang="en-US" dirty="0" smtClean="0"/>
              <a:t>We used two methods to extract information from these houses:</a:t>
            </a:r>
          </a:p>
          <a:p>
            <a:pPr marL="571500" indent="-514350">
              <a:buFont typeface="+mj-lt"/>
              <a:buAutoNum type="arabicPeriod"/>
            </a:pPr>
            <a:r>
              <a:rPr lang="en-US" dirty="0" smtClean="0"/>
              <a:t>Average </a:t>
            </a:r>
            <a:r>
              <a:rPr lang="en-US" dirty="0" err="1" smtClean="0"/>
              <a:t>Neighbour</a:t>
            </a:r>
            <a:r>
              <a:rPr lang="en-US" dirty="0" smtClean="0"/>
              <a:t>:</a:t>
            </a:r>
          </a:p>
          <a:p>
            <a:pPr lvl="1">
              <a:buFont typeface="Wingdings" charset="2"/>
              <a:buChar char="Ø"/>
            </a:pPr>
            <a:r>
              <a:rPr lang="en-US" dirty="0" smtClean="0"/>
              <a:t>Average feature values for nearby homes</a:t>
            </a:r>
          </a:p>
          <a:p>
            <a:pPr lvl="1">
              <a:buFont typeface="Wingdings" charset="2"/>
              <a:buChar char="Ø"/>
            </a:pPr>
            <a:r>
              <a:rPr lang="en-US" dirty="0" smtClean="0"/>
              <a:t>Average difference in feature values </a:t>
            </a:r>
            <a:r>
              <a:rPr lang="en-US" dirty="0" err="1" smtClean="0"/>
              <a:t>vs</a:t>
            </a:r>
            <a:r>
              <a:rPr lang="en-US" dirty="0" smtClean="0"/>
              <a:t> nearby homes</a:t>
            </a:r>
          </a:p>
          <a:p>
            <a:pPr marL="571500" indent="-514350">
              <a:buFont typeface="+mj-lt"/>
              <a:buAutoNum type="arabicPeriod"/>
            </a:pPr>
            <a:r>
              <a:rPr lang="en-US" dirty="0" smtClean="0"/>
              <a:t>Each </a:t>
            </a:r>
            <a:r>
              <a:rPr lang="en-US" dirty="0" err="1" smtClean="0"/>
              <a:t>Neighbour</a:t>
            </a:r>
            <a:r>
              <a:rPr lang="en-US" dirty="0" smtClean="0"/>
              <a:t>:</a:t>
            </a:r>
          </a:p>
          <a:p>
            <a:pPr lvl="1">
              <a:buFont typeface="Wingdings" charset="2"/>
              <a:buChar char="Ø"/>
            </a:pPr>
            <a:r>
              <a:rPr lang="en-US" dirty="0" smtClean="0"/>
              <a:t>This is a lot of variables.  We will have to constrain the relationships.</a:t>
            </a:r>
          </a:p>
        </p:txBody>
      </p:sp>
    </p:spTree>
    <p:extLst>
      <p:ext uri="{BB962C8B-B14F-4D97-AF65-F5344CB8AC3E}">
        <p14:creationId xmlns:p14="http://schemas.microsoft.com/office/powerpoint/2010/main" val="883759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Competition Description</a:t>
            </a:r>
          </a:p>
          <a:p>
            <a:pPr lvl="1"/>
            <a:r>
              <a:rPr lang="en-US" dirty="0" smtClean="0"/>
              <a:t>Overview</a:t>
            </a:r>
          </a:p>
          <a:p>
            <a:pPr lvl="1"/>
            <a:r>
              <a:rPr lang="en-US" dirty="0" smtClean="0"/>
              <a:t>Scoring</a:t>
            </a:r>
          </a:p>
          <a:p>
            <a:pPr lvl="1"/>
            <a:r>
              <a:rPr lang="en-US" dirty="0" smtClean="0"/>
              <a:t>Incentives</a:t>
            </a:r>
          </a:p>
          <a:p>
            <a:pPr lvl="1"/>
            <a:r>
              <a:rPr lang="en-US" dirty="0" smtClean="0"/>
              <a:t>Data</a:t>
            </a:r>
          </a:p>
          <a:p>
            <a:r>
              <a:rPr lang="en-US" dirty="0" smtClean="0"/>
              <a:t>Feature Engineering</a:t>
            </a:r>
          </a:p>
          <a:p>
            <a:pPr lvl="1"/>
            <a:r>
              <a:rPr lang="en-US" dirty="0" smtClean="0"/>
              <a:t>Basic work</a:t>
            </a:r>
          </a:p>
          <a:p>
            <a:pPr lvl="1"/>
            <a:r>
              <a:rPr lang="en-US" dirty="0" smtClean="0"/>
              <a:t>Unusual methods</a:t>
            </a:r>
          </a:p>
          <a:p>
            <a:pPr lvl="2"/>
            <a:r>
              <a:rPr lang="en-US" dirty="0" err="1" smtClean="0"/>
              <a:t>Neighbourhood</a:t>
            </a:r>
            <a:endParaRPr lang="en-US" dirty="0" smtClean="0"/>
          </a:p>
          <a:p>
            <a:pPr lvl="2"/>
            <a:r>
              <a:rPr lang="en-US" dirty="0" smtClean="0"/>
              <a:t>Constrained Similarity measures</a:t>
            </a:r>
          </a:p>
          <a:p>
            <a:pPr lvl="1"/>
            <a:r>
              <a:rPr lang="en-US" dirty="0" smtClean="0"/>
              <a:t>Weak &amp; discarded features</a:t>
            </a:r>
          </a:p>
          <a:p>
            <a:r>
              <a:rPr lang="en-US" dirty="0" smtClean="0"/>
              <a:t>Stacking</a:t>
            </a:r>
          </a:p>
          <a:p>
            <a:r>
              <a:rPr lang="en-US" dirty="0" smtClean="0"/>
              <a:t>Add-On Features</a:t>
            </a:r>
          </a:p>
          <a:p>
            <a:r>
              <a:rPr lang="en-US" dirty="0" smtClean="0"/>
              <a:t>Other Teams</a:t>
            </a:r>
          </a:p>
          <a:p>
            <a:r>
              <a:rPr lang="en-US" dirty="0" smtClean="0"/>
              <a:t>Thanks!</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5303028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Neighbourhood</a:t>
            </a:r>
            <a:r>
              <a:rPr lang="en-US" dirty="0"/>
              <a:t> </a:t>
            </a:r>
            <a:r>
              <a:rPr lang="en-US" dirty="0" smtClean="0"/>
              <a:t>(2/</a:t>
            </a:r>
            <a:r>
              <a:rPr lang="en-US" dirty="0"/>
              <a:t>6)</a:t>
            </a:r>
          </a:p>
        </p:txBody>
      </p:sp>
      <p:sp>
        <p:nvSpPr>
          <p:cNvPr id="3" name="Content Placeholder 2"/>
          <p:cNvSpPr>
            <a:spLocks noGrp="1"/>
          </p:cNvSpPr>
          <p:nvPr>
            <p:ph idx="1"/>
          </p:nvPr>
        </p:nvSpPr>
        <p:spPr/>
        <p:txBody>
          <a:bodyPr>
            <a:normAutofit fontScale="62500" lnSpcReduction="20000"/>
          </a:bodyPr>
          <a:lstStyle/>
          <a:p>
            <a:r>
              <a:rPr lang="en-US" dirty="0"/>
              <a:t>First, model the log errors using information about the home.  Using a regression as a representation of the problem, we have:</a:t>
            </a:r>
            <a:endParaRPr lang="en-CA" dirty="0"/>
          </a:p>
          <a:p>
            <a:pPr marL="0" indent="0">
              <a:buNone/>
            </a:pPr>
            <a:r>
              <a:rPr lang="en-US" dirty="0"/>
              <a:t> </a:t>
            </a:r>
            <a:endParaRPr lang="en-US" dirty="0" smtClean="0"/>
          </a:p>
          <a:p>
            <a:pPr marL="0" indent="0">
              <a:buNone/>
            </a:pPr>
            <a:endParaRPr lang="en-CA" dirty="0" smtClean="0"/>
          </a:p>
          <a:p>
            <a:pPr marL="0" indent="0">
              <a:buNone/>
            </a:pPr>
            <a:endParaRPr lang="en-CA" dirty="0"/>
          </a:p>
          <a:p>
            <a:pPr marL="0" indent="0">
              <a:buNone/>
            </a:pPr>
            <a:r>
              <a:rPr lang="en-CA" dirty="0" smtClean="0"/>
              <a:t>	W</a:t>
            </a:r>
            <a:r>
              <a:rPr lang="en-US" dirty="0" smtClean="0"/>
              <a:t>here:</a:t>
            </a:r>
            <a:endParaRPr lang="en-CA" dirty="0"/>
          </a:p>
          <a:p>
            <a:pPr lvl="1"/>
            <a:r>
              <a:rPr lang="en-US" i="1" dirty="0"/>
              <a:t>X1</a:t>
            </a:r>
            <a:r>
              <a:rPr lang="en-US" dirty="0"/>
              <a:t> through </a:t>
            </a:r>
            <a:r>
              <a:rPr lang="en-US" i="1" dirty="0" err="1"/>
              <a:t>Xn</a:t>
            </a:r>
            <a:r>
              <a:rPr lang="en-US" dirty="0"/>
              <a:t> are features of the houses whose log errors we are modeling</a:t>
            </a:r>
            <a:endParaRPr lang="en-CA" dirty="0"/>
          </a:p>
          <a:p>
            <a:pPr marL="0" indent="0">
              <a:buNone/>
            </a:pPr>
            <a:endParaRPr lang="en-CA" dirty="0"/>
          </a:p>
          <a:p>
            <a:r>
              <a:rPr lang="en-US" dirty="0"/>
              <a:t>We think the characteristics of the </a:t>
            </a:r>
            <a:r>
              <a:rPr lang="en-US" dirty="0" err="1"/>
              <a:t>neighbours</a:t>
            </a:r>
            <a:r>
              <a:rPr lang="en-US" dirty="0"/>
              <a:t> also matter.  If we were to include the features of the nearest house we could have:</a:t>
            </a:r>
            <a:endParaRPr lang="en-CA" dirty="0"/>
          </a:p>
          <a:p>
            <a:pPr marL="0" indent="0">
              <a:buNone/>
            </a:pPr>
            <a:r>
              <a:rPr lang="en-US" dirty="0"/>
              <a:t> </a:t>
            </a:r>
            <a:endParaRPr lang="en-CA" dirty="0"/>
          </a:p>
          <a:p>
            <a:pPr marL="0" indent="0">
              <a:buNone/>
            </a:pPr>
            <a:r>
              <a:rPr lang="en-US" dirty="0"/>
              <a:t> </a:t>
            </a:r>
            <a:endParaRPr lang="en-CA" dirty="0"/>
          </a:p>
          <a:p>
            <a:pPr marL="0" indent="0">
              <a:buNone/>
            </a:pPr>
            <a:r>
              <a:rPr lang="en-US" dirty="0" smtClean="0"/>
              <a:t>	Where:</a:t>
            </a:r>
            <a:endParaRPr lang="en-CA" dirty="0"/>
          </a:p>
          <a:p>
            <a:pPr lvl="1"/>
            <a:r>
              <a:rPr lang="en-US" i="1" dirty="0"/>
              <a:t>XN1</a:t>
            </a:r>
            <a:r>
              <a:rPr lang="en-US" dirty="0"/>
              <a:t> through </a:t>
            </a:r>
            <a:r>
              <a:rPr lang="en-US" i="1" dirty="0" err="1"/>
              <a:t>XNn</a:t>
            </a:r>
            <a:r>
              <a:rPr lang="en-US" dirty="0"/>
              <a:t> are features of the </a:t>
            </a:r>
            <a:r>
              <a:rPr lang="en-US" dirty="0" err="1"/>
              <a:t>neighbouring</a:t>
            </a:r>
            <a:r>
              <a:rPr lang="en-US" dirty="0"/>
              <a:t> house</a:t>
            </a:r>
            <a:endParaRPr lang="en-CA" dirty="0"/>
          </a:p>
          <a:p>
            <a:pPr marL="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2951596202"/>
              </p:ext>
            </p:extLst>
          </p:nvPr>
        </p:nvGraphicFramePr>
        <p:xfrm>
          <a:off x="1663700" y="2374900"/>
          <a:ext cx="5486400" cy="800100"/>
        </p:xfrm>
        <a:graphic>
          <a:graphicData uri="http://schemas.openxmlformats.org/presentationml/2006/ole">
            <mc:AlternateContent xmlns:mc="http://schemas.openxmlformats.org/markup-compatibility/2006">
              <mc:Choice xmlns:v="urn:schemas-microsoft-com:vml" Requires="v">
                <p:oleObj spid="_x0000_s1163" name="Document" r:id="rId4" imgW="5486400" imgH="800100" progId="Word.Document.12">
                  <p:embed/>
                </p:oleObj>
              </mc:Choice>
              <mc:Fallback>
                <p:oleObj name="Document" r:id="rId4" imgW="5486400" imgH="800100" progId="Word.Document.12">
                  <p:embed/>
                  <p:pic>
                    <p:nvPicPr>
                      <p:cNvPr id="0" name=""/>
                      <p:cNvPicPr/>
                      <p:nvPr/>
                    </p:nvPicPr>
                    <p:blipFill>
                      <a:blip r:embed="rId5"/>
                      <a:stretch>
                        <a:fillRect/>
                      </a:stretch>
                    </p:blipFill>
                    <p:spPr>
                      <a:xfrm>
                        <a:off x="1663700" y="2374900"/>
                        <a:ext cx="5486400" cy="8001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71029511"/>
              </p:ext>
            </p:extLst>
          </p:nvPr>
        </p:nvGraphicFramePr>
        <p:xfrm>
          <a:off x="495300" y="4679950"/>
          <a:ext cx="8229600" cy="266700"/>
        </p:xfrm>
        <a:graphic>
          <a:graphicData uri="http://schemas.openxmlformats.org/presentationml/2006/ole">
            <mc:AlternateContent xmlns:mc="http://schemas.openxmlformats.org/markup-compatibility/2006">
              <mc:Choice xmlns:v="urn:schemas-microsoft-com:vml" Requires="v">
                <p:oleObj spid="_x0000_s1164" name="Document" r:id="rId7" imgW="8229600" imgH="266700" progId="Word.Document.12">
                  <p:embed/>
                </p:oleObj>
              </mc:Choice>
              <mc:Fallback>
                <p:oleObj name="Document" r:id="rId7" imgW="8229600" imgH="266700" progId="Word.Document.12">
                  <p:embed/>
                  <p:pic>
                    <p:nvPicPr>
                      <p:cNvPr id="0" name=""/>
                      <p:cNvPicPr/>
                      <p:nvPr/>
                    </p:nvPicPr>
                    <p:blipFill>
                      <a:blip r:embed="rId8"/>
                      <a:stretch>
                        <a:fillRect/>
                      </a:stretch>
                    </p:blipFill>
                    <p:spPr>
                      <a:xfrm>
                        <a:off x="495300" y="4679950"/>
                        <a:ext cx="8229600" cy="266700"/>
                      </a:xfrm>
                      <a:prstGeom prst="rect">
                        <a:avLst/>
                      </a:prstGeom>
                    </p:spPr>
                  </p:pic>
                </p:oleObj>
              </mc:Fallback>
            </mc:AlternateContent>
          </a:graphicData>
        </a:graphic>
      </p:graphicFrame>
    </p:spTree>
    <p:extLst>
      <p:ext uri="{BB962C8B-B14F-4D97-AF65-F5344CB8AC3E}">
        <p14:creationId xmlns:p14="http://schemas.microsoft.com/office/powerpoint/2010/main" val="3174787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Neighbourhood</a:t>
            </a:r>
            <a:r>
              <a:rPr lang="en-US" dirty="0"/>
              <a:t> </a:t>
            </a:r>
            <a:r>
              <a:rPr lang="en-US" dirty="0" smtClean="0"/>
              <a:t>(3/</a:t>
            </a:r>
            <a:r>
              <a:rPr lang="en-US" dirty="0"/>
              <a:t>6)</a:t>
            </a:r>
          </a:p>
        </p:txBody>
      </p:sp>
      <p:sp>
        <p:nvSpPr>
          <p:cNvPr id="3" name="Content Placeholder 2"/>
          <p:cNvSpPr>
            <a:spLocks noGrp="1"/>
          </p:cNvSpPr>
          <p:nvPr>
            <p:ph idx="1"/>
          </p:nvPr>
        </p:nvSpPr>
        <p:spPr/>
        <p:txBody>
          <a:bodyPr/>
          <a:lstStyle/>
          <a:p>
            <a:r>
              <a:rPr lang="en-US" dirty="0"/>
              <a:t>Otherwise we could obtain a slightly worse but similar solution to (2) by modeling the residuals of (1) as in:</a:t>
            </a:r>
            <a:endParaRPr lang="en-CA" dirty="0"/>
          </a:p>
          <a:p>
            <a:pPr marL="0" indent="0">
              <a:buNone/>
            </a:pPr>
            <a:r>
              <a:rPr lang="en-US" dirty="0"/>
              <a:t> </a:t>
            </a:r>
            <a:endParaRPr lang="en-CA" dirty="0"/>
          </a:p>
          <a:p>
            <a:pPr marL="0" indent="0">
              <a:buNone/>
            </a:pPr>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2133168"/>
              </p:ext>
            </p:extLst>
          </p:nvPr>
        </p:nvGraphicFramePr>
        <p:xfrm>
          <a:off x="457200" y="3295650"/>
          <a:ext cx="8229600" cy="266700"/>
        </p:xfrm>
        <a:graphic>
          <a:graphicData uri="http://schemas.openxmlformats.org/presentationml/2006/ole">
            <mc:AlternateContent xmlns:mc="http://schemas.openxmlformats.org/markup-compatibility/2006">
              <mc:Choice xmlns:v="urn:schemas-microsoft-com:vml" Requires="v">
                <p:oleObj spid="_x0000_s2122" name="Document" r:id="rId4" imgW="8229600" imgH="266700" progId="Word.Document.12">
                  <p:embed/>
                </p:oleObj>
              </mc:Choice>
              <mc:Fallback>
                <p:oleObj name="Document" r:id="rId4" imgW="8229600" imgH="266700" progId="Word.Document.12">
                  <p:embed/>
                  <p:pic>
                    <p:nvPicPr>
                      <p:cNvPr id="0" name=""/>
                      <p:cNvPicPr/>
                      <p:nvPr/>
                    </p:nvPicPr>
                    <p:blipFill>
                      <a:blip r:embed="rId5"/>
                      <a:stretch>
                        <a:fillRect/>
                      </a:stretch>
                    </p:blipFill>
                    <p:spPr>
                      <a:xfrm>
                        <a:off x="457200" y="3295650"/>
                        <a:ext cx="8229600" cy="266700"/>
                      </a:xfrm>
                      <a:prstGeom prst="rect">
                        <a:avLst/>
                      </a:prstGeom>
                    </p:spPr>
                  </p:pic>
                </p:oleObj>
              </mc:Fallback>
            </mc:AlternateContent>
          </a:graphicData>
        </a:graphic>
      </p:graphicFrame>
    </p:spTree>
    <p:extLst>
      <p:ext uri="{BB962C8B-B14F-4D97-AF65-F5344CB8AC3E}">
        <p14:creationId xmlns:p14="http://schemas.microsoft.com/office/powerpoint/2010/main" val="2643524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Neighbourhood</a:t>
            </a:r>
            <a:r>
              <a:rPr lang="en-US" dirty="0"/>
              <a:t> </a:t>
            </a:r>
            <a:r>
              <a:rPr lang="en-US" dirty="0" smtClean="0"/>
              <a:t>(4/</a:t>
            </a:r>
            <a:r>
              <a:rPr lang="en-US" dirty="0"/>
              <a:t>6)</a:t>
            </a:r>
          </a:p>
        </p:txBody>
      </p:sp>
      <p:sp>
        <p:nvSpPr>
          <p:cNvPr id="3" name="Content Placeholder 2"/>
          <p:cNvSpPr>
            <a:spLocks noGrp="1"/>
          </p:cNvSpPr>
          <p:nvPr>
            <p:ph idx="1"/>
          </p:nvPr>
        </p:nvSpPr>
        <p:spPr/>
        <p:txBody>
          <a:bodyPr>
            <a:normAutofit lnSpcReduction="10000"/>
          </a:bodyPr>
          <a:lstStyle/>
          <a:p>
            <a:r>
              <a:rPr lang="en-US" dirty="0"/>
              <a:t>Although (1) and (3) are less efficient than (2), we can more think of the information in (3) as being incremental over equation (1), whereas in (2) the coefficients are interdependent.  This simplicity is going to be useful as we will now go deeper…</a:t>
            </a:r>
            <a:endParaRPr lang="en-CA" dirty="0"/>
          </a:p>
          <a:p>
            <a:endParaRPr lang="en-CA" dirty="0"/>
          </a:p>
          <a:p>
            <a:pPr lvl="1"/>
            <a:r>
              <a:rPr lang="en-US" dirty="0"/>
              <a:t>We want to add more than the nearest home.  We want to include information about </a:t>
            </a:r>
            <a:r>
              <a:rPr lang="en-US" b="1" dirty="0"/>
              <a:t>all</a:t>
            </a:r>
            <a:r>
              <a:rPr lang="en-US" dirty="0"/>
              <a:t> nearby homes.  </a:t>
            </a:r>
            <a:endParaRPr lang="en-US" dirty="0" smtClean="0"/>
          </a:p>
          <a:p>
            <a:pPr lvl="1"/>
            <a:endParaRPr lang="en-CA" dirty="0"/>
          </a:p>
          <a:p>
            <a:endParaRPr lang="en-US" dirty="0"/>
          </a:p>
        </p:txBody>
      </p:sp>
    </p:spTree>
    <p:extLst>
      <p:ext uri="{BB962C8B-B14F-4D97-AF65-F5344CB8AC3E}">
        <p14:creationId xmlns:p14="http://schemas.microsoft.com/office/powerpoint/2010/main" val="2410357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Neighbourhood</a:t>
            </a:r>
            <a:r>
              <a:rPr lang="en-US" dirty="0"/>
              <a:t> </a:t>
            </a:r>
            <a:r>
              <a:rPr lang="en-US" dirty="0" smtClean="0"/>
              <a:t>(5/</a:t>
            </a:r>
            <a:r>
              <a:rPr lang="en-US" dirty="0"/>
              <a:t>6)</a:t>
            </a:r>
          </a:p>
        </p:txBody>
      </p:sp>
      <p:sp>
        <p:nvSpPr>
          <p:cNvPr id="3" name="Content Placeholder 2"/>
          <p:cNvSpPr>
            <a:spLocks noGrp="1"/>
          </p:cNvSpPr>
          <p:nvPr>
            <p:ph idx="1"/>
          </p:nvPr>
        </p:nvSpPr>
        <p:spPr/>
        <p:txBody>
          <a:bodyPr>
            <a:normAutofit fontScale="85000" lnSpcReduction="20000"/>
          </a:bodyPr>
          <a:lstStyle/>
          <a:p>
            <a:r>
              <a:rPr lang="en-US" dirty="0" smtClean="0"/>
              <a:t>So now we get:</a:t>
            </a:r>
            <a:endParaRPr lang="en-US" dirty="0"/>
          </a:p>
          <a:p>
            <a:endParaRPr lang="en-US" dirty="0" smtClean="0"/>
          </a:p>
          <a:p>
            <a:endParaRPr lang="en-US" dirty="0"/>
          </a:p>
          <a:p>
            <a:endParaRPr lang="en-US" dirty="0" smtClean="0"/>
          </a:p>
          <a:p>
            <a:r>
              <a:rPr lang="en-US" dirty="0"/>
              <a:t>Where “SN” and “TN” refer to “second nearest” and “third nearest,” </a:t>
            </a:r>
            <a:r>
              <a:rPr lang="en-US" dirty="0" smtClean="0"/>
              <a:t>respectively</a:t>
            </a:r>
            <a:r>
              <a:rPr lang="is-IS" dirty="0"/>
              <a:t>.</a:t>
            </a:r>
            <a:endParaRPr lang="is-IS" dirty="0" smtClean="0"/>
          </a:p>
          <a:p>
            <a:pPr lvl="1"/>
            <a:r>
              <a:rPr lang="en-US" dirty="0" smtClean="0"/>
              <a:t>We </a:t>
            </a:r>
            <a:r>
              <a:rPr lang="en-US" dirty="0"/>
              <a:t>keep going until 500.  </a:t>
            </a:r>
          </a:p>
          <a:p>
            <a:endParaRPr lang="en-US" dirty="0" smtClean="0"/>
          </a:p>
          <a:p>
            <a:r>
              <a:rPr lang="en-US" dirty="0" smtClean="0"/>
              <a:t>Since </a:t>
            </a:r>
            <a:r>
              <a:rPr lang="en-US" dirty="0"/>
              <a:t>we expect the coefficients of these equations to be highly related, we want to impose a little more </a:t>
            </a:r>
            <a:r>
              <a:rPr lang="en-US" dirty="0" smtClean="0"/>
              <a:t>structure</a:t>
            </a:r>
            <a:r>
              <a:rPr lang="is-IS" dirty="0" smtClean="0"/>
              <a:t>…</a:t>
            </a:r>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45495955"/>
              </p:ext>
            </p:extLst>
          </p:nvPr>
        </p:nvGraphicFramePr>
        <p:xfrm>
          <a:off x="457200" y="2193546"/>
          <a:ext cx="8229600" cy="266700"/>
        </p:xfrm>
        <a:graphic>
          <a:graphicData uri="http://schemas.openxmlformats.org/presentationml/2006/ole">
            <mc:AlternateContent xmlns:mc="http://schemas.openxmlformats.org/markup-compatibility/2006">
              <mc:Choice xmlns:v="urn:schemas-microsoft-com:vml" Requires="v">
                <p:oleObj spid="_x0000_s4235" name="Document" r:id="rId4" imgW="8229600" imgH="266700" progId="Word.Document.12">
                  <p:embed/>
                </p:oleObj>
              </mc:Choice>
              <mc:Fallback>
                <p:oleObj name="Document" r:id="rId4" imgW="8229600" imgH="266700" progId="Word.Document.12">
                  <p:embed/>
                  <p:pic>
                    <p:nvPicPr>
                      <p:cNvPr id="0" name=""/>
                      <p:cNvPicPr/>
                      <p:nvPr/>
                    </p:nvPicPr>
                    <p:blipFill>
                      <a:blip r:embed="rId5"/>
                      <a:stretch>
                        <a:fillRect/>
                      </a:stretch>
                    </p:blipFill>
                    <p:spPr>
                      <a:xfrm>
                        <a:off x="457200" y="2193546"/>
                        <a:ext cx="8229600" cy="266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49813683"/>
              </p:ext>
            </p:extLst>
          </p:nvPr>
        </p:nvGraphicFramePr>
        <p:xfrm>
          <a:off x="457200" y="2559235"/>
          <a:ext cx="8229600" cy="266700"/>
        </p:xfrm>
        <a:graphic>
          <a:graphicData uri="http://schemas.openxmlformats.org/presentationml/2006/ole">
            <mc:AlternateContent xmlns:mc="http://schemas.openxmlformats.org/markup-compatibility/2006">
              <mc:Choice xmlns:v="urn:schemas-microsoft-com:vml" Requires="v">
                <p:oleObj spid="_x0000_s4236" name="Document" r:id="rId7" imgW="8229600" imgH="266700" progId="Word.Document.12">
                  <p:embed/>
                </p:oleObj>
              </mc:Choice>
              <mc:Fallback>
                <p:oleObj name="Document" r:id="rId7" imgW="8229600" imgH="266700" progId="Word.Document.12">
                  <p:embed/>
                  <p:pic>
                    <p:nvPicPr>
                      <p:cNvPr id="0" name=""/>
                      <p:cNvPicPr/>
                      <p:nvPr/>
                    </p:nvPicPr>
                    <p:blipFill>
                      <a:blip r:embed="rId8"/>
                      <a:stretch>
                        <a:fillRect/>
                      </a:stretch>
                    </p:blipFill>
                    <p:spPr>
                      <a:xfrm>
                        <a:off x="457200" y="2559235"/>
                        <a:ext cx="8229600" cy="266700"/>
                      </a:xfrm>
                      <a:prstGeom prst="rect">
                        <a:avLst/>
                      </a:prstGeom>
                    </p:spPr>
                  </p:pic>
                </p:oleObj>
              </mc:Fallback>
            </mc:AlternateContent>
          </a:graphicData>
        </a:graphic>
      </p:graphicFrame>
    </p:spTree>
    <p:extLst>
      <p:ext uri="{BB962C8B-B14F-4D97-AF65-F5344CB8AC3E}">
        <p14:creationId xmlns:p14="http://schemas.microsoft.com/office/powerpoint/2010/main" val="4193498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Neighbourhood</a:t>
            </a:r>
            <a:r>
              <a:rPr lang="en-US" dirty="0"/>
              <a:t> </a:t>
            </a:r>
            <a:r>
              <a:rPr lang="en-US" dirty="0" smtClean="0"/>
              <a:t>(6/</a:t>
            </a:r>
            <a:r>
              <a:rPr lang="en-US" dirty="0"/>
              <a:t>6)</a:t>
            </a:r>
          </a:p>
        </p:txBody>
      </p:sp>
      <p:sp>
        <p:nvSpPr>
          <p:cNvPr id="3" name="Content Placeholder 2"/>
          <p:cNvSpPr>
            <a:spLocks noGrp="1"/>
          </p:cNvSpPr>
          <p:nvPr>
            <p:ph idx="1"/>
          </p:nvPr>
        </p:nvSpPr>
        <p:spPr/>
        <p:txBody>
          <a:bodyPr>
            <a:normAutofit fontScale="62500" lnSpcReduction="20000"/>
          </a:bodyPr>
          <a:lstStyle/>
          <a:p>
            <a:r>
              <a:rPr lang="en-US" dirty="0"/>
              <a:t>We concatenate all 500 equations together, and to each one we add one more x variable – a number from 1 to 500, where the nearest gets a 1 and the furthest a 500.</a:t>
            </a:r>
            <a:endParaRPr lang="en-CA" dirty="0"/>
          </a:p>
          <a:p>
            <a:pPr lvl="1"/>
            <a:r>
              <a:rPr lang="en-US" dirty="0"/>
              <a:t>Now for this to really work, we need to count on that last term to act as an </a:t>
            </a:r>
            <a:r>
              <a:rPr lang="en-US" dirty="0" err="1" smtClean="0"/>
              <a:t>interactor</a:t>
            </a:r>
            <a:r>
              <a:rPr lang="en-US" dirty="0" smtClean="0"/>
              <a:t> </a:t>
            </a:r>
            <a:r>
              <a:rPr lang="en-US" dirty="0"/>
              <a:t>on all the other variables, so we don’t use a regression, but instead a GBRT (many other options would also work).</a:t>
            </a:r>
            <a:r>
              <a:rPr lang="en-CA" dirty="0"/>
              <a:t> </a:t>
            </a:r>
            <a:endParaRPr lang="en-CA" dirty="0" smtClean="0"/>
          </a:p>
          <a:p>
            <a:pPr lvl="1"/>
            <a:endParaRPr lang="en-CA" dirty="0"/>
          </a:p>
          <a:p>
            <a:pPr lvl="1"/>
            <a:endParaRPr lang="en-CA" dirty="0" smtClean="0"/>
          </a:p>
          <a:p>
            <a:pPr lvl="1"/>
            <a:endParaRPr lang="en-CA" dirty="0"/>
          </a:p>
          <a:p>
            <a:endParaRPr lang="en-CA" dirty="0"/>
          </a:p>
          <a:p>
            <a:endParaRPr lang="en-CA" dirty="0" smtClean="0"/>
          </a:p>
          <a:p>
            <a:endParaRPr lang="en-CA" dirty="0" smtClean="0"/>
          </a:p>
          <a:p>
            <a:r>
              <a:rPr lang="en-CA" dirty="0" smtClean="0"/>
              <a:t>This gives us 500 estimates of each home’s residual based on each of the 500 nearest neighbours.</a:t>
            </a:r>
            <a:endParaRPr lang="en-CA" dirty="0"/>
          </a:p>
          <a:p>
            <a:pPr lvl="1"/>
            <a:r>
              <a:rPr lang="en-CA" dirty="0" smtClean="0"/>
              <a:t>Finally, we can take the 500 different estimates of each home’s residual and use each as a new variable (or simply take a weighted average).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59237023"/>
              </p:ext>
            </p:extLst>
          </p:nvPr>
        </p:nvGraphicFramePr>
        <p:xfrm>
          <a:off x="457200" y="3700646"/>
          <a:ext cx="8229600" cy="774700"/>
        </p:xfrm>
        <a:graphic>
          <a:graphicData uri="http://schemas.openxmlformats.org/presentationml/2006/ole">
            <mc:AlternateContent xmlns:mc="http://schemas.openxmlformats.org/markup-compatibility/2006">
              <mc:Choice xmlns:v="urn:schemas-microsoft-com:vml" Requires="v">
                <p:oleObj spid="_x0000_s5194" name="Document" r:id="rId5" imgW="8229600" imgH="774700" progId="Word.Document.12">
                  <p:embed/>
                </p:oleObj>
              </mc:Choice>
              <mc:Fallback>
                <p:oleObj name="Document" r:id="rId5" imgW="8229600" imgH="774700" progId="Word.Document.12">
                  <p:embed/>
                  <p:pic>
                    <p:nvPicPr>
                      <p:cNvPr id="0" name=""/>
                      <p:cNvPicPr/>
                      <p:nvPr/>
                    </p:nvPicPr>
                    <p:blipFill>
                      <a:blip r:embed="rId6"/>
                      <a:stretch>
                        <a:fillRect/>
                      </a:stretch>
                    </p:blipFill>
                    <p:spPr>
                      <a:xfrm>
                        <a:off x="457200" y="3700646"/>
                        <a:ext cx="8229600" cy="774700"/>
                      </a:xfrm>
                      <a:prstGeom prst="rect">
                        <a:avLst/>
                      </a:prstGeom>
                    </p:spPr>
                  </p:pic>
                </p:oleObj>
              </mc:Fallback>
            </mc:AlternateContent>
          </a:graphicData>
        </a:graphic>
      </p:graphicFrame>
    </p:spTree>
    <p:extLst>
      <p:ext uri="{BB962C8B-B14F-4D97-AF65-F5344CB8AC3E}">
        <p14:creationId xmlns:p14="http://schemas.microsoft.com/office/powerpoint/2010/main" val="3805239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Topic)</a:t>
            </a:r>
            <a:br>
              <a:rPr lang="en-US" dirty="0" smtClean="0"/>
            </a:br>
            <a:r>
              <a:rPr lang="en-US" dirty="0" smtClean="0"/>
              <a:t>Constrained Similarity Fitting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Given the limited data set, it may make sense to impose constraints on the fitting in order to obtain more robust results.</a:t>
            </a:r>
          </a:p>
          <a:p>
            <a:pPr marL="457200" lvl="1" indent="0">
              <a:buNone/>
            </a:pPr>
            <a:endParaRPr lang="en-US" dirty="0"/>
          </a:p>
          <a:p>
            <a:pPr lvl="1">
              <a:buFont typeface="Wingdings" panose="05000000000000000000" pitchFamily="2" charset="2"/>
              <a:buChar char="Ø"/>
            </a:pPr>
            <a:r>
              <a:rPr lang="en-US" dirty="0" smtClean="0"/>
              <a:t>Create a preference for using features that are important throughout their full spectrum of values</a:t>
            </a:r>
          </a:p>
          <a:p>
            <a:pPr lvl="2">
              <a:buFont typeface="Arial" panose="020B0604020202020204" pitchFamily="34" charset="0"/>
              <a:buChar char="•"/>
            </a:pPr>
            <a:r>
              <a:rPr lang="en-US" dirty="0" smtClean="0"/>
              <a:t>More likely to be economically important (vs noise)</a:t>
            </a:r>
          </a:p>
          <a:p>
            <a:pPr lvl="1">
              <a:buFont typeface="Wingdings" panose="05000000000000000000" pitchFamily="2" charset="2"/>
              <a:buChar char="Ø"/>
            </a:pPr>
            <a:r>
              <a:rPr lang="en-US" dirty="0" smtClean="0"/>
              <a:t>Weights determined by the whole dataset, not parts of the dataset.</a:t>
            </a:r>
          </a:p>
        </p:txBody>
      </p:sp>
    </p:spTree>
    <p:extLst>
      <p:ext uri="{BB962C8B-B14F-4D97-AF65-F5344CB8AC3E}">
        <p14:creationId xmlns:p14="http://schemas.microsoft.com/office/powerpoint/2010/main" val="91548530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Illustrating the Idea</a:t>
            </a:r>
            <a:endParaRPr lang="en-US" dirty="0"/>
          </a:p>
        </p:txBody>
      </p:sp>
      <p:sp>
        <p:nvSpPr>
          <p:cNvPr id="3" name="Content Placeholder 2"/>
          <p:cNvSpPr>
            <a:spLocks noGrp="1"/>
          </p:cNvSpPr>
          <p:nvPr>
            <p:ph idx="1"/>
          </p:nvPr>
        </p:nvSpPr>
        <p:spPr/>
        <p:txBody>
          <a:bodyPr/>
          <a:lstStyle/>
          <a:p>
            <a:r>
              <a:rPr lang="en-US" dirty="0" smtClean="0"/>
              <a:t>For which of the following two factors would you be more confident in using (as a forecast) the average value between the red lines?</a:t>
            </a:r>
          </a:p>
          <a:p>
            <a:pPr lvl="1"/>
            <a:r>
              <a:rPr lang="en-US" dirty="0" smtClean="0"/>
              <a:t>(The numbers are identical)</a:t>
            </a:r>
            <a:endParaRPr lang="en-US" dirty="0"/>
          </a:p>
        </p:txBody>
      </p:sp>
    </p:spTree>
    <p:extLst>
      <p:ext uri="{BB962C8B-B14F-4D97-AF65-F5344CB8AC3E}">
        <p14:creationId xmlns:p14="http://schemas.microsoft.com/office/powerpoint/2010/main" val="12696486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1469688926"/>
              </p:ext>
            </p:extLst>
          </p:nvPr>
        </p:nvGraphicFramePr>
        <p:xfrm>
          <a:off x="425450" y="3486150"/>
          <a:ext cx="83058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4137449682"/>
              </p:ext>
            </p:extLst>
          </p:nvPr>
        </p:nvGraphicFramePr>
        <p:xfrm>
          <a:off x="412750" y="702648"/>
          <a:ext cx="8318500" cy="2527300"/>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p:cNvCxnSpPr/>
          <p:nvPr/>
        </p:nvCxnSpPr>
        <p:spPr>
          <a:xfrm>
            <a:off x="8028555" y="463826"/>
            <a:ext cx="44174" cy="584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 name="Straight Connector 4"/>
          <p:cNvCxnSpPr/>
          <p:nvPr/>
        </p:nvCxnSpPr>
        <p:spPr>
          <a:xfrm>
            <a:off x="8495805" y="490274"/>
            <a:ext cx="44174" cy="58420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63497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#1	</a:t>
            </a:r>
            <a:endParaRPr lang="en-US" dirty="0"/>
          </a:p>
        </p:txBody>
      </p:sp>
      <p:sp>
        <p:nvSpPr>
          <p:cNvPr id="3" name="Content Placeholder 2"/>
          <p:cNvSpPr>
            <a:spLocks noGrp="1"/>
          </p:cNvSpPr>
          <p:nvPr>
            <p:ph idx="1"/>
          </p:nvPr>
        </p:nvSpPr>
        <p:spPr/>
        <p:txBody>
          <a:bodyPr>
            <a:normAutofit fontScale="92500"/>
          </a:bodyPr>
          <a:lstStyle/>
          <a:p>
            <a:r>
              <a:rPr lang="en-US" dirty="0" smtClean="0"/>
              <a:t>The first feature is likely to have substantial economic importance, since it describes substantial variation across its entire spectrum.</a:t>
            </a:r>
          </a:p>
          <a:p>
            <a:r>
              <a:rPr lang="en-US" dirty="0" smtClean="0"/>
              <a:t>The second feature may have economic importance, but it is relatively likely to be noise.  </a:t>
            </a:r>
          </a:p>
          <a:p>
            <a:endParaRPr lang="en-US" dirty="0"/>
          </a:p>
          <a:p>
            <a:r>
              <a:rPr lang="en-US" dirty="0" smtClean="0"/>
              <a:t>This would in general lead us to preference the split on the first factor over the second factor. </a:t>
            </a:r>
            <a:endParaRPr lang="en-US" dirty="0"/>
          </a:p>
        </p:txBody>
      </p:sp>
    </p:spTree>
    <p:extLst>
      <p:ext uri="{BB962C8B-B14F-4D97-AF65-F5344CB8AC3E}">
        <p14:creationId xmlns:p14="http://schemas.microsoft.com/office/powerpoint/2010/main" val="20325847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162176"/>
            <a:ext cx="1838325" cy="197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GB Decision Tree Weights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183804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5194833"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6902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Competition Description</a:t>
            </a:r>
            <a:endParaRPr lang="en-CA" dirty="0"/>
          </a:p>
        </p:txBody>
      </p:sp>
      <p:sp>
        <p:nvSpPr>
          <p:cNvPr id="5" name="Text Placeholder 4"/>
          <p:cNvSpPr>
            <a:spLocks noGrp="1"/>
          </p:cNvSpPr>
          <p:nvPr>
            <p:ph type="body" idx="1"/>
          </p:nvPr>
        </p:nvSpPr>
        <p:spPr/>
        <p:txBody>
          <a:bodyPr/>
          <a:lstStyle/>
          <a:p>
            <a:pPr lvl="1"/>
            <a:r>
              <a:rPr lang="en-US" dirty="0"/>
              <a:t>Overview</a:t>
            </a:r>
          </a:p>
          <a:p>
            <a:pPr lvl="1"/>
            <a:r>
              <a:rPr lang="en-US" dirty="0"/>
              <a:t>Scoring</a:t>
            </a:r>
          </a:p>
          <a:p>
            <a:pPr lvl="1"/>
            <a:r>
              <a:rPr lang="en-US" dirty="0"/>
              <a:t>Incentives</a:t>
            </a:r>
          </a:p>
          <a:p>
            <a:pPr lvl="1"/>
            <a:r>
              <a:rPr lang="en-US" dirty="0"/>
              <a:t>Data</a:t>
            </a:r>
          </a:p>
        </p:txBody>
      </p:sp>
    </p:spTree>
    <p:extLst>
      <p:ext uri="{BB962C8B-B14F-4D97-AF65-F5344CB8AC3E}">
        <p14:creationId xmlns:p14="http://schemas.microsoft.com/office/powerpoint/2010/main" val="7073062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008" y="1952625"/>
            <a:ext cx="1750805"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GB Decision Tree Weights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453406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p:cNvCxnSpPr/>
          <p:nvPr/>
        </p:nvCxnSpPr>
        <p:spPr>
          <a:xfrm>
            <a:off x="2728447"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6120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#2</a:t>
            </a:r>
            <a:endParaRPr lang="en-US" dirty="0"/>
          </a:p>
        </p:txBody>
      </p:sp>
      <p:sp>
        <p:nvSpPr>
          <p:cNvPr id="3" name="Content Placeholder 2"/>
          <p:cNvSpPr>
            <a:spLocks noGrp="1"/>
          </p:cNvSpPr>
          <p:nvPr>
            <p:ph idx="1"/>
          </p:nvPr>
        </p:nvSpPr>
        <p:spPr/>
        <p:txBody>
          <a:bodyPr>
            <a:normAutofit/>
          </a:bodyPr>
          <a:lstStyle/>
          <a:p>
            <a:r>
              <a:rPr lang="en-US" dirty="0" smtClean="0"/>
              <a:t>We may want to force a similar importance to nearby observations across the entire spectrum of a feature </a:t>
            </a:r>
          </a:p>
          <a:p>
            <a:pPr lvl="1"/>
            <a:r>
              <a:rPr lang="en-US" dirty="0" smtClean="0"/>
              <a:t>Rather than have discontinuities that are dependent on the local structure.</a:t>
            </a:r>
            <a:endParaRPr lang="en-US" dirty="0"/>
          </a:p>
          <a:p>
            <a:pPr marL="0" indent="0">
              <a:buNone/>
            </a:pPr>
            <a:endParaRPr lang="en-US" dirty="0" smtClean="0"/>
          </a:p>
        </p:txBody>
      </p:sp>
    </p:spTree>
    <p:extLst>
      <p:ext uri="{BB962C8B-B14F-4D97-AF65-F5344CB8AC3E}">
        <p14:creationId xmlns:p14="http://schemas.microsoft.com/office/powerpoint/2010/main" val="21754174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162176"/>
            <a:ext cx="1838325" cy="197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008" y="1952625"/>
            <a:ext cx="1750805"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GB Decision Tree Weights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985961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5"/>
          </a:graphicData>
        </a:graphic>
      </p:graphicFrame>
      <p:cxnSp>
        <p:nvCxnSpPr>
          <p:cNvPr id="8" name="Straight Connector 7"/>
          <p:cNvCxnSpPr/>
          <p:nvPr/>
        </p:nvCxnSpPr>
        <p:spPr>
          <a:xfrm>
            <a:off x="5263550"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2717547"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3459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956" y="1962802"/>
            <a:ext cx="2362200" cy="2223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75" y="1962995"/>
            <a:ext cx="2362200" cy="2223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r>
              <a:rPr lang="en-US" sz="3600" dirty="0" smtClean="0"/>
              <a:t>Alternative Weights</a:t>
            </a:r>
            <a:br>
              <a:rPr lang="en-US" sz="3600" dirty="0" smtClean="0"/>
            </a:br>
            <a:r>
              <a:rPr lang="en-US" sz="3600" dirty="0" smtClean="0"/>
              <a:t>(equal functions of nearby observations)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2601378"/>
              </p:ext>
            </p:extLst>
          </p:nvPr>
        </p:nvGraphicFramePr>
        <p:xfrm>
          <a:off x="457200" y="1610696"/>
          <a:ext cx="8229600" cy="4525963"/>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Straight Connector 14"/>
          <p:cNvCxnSpPr/>
          <p:nvPr/>
        </p:nvCxnSpPr>
        <p:spPr>
          <a:xfrm>
            <a:off x="5263550"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2717547" y="1600200"/>
            <a:ext cx="44174" cy="492604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6553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a:t>
            </a:r>
            <a:br>
              <a:rPr lang="en-US" dirty="0" smtClean="0"/>
            </a:br>
            <a:r>
              <a:rPr lang="en-US" sz="3100" dirty="0" smtClean="0"/>
              <a:t>(Constrained Function)</a:t>
            </a:r>
            <a:endParaRPr lang="en-US" sz="3100" dirty="0"/>
          </a:p>
        </p:txBody>
      </p:sp>
      <p:sp>
        <p:nvSpPr>
          <p:cNvPr id="3" name="Content Placeholder 2"/>
          <p:cNvSpPr>
            <a:spLocks noGrp="1"/>
          </p:cNvSpPr>
          <p:nvPr>
            <p:ph idx="1"/>
          </p:nvPr>
        </p:nvSpPr>
        <p:spPr>
          <a:xfrm>
            <a:off x="457200" y="1600200"/>
            <a:ext cx="8484766" cy="4525963"/>
          </a:xfrm>
        </p:spPr>
        <p:txBody>
          <a:bodyPr>
            <a:normAutofit/>
          </a:bodyPr>
          <a:lstStyle/>
          <a:p>
            <a:pPr marL="514350" indent="-514350">
              <a:buFont typeface="+mj-lt"/>
              <a:buAutoNum type="arabicPeriod"/>
            </a:pPr>
            <a:r>
              <a:rPr lang="en-US" sz="2800" dirty="0" smtClean="0"/>
              <a:t>Create measures of pairwise similarity for X and Y variables.</a:t>
            </a:r>
          </a:p>
          <a:p>
            <a:pPr marL="514350" indent="-514350">
              <a:buFont typeface="+mj-lt"/>
              <a:buAutoNum type="arabicPeriod"/>
            </a:pPr>
            <a:r>
              <a:rPr lang="en-US" sz="2800" dirty="0" smtClean="0"/>
              <a:t>Fit new Y with new X.</a:t>
            </a:r>
            <a:endParaRPr lang="en-US" sz="2800" dirty="0"/>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524970556"/>
              </p:ext>
            </p:extLst>
          </p:nvPr>
        </p:nvGraphicFramePr>
        <p:xfrm>
          <a:off x="1425728" y="40888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1241687" y="3718056"/>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Home1     Home2        …         Home N</a:t>
            </a:r>
          </a:p>
        </p:txBody>
      </p:sp>
      <p:sp>
        <p:nvSpPr>
          <p:cNvPr id="6" name="TextBox 5"/>
          <p:cNvSpPr txBox="1"/>
          <p:nvPr/>
        </p:nvSpPr>
        <p:spPr>
          <a:xfrm rot="16200000">
            <a:off x="-29426" y="4902942"/>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 N          ...      Home 2  Home 1</a:t>
            </a:r>
          </a:p>
        </p:txBody>
      </p:sp>
      <p:sp>
        <p:nvSpPr>
          <p:cNvPr id="9" name="TextBox 8"/>
          <p:cNvSpPr txBox="1"/>
          <p:nvPr/>
        </p:nvSpPr>
        <p:spPr>
          <a:xfrm>
            <a:off x="1473820" y="3410301"/>
            <a:ext cx="2274982" cy="369332"/>
          </a:xfrm>
          <a:prstGeom prst="rect">
            <a:avLst/>
          </a:prstGeom>
          <a:noFill/>
        </p:spPr>
        <p:txBody>
          <a:bodyPr wrap="none" rtlCol="0">
            <a:spAutoFit/>
          </a:bodyPr>
          <a:lstStyle/>
          <a:p>
            <a:r>
              <a:rPr lang="en-US" dirty="0" smtClean="0">
                <a:solidFill>
                  <a:srgbClr val="008000"/>
                </a:solidFill>
              </a:rPr>
              <a:t>Pairwise Relationships</a:t>
            </a:r>
            <a:endParaRPr lang="en-US" dirty="0">
              <a:solidFill>
                <a:srgbClr val="008000"/>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1118452962"/>
              </p:ext>
            </p:extLst>
          </p:nvPr>
        </p:nvGraphicFramePr>
        <p:xfrm>
          <a:off x="3821051" y="4088887"/>
          <a:ext cx="5120915" cy="584200"/>
        </p:xfrm>
        <a:graphic>
          <a:graphicData uri="http://schemas.openxmlformats.org/presentationml/2006/ole">
            <mc:AlternateContent xmlns:mc="http://schemas.openxmlformats.org/markup-compatibility/2006">
              <mc:Choice xmlns:v="urn:schemas-microsoft-com:vml" Requires="v">
                <p:oleObj spid="_x0000_s3251" name="Document" r:id="rId5" imgW="5486400" imgH="584200" progId="Word.Document.12">
                  <p:embed/>
                </p:oleObj>
              </mc:Choice>
              <mc:Fallback>
                <p:oleObj name="Document" r:id="rId5" imgW="5486400" imgH="584200" progId="Word.Document.12">
                  <p:embed/>
                  <p:pic>
                    <p:nvPicPr>
                      <p:cNvPr id="0" name=""/>
                      <p:cNvPicPr/>
                      <p:nvPr/>
                    </p:nvPicPr>
                    <p:blipFill>
                      <a:blip r:embed="rId6"/>
                      <a:stretch>
                        <a:fillRect/>
                      </a:stretch>
                    </p:blipFill>
                    <p:spPr>
                      <a:xfrm>
                        <a:off x="3821051" y="4088887"/>
                        <a:ext cx="5120915" cy="584200"/>
                      </a:xfrm>
                      <a:prstGeom prst="rect">
                        <a:avLst/>
                      </a:prstGeom>
                    </p:spPr>
                  </p:pic>
                </p:oleObj>
              </mc:Fallback>
            </mc:AlternateContent>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991315511"/>
              </p:ext>
            </p:extLst>
          </p:nvPr>
        </p:nvGraphicFramePr>
        <p:xfrm>
          <a:off x="1578128" y="42412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542233122"/>
              </p:ext>
            </p:extLst>
          </p:nvPr>
        </p:nvGraphicFramePr>
        <p:xfrm>
          <a:off x="3967953" y="4922571"/>
          <a:ext cx="5099956" cy="266700"/>
        </p:xfrm>
        <a:graphic>
          <a:graphicData uri="http://schemas.openxmlformats.org/presentationml/2006/ole">
            <mc:AlternateContent xmlns:mc="http://schemas.openxmlformats.org/markup-compatibility/2006">
              <mc:Choice xmlns:v="urn:schemas-microsoft-com:vml" Requires="v">
                <p:oleObj spid="_x0000_s3252" name="Document" r:id="rId8" imgW="5486400" imgH="266700" progId="Word.Document.12">
                  <p:embed/>
                </p:oleObj>
              </mc:Choice>
              <mc:Fallback>
                <p:oleObj name="Document" r:id="rId8" imgW="5486400" imgH="266700" progId="Word.Document.12">
                  <p:embed/>
                  <p:pic>
                    <p:nvPicPr>
                      <p:cNvPr id="0" name=""/>
                      <p:cNvPicPr/>
                      <p:nvPr/>
                    </p:nvPicPr>
                    <p:blipFill>
                      <a:blip r:embed="rId9"/>
                      <a:stretch>
                        <a:fillRect/>
                      </a:stretch>
                    </p:blipFill>
                    <p:spPr>
                      <a:xfrm>
                        <a:off x="3967953" y="4922571"/>
                        <a:ext cx="5099956" cy="2667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260728791"/>
              </p:ext>
            </p:extLst>
          </p:nvPr>
        </p:nvGraphicFramePr>
        <p:xfrm>
          <a:off x="3967953" y="5368720"/>
          <a:ext cx="5176047" cy="508000"/>
        </p:xfrm>
        <a:graphic>
          <a:graphicData uri="http://schemas.openxmlformats.org/presentationml/2006/ole">
            <mc:AlternateContent xmlns:mc="http://schemas.openxmlformats.org/markup-compatibility/2006">
              <mc:Choice xmlns:v="urn:schemas-microsoft-com:vml" Requires="v">
                <p:oleObj spid="_x0000_s3253" name="Document" r:id="rId11" imgW="5486400" imgH="508000" progId="Word.Document.12">
                  <p:embed/>
                </p:oleObj>
              </mc:Choice>
              <mc:Fallback>
                <p:oleObj name="Document" r:id="rId11" imgW="5486400" imgH="508000" progId="Word.Document.12">
                  <p:embed/>
                  <p:pic>
                    <p:nvPicPr>
                      <p:cNvPr id="0" name=""/>
                      <p:cNvPicPr/>
                      <p:nvPr/>
                    </p:nvPicPr>
                    <p:blipFill>
                      <a:blip r:embed="rId12"/>
                      <a:stretch>
                        <a:fillRect/>
                      </a:stretch>
                    </p:blipFill>
                    <p:spPr>
                      <a:xfrm>
                        <a:off x="3967953" y="5368720"/>
                        <a:ext cx="5176047" cy="508000"/>
                      </a:xfrm>
                      <a:prstGeom prst="rect">
                        <a:avLst/>
                      </a:prstGeom>
                    </p:spPr>
                  </p:pic>
                </p:oleObj>
              </mc:Fallback>
            </mc:AlternateContent>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400805269"/>
              </p:ext>
            </p:extLst>
          </p:nvPr>
        </p:nvGraphicFramePr>
        <p:xfrm>
          <a:off x="1730528" y="43936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638271205"/>
              </p:ext>
            </p:extLst>
          </p:nvPr>
        </p:nvGraphicFramePr>
        <p:xfrm>
          <a:off x="1882928" y="45460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094596100"/>
              </p:ext>
            </p:extLst>
          </p:nvPr>
        </p:nvGraphicFramePr>
        <p:xfrm>
          <a:off x="2035328" y="46984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342325189"/>
              </p:ext>
            </p:extLst>
          </p:nvPr>
        </p:nvGraphicFramePr>
        <p:xfrm>
          <a:off x="2187728" y="48508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76504357"/>
              </p:ext>
            </p:extLst>
          </p:nvPr>
        </p:nvGraphicFramePr>
        <p:xfrm>
          <a:off x="2340128" y="50032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169166882"/>
              </p:ext>
            </p:extLst>
          </p:nvPr>
        </p:nvGraphicFramePr>
        <p:xfrm>
          <a:off x="2492528" y="51556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848599303"/>
              </p:ext>
            </p:extLst>
          </p:nvPr>
        </p:nvGraphicFramePr>
        <p:xfrm>
          <a:off x="2644928" y="53080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627937370"/>
              </p:ext>
            </p:extLst>
          </p:nvPr>
        </p:nvGraphicFramePr>
        <p:xfrm>
          <a:off x="2797328" y="5460487"/>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23582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p:cNvGraphicFramePr>
            <a:graphicFrameLocks noChangeAspect="1"/>
          </p:cNvGraphicFramePr>
          <p:nvPr>
            <p:extLst>
              <p:ext uri="{D42A27DB-BD31-4B8C-83A1-F6EECF244321}">
                <p14:modId xmlns:p14="http://schemas.microsoft.com/office/powerpoint/2010/main" val="1965188228"/>
              </p:ext>
            </p:extLst>
          </p:nvPr>
        </p:nvGraphicFramePr>
        <p:xfrm>
          <a:off x="4891310" y="6054637"/>
          <a:ext cx="5486400" cy="736600"/>
        </p:xfrm>
        <a:graphic>
          <a:graphicData uri="http://schemas.openxmlformats.org/presentationml/2006/ole">
            <mc:AlternateContent xmlns:mc="http://schemas.openxmlformats.org/markup-compatibility/2006">
              <mc:Choice xmlns:v="urn:schemas-microsoft-com:vml" Requires="v">
                <p:oleObj spid="_x0000_s7230" name="Document" r:id="rId4" imgW="5486400" imgH="736600" progId="Word.Document.12">
                  <p:embed/>
                </p:oleObj>
              </mc:Choice>
              <mc:Fallback>
                <p:oleObj name="Document" r:id="rId4" imgW="5486400" imgH="736600" progId="Word.Document.12">
                  <p:embed/>
                  <p:pic>
                    <p:nvPicPr>
                      <p:cNvPr id="0" name=""/>
                      <p:cNvPicPr/>
                      <p:nvPr/>
                    </p:nvPicPr>
                    <p:blipFill>
                      <a:blip r:embed="rId5"/>
                      <a:stretch>
                        <a:fillRect/>
                      </a:stretch>
                    </p:blipFill>
                    <p:spPr>
                      <a:xfrm>
                        <a:off x="4891310" y="6054637"/>
                        <a:ext cx="5486400" cy="736600"/>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smtClean="0"/>
              <a:t>Process</a:t>
            </a:r>
            <a:br>
              <a:rPr lang="en-US" dirty="0" smtClean="0"/>
            </a:br>
            <a:r>
              <a:rPr lang="en-US" sz="3100" dirty="0" smtClean="0"/>
              <a:t>(Constrained Function)</a:t>
            </a:r>
            <a:endParaRPr lang="en-US" sz="3100" dirty="0"/>
          </a:p>
        </p:txBody>
      </p:sp>
      <p:sp>
        <p:nvSpPr>
          <p:cNvPr id="3" name="Content Placeholder 2"/>
          <p:cNvSpPr>
            <a:spLocks noGrp="1"/>
          </p:cNvSpPr>
          <p:nvPr>
            <p:ph idx="1"/>
          </p:nvPr>
        </p:nvSpPr>
        <p:spPr>
          <a:xfrm>
            <a:off x="457200" y="1600200"/>
            <a:ext cx="5285409" cy="4525963"/>
          </a:xfrm>
        </p:spPr>
        <p:txBody>
          <a:bodyPr>
            <a:normAutofit fontScale="55000" lnSpcReduction="20000"/>
          </a:bodyPr>
          <a:lstStyle/>
          <a:p>
            <a:pPr marL="514350" indent="-514350">
              <a:buFont typeface="+mj-lt"/>
              <a:buAutoNum type="arabicPeriod"/>
            </a:pPr>
            <a:r>
              <a:rPr lang="en-US" dirty="0"/>
              <a:t>Create measures of pairwise similarity for X and Y variables.</a:t>
            </a:r>
          </a:p>
          <a:p>
            <a:pPr marL="514350" indent="-514350">
              <a:buFont typeface="+mj-lt"/>
              <a:buAutoNum type="arabicPeriod"/>
            </a:pPr>
            <a:r>
              <a:rPr lang="en-US" dirty="0"/>
              <a:t>Fit new Y with new X</a:t>
            </a:r>
            <a:r>
              <a:rPr lang="en-US" dirty="0" smtClean="0"/>
              <a:t>.</a:t>
            </a:r>
          </a:p>
          <a:p>
            <a:pPr marL="514350" indent="-514350">
              <a:buFont typeface="+mj-lt"/>
              <a:buAutoNum type="arabicPeriod"/>
            </a:pPr>
            <a:r>
              <a:rPr lang="en-US" dirty="0" smtClean="0"/>
              <a:t>Using the model from (2), generate an expected </a:t>
            </a:r>
            <a:r>
              <a:rPr lang="en-US" dirty="0"/>
              <a:t>correlation matrix between each home and all homes in the training set.</a:t>
            </a:r>
          </a:p>
          <a:p>
            <a:pPr marL="514350" indent="-514350">
              <a:buFont typeface="+mj-lt"/>
              <a:buAutoNum type="arabicPeriod"/>
            </a:pPr>
            <a:r>
              <a:rPr lang="en-US" dirty="0"/>
              <a:t>Extract multivariate coefficients from matrix (required </a:t>
            </a:r>
            <a:r>
              <a:rPr lang="en-US" dirty="0" err="1"/>
              <a:t>Tihkonov</a:t>
            </a:r>
            <a:r>
              <a:rPr lang="en-US" dirty="0"/>
              <a:t> regularization).</a:t>
            </a:r>
          </a:p>
          <a:p>
            <a:pPr marL="514350" indent="-514350">
              <a:buFont typeface="+mj-lt"/>
              <a:buAutoNum type="arabicPeriod"/>
            </a:pPr>
            <a:r>
              <a:rPr lang="en-US" dirty="0"/>
              <a:t>Multiply coefficients by </a:t>
            </a:r>
            <a:r>
              <a:rPr lang="en-US" dirty="0" smtClean="0"/>
              <a:t>training log errors, </a:t>
            </a:r>
            <a:r>
              <a:rPr lang="en-US" dirty="0"/>
              <a:t>sum result.</a:t>
            </a:r>
          </a:p>
          <a:p>
            <a:pPr marL="0" indent="0">
              <a:buNone/>
            </a:pPr>
            <a:endParaRPr lang="en-US" dirty="0"/>
          </a:p>
          <a:p>
            <a:pPr lvl="1">
              <a:buFont typeface="Wingdings" charset="2"/>
              <a:buChar char="Ø"/>
            </a:pPr>
            <a:r>
              <a:rPr lang="en-US" dirty="0"/>
              <a:t>New </a:t>
            </a:r>
            <a:r>
              <a:rPr lang="en-US" dirty="0" smtClean="0"/>
              <a:t>feature (or into second layer of stacking)</a:t>
            </a:r>
            <a:endParaRPr lang="en-US" dirty="0"/>
          </a:p>
          <a:p>
            <a:pPr marL="457200" lvl="1" indent="0">
              <a:buNone/>
            </a:pPr>
            <a:endParaRPr lang="en-US" dirty="0"/>
          </a:p>
          <a:p>
            <a:pPr marL="457200" lvl="1" indent="0">
              <a:buNone/>
            </a:pPr>
            <a:r>
              <a:rPr lang="en-US" dirty="0"/>
              <a:t>Note: We prohibited matches with a time difference of less than 30 days; this was to mirror the test set prediction circumstances (so this wouldn’t take too much explanatory power from correlated variables that have more stable power over longer horizons).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3106479"/>
              </p:ext>
            </p:extLst>
          </p:nvPr>
        </p:nvGraphicFramePr>
        <p:xfrm>
          <a:off x="6515931" y="782562"/>
          <a:ext cx="2319864" cy="2260600"/>
        </p:xfrm>
        <a:graphic>
          <a:graphicData uri="http://schemas.openxmlformats.org/drawingml/2006/table">
            <a:tbl>
              <a:tblPr bandRow="1">
                <a:tableStyleId>{5C22544A-7EE6-4342-B048-85BDC9FD1C3A}</a:tableStyleId>
              </a:tblPr>
              <a:tblGrid>
                <a:gridCol w="579966"/>
                <a:gridCol w="579966"/>
                <a:gridCol w="586425"/>
                <a:gridCol w="573507"/>
              </a:tblGrid>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6515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56515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56515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6331890" y="411731"/>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Home1     Home2        …         Home N</a:t>
            </a:r>
          </a:p>
        </p:txBody>
      </p:sp>
      <p:sp>
        <p:nvSpPr>
          <p:cNvPr id="6" name="TextBox 5"/>
          <p:cNvSpPr txBox="1"/>
          <p:nvPr/>
        </p:nvSpPr>
        <p:spPr>
          <a:xfrm rot="16200000">
            <a:off x="5060777" y="1596617"/>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 N          ...      Home 2  Home 1</a:t>
            </a:r>
          </a:p>
        </p:txBody>
      </p:sp>
      <p:sp>
        <p:nvSpPr>
          <p:cNvPr id="7" name="Rectangle 6"/>
          <p:cNvSpPr/>
          <p:nvPr/>
        </p:nvSpPr>
        <p:spPr>
          <a:xfrm>
            <a:off x="6748785" y="94984"/>
            <a:ext cx="1905458" cy="369332"/>
          </a:xfrm>
          <a:prstGeom prst="rect">
            <a:avLst/>
          </a:prstGeom>
        </p:spPr>
        <p:txBody>
          <a:bodyPr wrap="none">
            <a:spAutoFit/>
          </a:bodyPr>
          <a:lstStyle/>
          <a:p>
            <a:r>
              <a:rPr lang="en-US" dirty="0" smtClean="0">
                <a:solidFill>
                  <a:srgbClr val="008000"/>
                </a:solidFill>
              </a:rPr>
              <a:t>Correlation Matrix</a:t>
            </a:r>
            <a:endParaRPr lang="en-US" dirty="0">
              <a:solidFill>
                <a:srgbClr val="008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297788191"/>
              </p:ext>
            </p:extLst>
          </p:nvPr>
        </p:nvGraphicFramePr>
        <p:xfrm>
          <a:off x="6654743" y="4148062"/>
          <a:ext cx="579966" cy="2260600"/>
        </p:xfrm>
        <a:graphic>
          <a:graphicData uri="http://schemas.openxmlformats.org/drawingml/2006/table">
            <a:tbl>
              <a:tblPr bandRow="1">
                <a:tableStyleId>{5C22544A-7EE6-4342-B048-85BDC9FD1C3A}</a:tableStyleId>
              </a:tblPr>
              <a:tblGrid>
                <a:gridCol w="579966"/>
              </a:tblGrid>
              <a:tr h="565150">
                <a:tc>
                  <a:txBody>
                    <a:bodyPr/>
                    <a:lstStyle/>
                    <a:p>
                      <a:r>
                        <a:rPr lang="en-US" sz="100" i="1" dirty="0" smtClean="0">
                          <a:effectLst/>
                          <a:latin typeface="Cambria Math"/>
                          <a:ea typeface="ＭＳ 明朝"/>
                          <a:cs typeface="Times New Roman"/>
                        </a:rPr>
                        <a:t>.</a:t>
                      </a:r>
                      <a:r>
                        <a:rPr lang="en-CA" sz="2800" i="1" dirty="0" smtClean="0">
                          <a:effectLst/>
                          <a:latin typeface="Cambria Math"/>
                        </a:rPr>
                        <a:t> </a:t>
                      </a:r>
                      <a:r>
                        <a:rPr lang="en-CA" sz="1100" i="1" dirty="0" err="1" smtClean="0">
                          <a:effectLst/>
                          <a:latin typeface="Cambria Math"/>
                        </a:rPr>
                        <a:t>NaN</a:t>
                      </a:r>
                      <a:endParaRPr lang="en-US" dirty="0"/>
                    </a:p>
                  </a:txBody>
                  <a:tcPr/>
                </a:tc>
              </a:tr>
              <a:tr h="565150">
                <a:tc>
                  <a:txBody>
                    <a:bodyPr/>
                    <a:lstStyle/>
                    <a:p>
                      <a:r>
                        <a:rPr lang="en-US" sz="100" i="1" smtClean="0">
                          <a:effectLst/>
                          <a:latin typeface="Cambria Math"/>
                          <a:ea typeface="ＭＳ 明朝"/>
                          <a:cs typeface="Times New Roman"/>
                        </a:rPr>
                        <a:t>.</a:t>
                      </a:r>
                      <a:r>
                        <a:rPr lang="en-CA" sz="2800" i="1" smtClean="0">
                          <a:effectLst/>
                          <a:latin typeface="Cambria Math"/>
                        </a:rPr>
                        <a:t> </a:t>
                      </a:r>
                      <a:endParaRPr lang="en-US" dirty="0"/>
                    </a:p>
                  </a:txBody>
                  <a:tcPr/>
                </a:tc>
              </a:tr>
              <a:tr h="565150">
                <a:tc>
                  <a:txBody>
                    <a:bodyPr/>
                    <a:lstStyle/>
                    <a:p>
                      <a:r>
                        <a:rPr lang="en-US" sz="100" i="1" smtClean="0">
                          <a:effectLst/>
                          <a:latin typeface="Cambria Math"/>
                          <a:ea typeface="ＭＳ 明朝"/>
                          <a:cs typeface="Times New Roman"/>
                        </a:rPr>
                        <a:t>.</a:t>
                      </a:r>
                      <a:r>
                        <a:rPr lang="en-CA" sz="2800" i="1" smtClean="0">
                          <a:effectLst/>
                          <a:latin typeface="Cambria Math"/>
                        </a:rPr>
                        <a:t> </a:t>
                      </a:r>
                      <a:endParaRPr lang="en-US"/>
                    </a:p>
                  </a:txBody>
                  <a:tcPr/>
                </a:tc>
              </a:tr>
              <a:tr h="565150">
                <a:tc>
                  <a:txBody>
                    <a:bodyPr/>
                    <a:lstStyle/>
                    <a:p>
                      <a:r>
                        <a:rPr lang="en-US" sz="100" i="1" dirty="0" smtClean="0">
                          <a:effectLst/>
                          <a:latin typeface="Cambria Math"/>
                          <a:ea typeface="ＭＳ 明朝"/>
                          <a:cs typeface="Times New Roman"/>
                        </a:rPr>
                        <a:t>.</a:t>
                      </a:r>
                      <a:r>
                        <a:rPr lang="en-CA" sz="2800" i="1" dirty="0" smtClean="0">
                          <a:effectLst/>
                          <a:latin typeface="Cambria Math"/>
                        </a:rPr>
                        <a:t> </a:t>
                      </a:r>
                      <a:endParaRPr lang="en-US" dirty="0"/>
                    </a:p>
                  </a:txBody>
                  <a:tcPr/>
                </a:tc>
              </a:tr>
            </a:tbl>
          </a:graphicData>
        </a:graphic>
      </p:graphicFrame>
      <p:sp>
        <p:nvSpPr>
          <p:cNvPr id="11" name="TextBox 10"/>
          <p:cNvSpPr txBox="1"/>
          <p:nvPr/>
        </p:nvSpPr>
        <p:spPr>
          <a:xfrm>
            <a:off x="6470702" y="3777231"/>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Home1</a:t>
            </a:r>
          </a:p>
        </p:txBody>
      </p:sp>
      <p:sp>
        <p:nvSpPr>
          <p:cNvPr id="12" name="TextBox 11"/>
          <p:cNvSpPr txBox="1"/>
          <p:nvPr/>
        </p:nvSpPr>
        <p:spPr>
          <a:xfrm rot="16200000">
            <a:off x="5199589" y="4962117"/>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 N          ...      Home 2  Home 1</a:t>
            </a:r>
          </a:p>
        </p:txBody>
      </p:sp>
      <p:sp>
        <p:nvSpPr>
          <p:cNvPr id="13" name="TextBox 12"/>
          <p:cNvSpPr txBox="1"/>
          <p:nvPr/>
        </p:nvSpPr>
        <p:spPr>
          <a:xfrm>
            <a:off x="5801179" y="3269399"/>
            <a:ext cx="2212382" cy="646331"/>
          </a:xfrm>
          <a:prstGeom prst="rect">
            <a:avLst/>
          </a:prstGeom>
          <a:noFill/>
        </p:spPr>
        <p:txBody>
          <a:bodyPr wrap="square" rtlCol="0">
            <a:spAutoFit/>
          </a:bodyPr>
          <a:lstStyle/>
          <a:p>
            <a:pPr algn="ctr"/>
            <a:r>
              <a:rPr lang="en-US" dirty="0" smtClean="0">
                <a:solidFill>
                  <a:srgbClr val="008000"/>
                </a:solidFill>
              </a:rPr>
              <a:t>Multivariate </a:t>
            </a:r>
            <a:r>
              <a:rPr lang="en-US" dirty="0" err="1" smtClean="0">
                <a:solidFill>
                  <a:srgbClr val="008000"/>
                </a:solidFill>
              </a:rPr>
              <a:t>Coefs</a:t>
            </a:r>
            <a:r>
              <a:rPr lang="en-US" dirty="0" smtClean="0">
                <a:solidFill>
                  <a:srgbClr val="008000"/>
                </a:solidFill>
              </a:rPr>
              <a:t> to Predict Home 1</a:t>
            </a:r>
            <a:endParaRPr lang="en-US" dirty="0">
              <a:solidFill>
                <a:srgbClr val="008000"/>
              </a:solidFill>
            </a:endParaRPr>
          </a:p>
        </p:txBody>
      </p:sp>
      <p:sp>
        <p:nvSpPr>
          <p:cNvPr id="8" name="Left Brace 7"/>
          <p:cNvSpPr/>
          <p:nvPr/>
        </p:nvSpPr>
        <p:spPr>
          <a:xfrm rot="16200000">
            <a:off x="7171137" y="1700319"/>
            <a:ext cx="451223" cy="3001010"/>
          </a:xfrm>
          <a:prstGeom prst="leftBrace">
            <a:avLst>
              <a:gd name="adj1" fmla="val 38584"/>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064959575"/>
              </p:ext>
            </p:extLst>
          </p:nvPr>
        </p:nvGraphicFramePr>
        <p:xfrm>
          <a:off x="8106834" y="4148062"/>
          <a:ext cx="579966" cy="2260600"/>
        </p:xfrm>
        <a:graphic>
          <a:graphicData uri="http://schemas.openxmlformats.org/drawingml/2006/table">
            <a:tbl>
              <a:tblPr bandRow="1">
                <a:tableStyleId>{5C22544A-7EE6-4342-B048-85BDC9FD1C3A}</a:tableStyleId>
              </a:tblPr>
              <a:tblGrid>
                <a:gridCol w="579966"/>
              </a:tblGrid>
              <a:tr h="565150">
                <a:tc>
                  <a:txBody>
                    <a:bodyPr/>
                    <a:lstStyle/>
                    <a:p>
                      <a:endParaRPr lang="en-US" dirty="0"/>
                    </a:p>
                  </a:txBody>
                  <a:tcPr/>
                </a:tc>
              </a:tr>
              <a:tr h="565150">
                <a:tc>
                  <a:txBody>
                    <a:bodyPr/>
                    <a:lstStyle/>
                    <a:p>
                      <a:endParaRPr lang="en-US" dirty="0"/>
                    </a:p>
                  </a:txBody>
                  <a:tcPr/>
                </a:tc>
              </a:tr>
              <a:tr h="565150">
                <a:tc>
                  <a:txBody>
                    <a:bodyPr/>
                    <a:lstStyle/>
                    <a:p>
                      <a:endParaRPr lang="en-US" dirty="0"/>
                    </a:p>
                  </a:txBody>
                  <a:tcPr/>
                </a:tc>
              </a:tr>
              <a:tr h="565150">
                <a:tc>
                  <a:txBody>
                    <a:bodyPr/>
                    <a:lstStyle/>
                    <a:p>
                      <a:endParaRPr lang="en-US" dirty="0"/>
                    </a:p>
                  </a:txBody>
                  <a:tcPr/>
                </a:tc>
              </a:tr>
            </a:tbl>
          </a:graphicData>
        </a:graphic>
      </p:graphicFrame>
      <p:sp>
        <p:nvSpPr>
          <p:cNvPr id="16" name="TextBox 15"/>
          <p:cNvSpPr txBox="1"/>
          <p:nvPr/>
        </p:nvSpPr>
        <p:spPr>
          <a:xfrm rot="16200000">
            <a:off x="6651680" y="4962117"/>
            <a:ext cx="272626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Home N          ...      Home 2  Home 1</a:t>
            </a:r>
          </a:p>
        </p:txBody>
      </p:sp>
      <p:sp>
        <p:nvSpPr>
          <p:cNvPr id="17" name="TextBox 16"/>
          <p:cNvSpPr txBox="1"/>
          <p:nvPr/>
        </p:nvSpPr>
        <p:spPr>
          <a:xfrm>
            <a:off x="7253270" y="3460484"/>
            <a:ext cx="2212382" cy="369332"/>
          </a:xfrm>
          <a:prstGeom prst="rect">
            <a:avLst/>
          </a:prstGeom>
          <a:noFill/>
        </p:spPr>
        <p:txBody>
          <a:bodyPr wrap="square" rtlCol="0">
            <a:spAutoFit/>
          </a:bodyPr>
          <a:lstStyle/>
          <a:p>
            <a:pPr algn="ctr"/>
            <a:r>
              <a:rPr lang="en-US" dirty="0" smtClean="0">
                <a:solidFill>
                  <a:srgbClr val="008000"/>
                </a:solidFill>
              </a:rPr>
              <a:t>Log Errors</a:t>
            </a:r>
            <a:endParaRPr lang="en-US" dirty="0">
              <a:solidFill>
                <a:srgbClr val="008000"/>
              </a:solidFill>
            </a:endParaRPr>
          </a:p>
        </p:txBody>
      </p:sp>
      <p:sp>
        <p:nvSpPr>
          <p:cNvPr id="18" name="TextBox 17"/>
          <p:cNvSpPr txBox="1"/>
          <p:nvPr/>
        </p:nvSpPr>
        <p:spPr>
          <a:xfrm>
            <a:off x="5801179" y="3460484"/>
            <a:ext cx="2212382" cy="369332"/>
          </a:xfrm>
          <a:prstGeom prst="rect">
            <a:avLst/>
          </a:prstGeom>
          <a:noFill/>
        </p:spPr>
        <p:txBody>
          <a:bodyPr wrap="square" rtlCol="0">
            <a:spAutoFit/>
          </a:bodyPr>
          <a:lstStyle/>
          <a:p>
            <a:pPr algn="ctr"/>
            <a:r>
              <a:rPr lang="en-US" dirty="0" smtClean="0">
                <a:solidFill>
                  <a:srgbClr val="008000"/>
                </a:solidFill>
              </a:rPr>
              <a:t>Beta</a:t>
            </a:r>
            <a:endParaRPr lang="en-US" dirty="0">
              <a:solidFill>
                <a:srgbClr val="008000"/>
              </a:solidFill>
            </a:endParaRPr>
          </a:p>
        </p:txBody>
      </p:sp>
      <p:sp>
        <p:nvSpPr>
          <p:cNvPr id="19" name="Multiply 18"/>
          <p:cNvSpPr/>
          <p:nvPr/>
        </p:nvSpPr>
        <p:spPr>
          <a:xfrm>
            <a:off x="7384849" y="5028602"/>
            <a:ext cx="399131" cy="491595"/>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05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11" grpId="0"/>
      <p:bldP spid="12" grpId="0"/>
      <p:bldP spid="13" grpId="0"/>
      <p:bldP spid="13" grpId="1"/>
      <p:bldP spid="8" grpId="0" animBg="1"/>
      <p:bldP spid="8" grpId="1" animBg="1"/>
      <p:bldP spid="16" grpId="0"/>
      <p:bldP spid="17" grpId="0"/>
      <p:bldP spid="18" grpId="0"/>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Items we Explored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Some of these had explanatory power, but almost all were dropped due to tradeoffs between their limited benefits and computational cost / complexity.</a:t>
            </a:r>
          </a:p>
          <a:p>
            <a:pPr marL="0" indent="0">
              <a:buNone/>
            </a:pPr>
            <a:endParaRPr lang="en-US" dirty="0"/>
          </a:p>
          <a:p>
            <a:pPr marL="0" indent="0">
              <a:buNone/>
            </a:pPr>
            <a:r>
              <a:rPr lang="en-US" dirty="0" smtClean="0"/>
              <a:t>Note: no outside data.</a:t>
            </a:r>
          </a:p>
          <a:p>
            <a:pPr marL="0" indent="0">
              <a:buNone/>
            </a:pPr>
            <a:endParaRPr lang="en-US" dirty="0" smtClean="0"/>
          </a:p>
          <a:p>
            <a:pPr marL="914400" lvl="1" indent="-514350">
              <a:buFont typeface="+mj-lt"/>
              <a:buAutoNum type="arabicPeriod"/>
            </a:pPr>
            <a:r>
              <a:rPr lang="en-US" dirty="0" smtClean="0"/>
              <a:t>Fit assessment values with the other features.  Use the residual as a new feature.</a:t>
            </a:r>
          </a:p>
          <a:p>
            <a:pPr marL="914400" lvl="1" indent="-514350">
              <a:buFont typeface="+mj-lt"/>
              <a:buAutoNum type="arabicPeriod"/>
            </a:pPr>
            <a:r>
              <a:rPr lang="en-US" dirty="0" smtClean="0"/>
              <a:t>Width of the street (proxy for traffic).</a:t>
            </a:r>
          </a:p>
          <a:p>
            <a:pPr marL="914400" lvl="1" indent="-514350">
              <a:buFont typeface="+mj-lt"/>
              <a:buAutoNum type="arabicPeriod"/>
            </a:pPr>
            <a:r>
              <a:rPr lang="en-US" dirty="0" smtClean="0"/>
              <a:t>The direction the home was facing.</a:t>
            </a:r>
          </a:p>
          <a:p>
            <a:pPr marL="914400" lvl="1" indent="-514350">
              <a:buFont typeface="+mj-lt"/>
              <a:buAutoNum type="arabicPeriod"/>
            </a:pPr>
            <a:r>
              <a:rPr lang="en-US" dirty="0" smtClean="0"/>
              <a:t>Density of the neighborhood.</a:t>
            </a:r>
          </a:p>
          <a:p>
            <a:pPr marL="914400" lvl="1" indent="-514350">
              <a:buFont typeface="+mj-lt"/>
              <a:buAutoNum type="arabicPeriod"/>
            </a:pPr>
            <a:r>
              <a:rPr lang="en-US" dirty="0" smtClean="0"/>
              <a:t>Near a “park” (empty space)</a:t>
            </a:r>
          </a:p>
          <a:p>
            <a:pPr marL="914400" lvl="1" indent="-514350">
              <a:buFont typeface="+mj-lt"/>
              <a:buAutoNum type="arabicPeriod"/>
            </a:pPr>
            <a:r>
              <a:rPr lang="en-US" dirty="0" smtClean="0"/>
              <a:t>Proportion of nearby homes that were recently sold.</a:t>
            </a:r>
          </a:p>
          <a:p>
            <a:pPr marL="914400" lvl="1" indent="-514350">
              <a:buFont typeface="+mj-lt"/>
              <a:buAutoNum type="arabicPeriod"/>
            </a:pPr>
            <a:r>
              <a:rPr lang="en-US" dirty="0" smtClean="0"/>
              <a:t>Prior same-home sales</a:t>
            </a:r>
          </a:p>
          <a:p>
            <a:pPr marL="1314450" lvl="2" indent="-514350"/>
            <a:r>
              <a:rPr lang="en-US" dirty="0" smtClean="0"/>
              <a:t>This one was odd – there appears to be a structural break ~ on Jan 1</a:t>
            </a:r>
            <a:r>
              <a:rPr lang="en-US" baseline="30000" dirty="0" smtClean="0"/>
              <a:t>st</a:t>
            </a:r>
            <a:r>
              <a:rPr lang="en-US" dirty="0" smtClean="0"/>
              <a:t> 2017. </a:t>
            </a:r>
          </a:p>
          <a:p>
            <a:pPr marL="514350" indent="-514350">
              <a:buFont typeface="+mj-lt"/>
              <a:buAutoNum type="arabicPeriod"/>
            </a:pPr>
            <a:endParaRPr lang="en-US" dirty="0"/>
          </a:p>
        </p:txBody>
      </p:sp>
    </p:spTree>
    <p:extLst>
      <p:ext uri="{BB962C8B-B14F-4D97-AF65-F5344CB8AC3E}">
        <p14:creationId xmlns:p14="http://schemas.microsoft.com/office/powerpoint/2010/main" val="2308445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Resales</a:t>
            </a:r>
            <a:endParaRPr lang="en-CA" dirty="0"/>
          </a:p>
        </p:txBody>
      </p:sp>
      <p:sp>
        <p:nvSpPr>
          <p:cNvPr id="4" name="Text Placeholder 3"/>
          <p:cNvSpPr>
            <a:spLocks noGrp="1"/>
          </p:cNvSpPr>
          <p:nvPr>
            <p:ph type="body" idx="1"/>
          </p:nvPr>
        </p:nvSpPr>
        <p:spPr>
          <a:xfrm>
            <a:off x="457200" y="906463"/>
            <a:ext cx="4040188" cy="639762"/>
          </a:xfrm>
        </p:spPr>
        <p:txBody>
          <a:bodyPr/>
          <a:lstStyle/>
          <a:p>
            <a:pPr algn="ctr"/>
            <a:r>
              <a:rPr lang="en-US" dirty="0" smtClean="0"/>
              <a:t>2016 for both sales</a:t>
            </a:r>
            <a:endParaRPr lang="en-CA" dirty="0"/>
          </a:p>
        </p:txBody>
      </p:sp>
      <p:sp>
        <p:nvSpPr>
          <p:cNvPr id="6" name="Text Placeholder 5"/>
          <p:cNvSpPr>
            <a:spLocks noGrp="1"/>
          </p:cNvSpPr>
          <p:nvPr>
            <p:ph type="body" sz="quarter" idx="3"/>
          </p:nvPr>
        </p:nvSpPr>
        <p:spPr>
          <a:xfrm>
            <a:off x="4645025" y="906463"/>
            <a:ext cx="4041775" cy="639762"/>
          </a:xfrm>
        </p:spPr>
        <p:txBody>
          <a:bodyPr/>
          <a:lstStyle/>
          <a:p>
            <a:pPr algn="ctr"/>
            <a:r>
              <a:rPr lang="en-US" dirty="0" smtClean="0"/>
              <a:t>2017 for both sales</a:t>
            </a:r>
            <a:endParaRPr lang="en-CA" dirty="0"/>
          </a:p>
        </p:txBody>
      </p:sp>
      <p:pic>
        <p:nvPicPr>
          <p:cNvPr id="81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0394" y="1497806"/>
            <a:ext cx="37338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flipV="1">
            <a:off x="1123950" y="2414587"/>
            <a:ext cx="3105150" cy="1166814"/>
          </a:xfrm>
          <a:prstGeom prst="line">
            <a:avLst/>
          </a:prstGeom>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1390650" y="3831431"/>
            <a:ext cx="2657475" cy="369332"/>
          </a:xfrm>
          <a:prstGeom prst="rect">
            <a:avLst/>
          </a:prstGeom>
          <a:noFill/>
        </p:spPr>
        <p:txBody>
          <a:bodyPr wrap="square" rtlCol="0">
            <a:spAutoFit/>
          </a:bodyPr>
          <a:lstStyle/>
          <a:p>
            <a:r>
              <a:rPr lang="en-US" dirty="0" smtClean="0"/>
              <a:t>Residual of First Sale</a:t>
            </a:r>
            <a:endParaRPr lang="en-CA" dirty="0"/>
          </a:p>
        </p:txBody>
      </p:sp>
      <p:sp>
        <p:nvSpPr>
          <p:cNvPr id="17" name="TextBox 16"/>
          <p:cNvSpPr txBox="1"/>
          <p:nvPr/>
        </p:nvSpPr>
        <p:spPr>
          <a:xfrm rot="16200000">
            <a:off x="-823912" y="2298977"/>
            <a:ext cx="2657475" cy="369332"/>
          </a:xfrm>
          <a:prstGeom prst="rect">
            <a:avLst/>
          </a:prstGeom>
          <a:noFill/>
        </p:spPr>
        <p:txBody>
          <a:bodyPr wrap="square" rtlCol="0">
            <a:spAutoFit/>
          </a:bodyPr>
          <a:lstStyle/>
          <a:p>
            <a:r>
              <a:rPr lang="en-US" dirty="0" smtClean="0"/>
              <a:t>Residual of Second Sale</a:t>
            </a:r>
            <a:endParaRPr lang="en-CA" dirty="0"/>
          </a:p>
        </p:txBody>
      </p:sp>
      <p:pic>
        <p:nvPicPr>
          <p:cNvPr id="8195"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827587" y="1516856"/>
            <a:ext cx="36766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20308300">
            <a:off x="2867026" y="2813329"/>
            <a:ext cx="1066800" cy="369332"/>
          </a:xfrm>
          <a:prstGeom prst="rect">
            <a:avLst/>
          </a:prstGeom>
          <a:noFill/>
        </p:spPr>
        <p:txBody>
          <a:bodyPr wrap="square" rtlCol="0">
            <a:spAutoFit/>
          </a:bodyPr>
          <a:lstStyle/>
          <a:p>
            <a:r>
              <a:rPr lang="en-US" dirty="0" smtClean="0">
                <a:solidFill>
                  <a:schemeClr val="accent3"/>
                </a:solidFill>
              </a:rPr>
              <a:t>Slope = 1</a:t>
            </a:r>
            <a:endParaRPr lang="en-CA" dirty="0">
              <a:solidFill>
                <a:schemeClr val="accent3"/>
              </a:solidFill>
            </a:endParaRPr>
          </a:p>
        </p:txBody>
      </p:sp>
      <p:cxnSp>
        <p:nvCxnSpPr>
          <p:cNvPr id="26" name="Straight Connector 25"/>
          <p:cNvCxnSpPr/>
          <p:nvPr/>
        </p:nvCxnSpPr>
        <p:spPr>
          <a:xfrm flipH="1" flipV="1">
            <a:off x="5276850" y="2000250"/>
            <a:ext cx="3105151" cy="1228726"/>
          </a:xfrm>
          <a:prstGeom prst="line">
            <a:avLst/>
          </a:prstGeom>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rot="1366284">
            <a:off x="7052583" y="2567294"/>
            <a:ext cx="1181488" cy="369332"/>
          </a:xfrm>
          <a:prstGeom prst="rect">
            <a:avLst/>
          </a:prstGeom>
          <a:noFill/>
        </p:spPr>
        <p:txBody>
          <a:bodyPr wrap="square" rtlCol="0">
            <a:spAutoFit/>
          </a:bodyPr>
          <a:lstStyle/>
          <a:p>
            <a:r>
              <a:rPr lang="en-US" dirty="0" smtClean="0">
                <a:solidFill>
                  <a:schemeClr val="accent2"/>
                </a:solidFill>
              </a:rPr>
              <a:t>Slope = -1</a:t>
            </a:r>
            <a:endParaRPr lang="en-CA" dirty="0">
              <a:solidFill>
                <a:schemeClr val="accent2"/>
              </a:solidFill>
            </a:endParaRPr>
          </a:p>
        </p:txBody>
      </p:sp>
      <p:sp>
        <p:nvSpPr>
          <p:cNvPr id="32" name="TextBox 31"/>
          <p:cNvSpPr txBox="1"/>
          <p:nvPr/>
        </p:nvSpPr>
        <p:spPr>
          <a:xfrm>
            <a:off x="5410200" y="3831431"/>
            <a:ext cx="2657475" cy="369332"/>
          </a:xfrm>
          <a:prstGeom prst="rect">
            <a:avLst/>
          </a:prstGeom>
          <a:noFill/>
        </p:spPr>
        <p:txBody>
          <a:bodyPr wrap="square" rtlCol="0">
            <a:spAutoFit/>
          </a:bodyPr>
          <a:lstStyle/>
          <a:p>
            <a:r>
              <a:rPr lang="en-US" dirty="0" smtClean="0"/>
              <a:t>Residual of First Sale</a:t>
            </a:r>
            <a:endParaRPr lang="en-CA" dirty="0"/>
          </a:p>
        </p:txBody>
      </p:sp>
      <p:sp>
        <p:nvSpPr>
          <p:cNvPr id="33" name="TextBox 32"/>
          <p:cNvSpPr txBox="1"/>
          <p:nvPr/>
        </p:nvSpPr>
        <p:spPr>
          <a:xfrm rot="16200000">
            <a:off x="3357010" y="2420421"/>
            <a:ext cx="2657475" cy="369332"/>
          </a:xfrm>
          <a:prstGeom prst="rect">
            <a:avLst/>
          </a:prstGeom>
          <a:noFill/>
        </p:spPr>
        <p:txBody>
          <a:bodyPr wrap="square" rtlCol="0">
            <a:spAutoFit/>
          </a:bodyPr>
          <a:lstStyle/>
          <a:p>
            <a:r>
              <a:rPr lang="en-US" dirty="0" smtClean="0"/>
              <a:t>Residual of Second Sale</a:t>
            </a:r>
            <a:endParaRPr lang="en-CA" dirty="0"/>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516" y="4640638"/>
            <a:ext cx="329505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 Placeholder 5"/>
          <p:cNvSpPr txBox="1">
            <a:spLocks/>
          </p:cNvSpPr>
          <p:nvPr/>
        </p:nvSpPr>
        <p:spPr>
          <a:xfrm>
            <a:off x="2625191" y="4106863"/>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ctr"/>
            <a:r>
              <a:rPr lang="en-US" sz="2000" dirty="0" smtClean="0"/>
              <a:t>2016 for first sale; 2017 for second</a:t>
            </a:r>
            <a:endParaRPr lang="en-CA" sz="2000" dirty="0"/>
          </a:p>
        </p:txBody>
      </p:sp>
      <p:cxnSp>
        <p:nvCxnSpPr>
          <p:cNvPr id="18" name="Straight Connector 17"/>
          <p:cNvCxnSpPr/>
          <p:nvPr/>
        </p:nvCxnSpPr>
        <p:spPr>
          <a:xfrm flipV="1">
            <a:off x="5145876" y="1984600"/>
            <a:ext cx="3105150" cy="1166814"/>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p:cNvSpPr txBox="1"/>
          <p:nvPr/>
        </p:nvSpPr>
        <p:spPr>
          <a:xfrm rot="20308300">
            <a:off x="5137217" y="2597440"/>
            <a:ext cx="1066800" cy="369332"/>
          </a:xfrm>
          <a:prstGeom prst="rect">
            <a:avLst/>
          </a:prstGeom>
          <a:noFill/>
        </p:spPr>
        <p:txBody>
          <a:bodyPr wrap="square" rtlCol="0">
            <a:spAutoFit/>
          </a:bodyPr>
          <a:lstStyle/>
          <a:p>
            <a:r>
              <a:rPr lang="en-US" dirty="0" smtClean="0">
                <a:solidFill>
                  <a:schemeClr val="accent3"/>
                </a:solidFill>
              </a:rPr>
              <a:t>Slope = 1</a:t>
            </a:r>
            <a:endParaRPr lang="en-CA" dirty="0">
              <a:solidFill>
                <a:schemeClr val="accent3"/>
              </a:solidFill>
            </a:endParaRPr>
          </a:p>
        </p:txBody>
      </p:sp>
    </p:spTree>
    <p:extLst>
      <p:ext uri="{BB962C8B-B14F-4D97-AF65-F5344CB8AC3E}">
        <p14:creationId xmlns:p14="http://schemas.microsoft.com/office/powerpoint/2010/main" val="3559327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p:bldP spid="17" grpId="0"/>
      <p:bldP spid="30" grpId="0"/>
      <p:bldP spid="32" grpId="0"/>
      <p:bldP spid="32" grpId="1"/>
      <p:bldP spid="33" grpId="0"/>
      <p:bldP spid="33" grpId="1"/>
      <p:bldP spid="38" grpId="0" build="p"/>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32787438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3" name="Content Placeholder 2"/>
          <p:cNvSpPr>
            <a:spLocks noGrp="1"/>
          </p:cNvSpPr>
          <p:nvPr>
            <p:ph idx="1"/>
          </p:nvPr>
        </p:nvSpPr>
        <p:spPr/>
        <p:txBody>
          <a:bodyPr>
            <a:normAutofit fontScale="92500"/>
          </a:bodyPr>
          <a:lstStyle/>
          <a:p>
            <a:r>
              <a:rPr lang="en-US" dirty="0" smtClean="0"/>
              <a:t>First/first serious competition; we didn’t have any code built up, so this part was pretty limited.</a:t>
            </a:r>
          </a:p>
          <a:p>
            <a:endParaRPr lang="en-US" dirty="0" smtClean="0"/>
          </a:p>
          <a:p>
            <a:pPr lvl="1"/>
            <a:r>
              <a:rPr lang="en-US" dirty="0" err="1" smtClean="0"/>
              <a:t>LightGBM</a:t>
            </a:r>
            <a:r>
              <a:rPr lang="en-US" dirty="0" smtClean="0"/>
              <a:t>, </a:t>
            </a:r>
            <a:r>
              <a:rPr lang="en-US" dirty="0" err="1" smtClean="0"/>
              <a:t>XGBoost</a:t>
            </a:r>
            <a:r>
              <a:rPr lang="en-US" dirty="0" smtClean="0"/>
              <a:t>, ANN (MLP), OLS, Constrained OLS.</a:t>
            </a:r>
          </a:p>
          <a:p>
            <a:pPr lvl="1"/>
            <a:r>
              <a:rPr lang="en-US" dirty="0" smtClean="0"/>
              <a:t>Three layers</a:t>
            </a:r>
          </a:p>
          <a:p>
            <a:pPr lvl="1"/>
            <a:endParaRPr lang="en-US" dirty="0"/>
          </a:p>
          <a:p>
            <a:r>
              <a:rPr lang="en-US" dirty="0" smtClean="0"/>
              <a:t>Then last day:  Add </a:t>
            </a:r>
            <a:r>
              <a:rPr lang="en-US" dirty="0" err="1" smtClean="0"/>
              <a:t>Catboost</a:t>
            </a:r>
            <a:r>
              <a:rPr lang="en-US" dirty="0" smtClean="0"/>
              <a:t> @ ~45% weight with no parameter tuning.</a:t>
            </a:r>
          </a:p>
        </p:txBody>
      </p:sp>
    </p:spTree>
    <p:extLst>
      <p:ext uri="{BB962C8B-B14F-4D97-AF65-F5344CB8AC3E}">
        <p14:creationId xmlns:p14="http://schemas.microsoft.com/office/powerpoint/2010/main" val="3273877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Zillow has a proprietary model they use to predict home sales.   The objective of the competition is to predict the log errors of their model.</a:t>
            </a:r>
          </a:p>
          <a:p>
            <a:pPr lvl="2"/>
            <a:endParaRPr lang="en-US" dirty="0" smtClean="0"/>
          </a:p>
          <a:p>
            <a:pPr lvl="2"/>
            <a:endParaRPr lang="en-US" dirty="0"/>
          </a:p>
          <a:p>
            <a:pPr lvl="1"/>
            <a:endParaRPr lang="en-US" dirty="0" smtClean="0"/>
          </a:p>
          <a:p>
            <a:pPr lvl="1"/>
            <a:r>
              <a:rPr lang="en-US" dirty="0" smtClean="0"/>
              <a:t>Scoring is based on MAE.</a:t>
            </a:r>
          </a:p>
          <a:p>
            <a:pPr lvl="1"/>
            <a:endParaRPr lang="en-US" dirty="0" smtClean="0"/>
          </a:p>
          <a:p>
            <a:r>
              <a:rPr lang="en-US" dirty="0" smtClean="0"/>
              <a:t>Economic rationale is important, but we might get counter-intuitive results.</a:t>
            </a:r>
            <a:endParaRPr lang="en-US" dirty="0"/>
          </a:p>
        </p:txBody>
      </p:sp>
      <p:sp>
        <p:nvSpPr>
          <p:cNvPr id="4" name="Rectangle 3"/>
          <p:cNvSpPr/>
          <p:nvPr/>
        </p:nvSpPr>
        <p:spPr>
          <a:xfrm>
            <a:off x="1132017" y="3396271"/>
            <a:ext cx="5823418" cy="461665"/>
          </a:xfrm>
          <a:prstGeom prst="rect">
            <a:avLst/>
          </a:prstGeom>
        </p:spPr>
        <p:txBody>
          <a:bodyPr wrap="square">
            <a:spAutoFit/>
          </a:bodyPr>
          <a:lstStyle/>
          <a:p>
            <a:r>
              <a:rPr lang="en-US" sz="2400" dirty="0" err="1"/>
              <a:t>logerror</a:t>
            </a:r>
            <a:r>
              <a:rPr lang="en-US" sz="2400" dirty="0"/>
              <a:t>=log(</a:t>
            </a:r>
            <a:r>
              <a:rPr lang="en-US" sz="2400" dirty="0" err="1"/>
              <a:t>Zestimate</a:t>
            </a:r>
            <a:r>
              <a:rPr lang="en-US" sz="2400" dirty="0"/>
              <a:t>)−log(</a:t>
            </a:r>
            <a:r>
              <a:rPr lang="en-US" sz="2400" dirty="0" err="1"/>
              <a:t>SalePrice</a:t>
            </a:r>
            <a:r>
              <a:rPr lang="en-US" sz="2400" dirty="0"/>
              <a:t>)</a:t>
            </a:r>
          </a:p>
        </p:txBody>
      </p:sp>
    </p:spTree>
    <p:extLst>
      <p:ext uri="{BB962C8B-B14F-4D97-AF65-F5344CB8AC3E}">
        <p14:creationId xmlns:p14="http://schemas.microsoft.com/office/powerpoint/2010/main" val="30356726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 Wrinkle</a:t>
            </a:r>
            <a:endParaRPr lang="en-US" dirty="0"/>
          </a:p>
        </p:txBody>
      </p:sp>
      <p:sp>
        <p:nvSpPr>
          <p:cNvPr id="3" name="Content Placeholder 2"/>
          <p:cNvSpPr>
            <a:spLocks noGrp="1"/>
          </p:cNvSpPr>
          <p:nvPr>
            <p:ph idx="1"/>
          </p:nvPr>
        </p:nvSpPr>
        <p:spPr/>
        <p:txBody>
          <a:bodyPr>
            <a:normAutofit/>
          </a:bodyPr>
          <a:lstStyle/>
          <a:p>
            <a:r>
              <a:rPr lang="en-US" dirty="0" smtClean="0"/>
              <a:t>If you have priors of different strength for your features, you would like to reflect this in your modeling via shrinkage of observed relationships.  </a:t>
            </a:r>
          </a:p>
          <a:p>
            <a:pPr lvl="1"/>
            <a:r>
              <a:rPr lang="en-US" dirty="0" smtClean="0"/>
              <a:t>Since most ML functions are not built to handle priors of different strength, we instead did this by modeling segregated feature sets in the first layer. </a:t>
            </a:r>
          </a:p>
          <a:p>
            <a:pPr marL="0" indent="0">
              <a:buNone/>
            </a:pPr>
            <a:endParaRPr lang="en-US" dirty="0"/>
          </a:p>
        </p:txBody>
      </p:sp>
    </p:spTree>
    <p:extLst>
      <p:ext uri="{BB962C8B-B14F-4D97-AF65-F5344CB8AC3E}">
        <p14:creationId xmlns:p14="http://schemas.microsoft.com/office/powerpoint/2010/main" val="2445571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Stacking</a:t>
            </a:r>
            <a:br>
              <a:rPr lang="en-US" dirty="0" smtClean="0"/>
            </a:br>
            <a:r>
              <a:rPr lang="en-US" dirty="0" smtClean="0">
                <a:solidFill>
                  <a:srgbClr val="FF0000"/>
                </a:solidFill>
              </a:rPr>
              <a:t>Add training </a:t>
            </a:r>
            <a:r>
              <a:rPr lang="en-US" dirty="0" err="1" smtClean="0">
                <a:solidFill>
                  <a:srgbClr val="FF0000"/>
                </a:solidFill>
              </a:rPr>
              <a:t>vs</a:t>
            </a:r>
            <a:r>
              <a:rPr lang="en-US" dirty="0" smtClean="0">
                <a:solidFill>
                  <a:srgbClr val="FF0000"/>
                </a:solidFill>
              </a:rPr>
              <a:t> test</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3556368735"/>
              </p:ext>
            </p:extLst>
          </p:nvPr>
        </p:nvGraphicFramePr>
        <p:xfrm>
          <a:off x="55224" y="1532099"/>
          <a:ext cx="41413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3843157" y="1899498"/>
            <a:ext cx="651565" cy="3313044"/>
          </a:xfrm>
          <a:prstGeom prst="rightBrace">
            <a:avLst>
              <a:gd name="adj1" fmla="val 4053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5" name="Group 14"/>
          <p:cNvGrpSpPr/>
          <p:nvPr/>
        </p:nvGrpSpPr>
        <p:grpSpPr>
          <a:xfrm>
            <a:off x="4185485" y="3157390"/>
            <a:ext cx="2020746" cy="808298"/>
            <a:chOff x="2119344" y="1627850"/>
            <a:chExt cx="2020746" cy="808298"/>
          </a:xfrm>
        </p:grpSpPr>
        <p:sp>
          <p:nvSpPr>
            <p:cNvPr id="16" name="Chevron 15"/>
            <p:cNvSpPr/>
            <p:nvPr/>
          </p:nvSpPr>
          <p:spPr>
            <a:xfrm>
              <a:off x="2119344" y="1627850"/>
              <a:ext cx="2020746" cy="808298"/>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Chevron 4"/>
            <p:cNvSpPr/>
            <p:nvPr/>
          </p:nvSpPr>
          <p:spPr>
            <a:xfrm>
              <a:off x="2523493" y="1627850"/>
              <a:ext cx="1212448" cy="8082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dirty="0"/>
                <a:t>2</a:t>
              </a:r>
              <a:r>
                <a:rPr lang="en-US" sz="1400" kern="1200" dirty="0" smtClean="0"/>
                <a:t>x LGBM, </a:t>
              </a:r>
              <a:br>
                <a:rPr lang="en-US" sz="1400" kern="1200" dirty="0" smtClean="0"/>
              </a:br>
              <a:r>
                <a:rPr lang="en-US" sz="1400" kern="1200" dirty="0" smtClean="0"/>
                <a:t>2x XGB, </a:t>
              </a:r>
              <a:br>
                <a:rPr lang="en-US" sz="1400" kern="1200" dirty="0" smtClean="0"/>
              </a:br>
              <a:r>
                <a:rPr lang="en-US" sz="1400" dirty="0"/>
                <a:t>2</a:t>
              </a:r>
              <a:r>
                <a:rPr lang="en-US" sz="1400" kern="1200" dirty="0" smtClean="0"/>
                <a:t>x ANN, </a:t>
              </a:r>
              <a:br>
                <a:rPr lang="en-US" sz="1400" kern="1200" dirty="0" smtClean="0"/>
              </a:br>
              <a:r>
                <a:rPr lang="en-US" sz="1400" kern="1200" dirty="0" smtClean="0"/>
                <a:t>COLS</a:t>
              </a:r>
              <a:endParaRPr lang="en-US" sz="1400" kern="1200" dirty="0"/>
            </a:p>
          </p:txBody>
        </p:sp>
      </p:grpSp>
      <p:grpSp>
        <p:nvGrpSpPr>
          <p:cNvPr id="19" name="Group 18"/>
          <p:cNvGrpSpPr/>
          <p:nvPr/>
        </p:nvGrpSpPr>
        <p:grpSpPr>
          <a:xfrm>
            <a:off x="5891801" y="3157390"/>
            <a:ext cx="2020746" cy="808298"/>
            <a:chOff x="2119344" y="1627850"/>
            <a:chExt cx="2020746" cy="808298"/>
          </a:xfrm>
        </p:grpSpPr>
        <p:sp>
          <p:nvSpPr>
            <p:cNvPr id="20" name="Chevron 19"/>
            <p:cNvSpPr/>
            <p:nvPr/>
          </p:nvSpPr>
          <p:spPr>
            <a:xfrm>
              <a:off x="2119344" y="1627850"/>
              <a:ext cx="2020746" cy="808298"/>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Chevron 4"/>
            <p:cNvSpPr/>
            <p:nvPr/>
          </p:nvSpPr>
          <p:spPr>
            <a:xfrm>
              <a:off x="2523493" y="1627850"/>
              <a:ext cx="1212448" cy="8082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kern="1200" dirty="0" smtClean="0"/>
                <a:t>XGB, </a:t>
              </a:r>
              <a:br>
                <a:rPr lang="en-US" sz="1400" kern="1200" dirty="0" smtClean="0"/>
              </a:br>
              <a:r>
                <a:rPr lang="en-US" sz="1400" kern="1200" dirty="0" smtClean="0"/>
                <a:t>ANN, </a:t>
              </a:r>
              <a:br>
                <a:rPr lang="en-US" sz="1400" kern="1200" dirty="0" smtClean="0"/>
              </a:br>
              <a:r>
                <a:rPr lang="en-US" sz="1400" kern="1200" dirty="0" smtClean="0"/>
                <a:t>COLS</a:t>
              </a:r>
              <a:endParaRPr lang="en-US" sz="1400" kern="1200" dirty="0"/>
            </a:p>
          </p:txBody>
        </p:sp>
      </p:grpSp>
      <p:sp>
        <p:nvSpPr>
          <p:cNvPr id="22" name="TextBox 21"/>
          <p:cNvSpPr txBox="1"/>
          <p:nvPr/>
        </p:nvSpPr>
        <p:spPr>
          <a:xfrm>
            <a:off x="7835934" y="3264021"/>
            <a:ext cx="1378127" cy="523220"/>
          </a:xfrm>
          <a:prstGeom prst="rect">
            <a:avLst/>
          </a:prstGeom>
          <a:noFill/>
        </p:spPr>
        <p:txBody>
          <a:bodyPr wrap="none" rtlCol="0" anchor="ctr">
            <a:spAutoFit/>
          </a:bodyPr>
          <a:lstStyle/>
          <a:p>
            <a:pPr algn="ctr"/>
            <a:r>
              <a:rPr lang="en-US" sz="2800" dirty="0" smtClean="0"/>
              <a:t>Average</a:t>
            </a:r>
            <a:endParaRPr lang="en-US" dirty="0"/>
          </a:p>
        </p:txBody>
      </p:sp>
      <p:sp>
        <p:nvSpPr>
          <p:cNvPr id="23" name="TextBox 22"/>
          <p:cNvSpPr txBox="1"/>
          <p:nvPr/>
        </p:nvSpPr>
        <p:spPr>
          <a:xfrm>
            <a:off x="7387515" y="4339313"/>
            <a:ext cx="1756485" cy="523220"/>
          </a:xfrm>
          <a:prstGeom prst="rect">
            <a:avLst/>
          </a:prstGeom>
          <a:noFill/>
        </p:spPr>
        <p:txBody>
          <a:bodyPr wrap="none" rtlCol="0">
            <a:spAutoFit/>
          </a:bodyPr>
          <a:lstStyle/>
          <a:p>
            <a:r>
              <a:rPr lang="en-US" sz="2800" dirty="0" smtClean="0"/>
              <a:t>+ </a:t>
            </a:r>
            <a:r>
              <a:rPr lang="en-US" sz="2800" dirty="0" err="1" smtClean="0"/>
              <a:t>Catboost</a:t>
            </a:r>
            <a:endParaRPr lang="en-US" sz="2800" dirty="0"/>
          </a:p>
        </p:txBody>
      </p:sp>
      <p:cxnSp>
        <p:nvCxnSpPr>
          <p:cNvPr id="25" name="Straight Arrow Connector 24"/>
          <p:cNvCxnSpPr/>
          <p:nvPr/>
        </p:nvCxnSpPr>
        <p:spPr>
          <a:xfrm>
            <a:off x="2241826" y="3489762"/>
            <a:ext cx="5493185" cy="929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985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186BA48-98F1-5D41-9626-0EA8938BCB5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0C092D-9F65-CD4A-BD20-09B571DBA5C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FCE2FEDA-B70A-4F42-941A-128B7813BF7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4AB7CE5-34C6-F44C-9E4A-4D8763F43A2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4CA0F9BB-BF64-7A4B-AAF0-2EA4B865DE4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1775233-C305-304A-BFBB-C6C5620F3C0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P spid="5" grpId="0" animBg="1"/>
      <p:bldP spid="22"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Add-On Features</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3828354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2017 Data Changes: Fit to Residuals of Overall Model on 2017 </a:t>
            </a:r>
            <a:r>
              <a:rPr lang="en-US" smtClean="0"/>
              <a:t>Data Only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Intuition:</a:t>
            </a:r>
          </a:p>
          <a:p>
            <a:r>
              <a:rPr lang="en-US" dirty="0" smtClean="0"/>
              <a:t>The aforementioned resale idea.</a:t>
            </a:r>
          </a:p>
          <a:p>
            <a:r>
              <a:rPr lang="en-US" dirty="0" smtClean="0"/>
              <a:t>A new bathroom is not the same as a bathroom (etc.).</a:t>
            </a:r>
          </a:p>
          <a:p>
            <a:endParaRPr lang="en-US" dirty="0" smtClean="0"/>
          </a:p>
          <a:p>
            <a:r>
              <a:rPr lang="en-US" dirty="0" smtClean="0"/>
              <a:t>New Y variable: Residuals to our other model (using 2016 &amp; 2017 data) – but using only 2017 values.</a:t>
            </a:r>
          </a:p>
          <a:p>
            <a:r>
              <a:rPr lang="en-US" dirty="0" smtClean="0"/>
              <a:t>New X variable: Changes in the data (only where the change was meaningful).</a:t>
            </a:r>
          </a:p>
          <a:p>
            <a:endParaRPr lang="en-US" dirty="0"/>
          </a:p>
          <a:p>
            <a:pPr marL="0" indent="0">
              <a:buNone/>
            </a:pPr>
            <a:r>
              <a:rPr lang="en-US" dirty="0" smtClean="0"/>
              <a:t>Notes:</a:t>
            </a:r>
          </a:p>
          <a:p>
            <a:r>
              <a:rPr lang="en-US" dirty="0" smtClean="0"/>
              <a:t>We cannot use these changes with 2016 data because it is forward-looking.  </a:t>
            </a:r>
          </a:p>
          <a:p>
            <a:r>
              <a:rPr lang="en-US" dirty="0" smtClean="0"/>
              <a:t>We used these features on residuals of our general model because they are correlated with other features that existed for both 2016 and 2017, and we weren’t confident in the models’ ability to control for the inconsistent feature correlations across time.</a:t>
            </a:r>
          </a:p>
        </p:txBody>
      </p:sp>
    </p:spTree>
    <p:extLst>
      <p:ext uri="{BB962C8B-B14F-4D97-AF65-F5344CB8AC3E}">
        <p14:creationId xmlns:p14="http://schemas.microsoft.com/office/powerpoint/2010/main" val="811490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Forecast</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Estimating the future </a:t>
            </a:r>
            <a:r>
              <a:rPr lang="en-US" dirty="0" err="1" smtClean="0"/>
              <a:t>logerror</a:t>
            </a:r>
            <a:r>
              <a:rPr lang="en-US" dirty="0" smtClean="0"/>
              <a:t> is difficult:</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smtClean="0"/>
              <a:t>Two final submissions are allowed.  I entered one at 0.0115 and another at 0.0155.</a:t>
            </a:r>
            <a:endParaRPr lang="en-CA"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80" y="2486203"/>
            <a:ext cx="36766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25495" y="2110811"/>
            <a:ext cx="2879933" cy="375392"/>
          </a:xfrm>
          <a:prstGeom prst="rect">
            <a:avLst/>
          </a:prstGeom>
          <a:noFill/>
        </p:spPr>
        <p:txBody>
          <a:bodyPr wrap="square" rtlCol="0">
            <a:spAutoFit/>
          </a:bodyPr>
          <a:lstStyle/>
          <a:p>
            <a:pPr algn="ctr"/>
            <a:r>
              <a:rPr lang="en-US" dirty="0" smtClean="0"/>
              <a:t>Average </a:t>
            </a:r>
            <a:r>
              <a:rPr lang="en-US" dirty="0" err="1" smtClean="0"/>
              <a:t>LogError</a:t>
            </a:r>
            <a:r>
              <a:rPr lang="en-US" dirty="0" smtClean="0"/>
              <a:t> by Time</a:t>
            </a:r>
            <a:endParaRPr lang="en-CA" dirty="0"/>
          </a:p>
        </p:txBody>
      </p:sp>
      <p:sp>
        <p:nvSpPr>
          <p:cNvPr id="6" name="TextBox 5"/>
          <p:cNvSpPr txBox="1"/>
          <p:nvPr/>
        </p:nvSpPr>
        <p:spPr>
          <a:xfrm>
            <a:off x="4929503" y="2110811"/>
            <a:ext cx="2879933" cy="375392"/>
          </a:xfrm>
          <a:prstGeom prst="rect">
            <a:avLst/>
          </a:prstGeom>
          <a:noFill/>
        </p:spPr>
        <p:txBody>
          <a:bodyPr wrap="square" rtlCol="0">
            <a:spAutoFit/>
          </a:bodyPr>
          <a:lstStyle/>
          <a:p>
            <a:pPr algn="ctr"/>
            <a:r>
              <a:rPr lang="en-US" dirty="0" smtClean="0"/>
              <a:t>Median </a:t>
            </a:r>
            <a:r>
              <a:rPr lang="en-US" dirty="0" err="1" smtClean="0"/>
              <a:t>LogError</a:t>
            </a:r>
            <a:r>
              <a:rPr lang="en-US" dirty="0" smtClean="0"/>
              <a:t> </a:t>
            </a:r>
            <a:r>
              <a:rPr lang="en-US" dirty="0"/>
              <a:t>by Time</a:t>
            </a:r>
            <a:endParaRPr lang="en-CA"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46" y="2486203"/>
            <a:ext cx="36957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31526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Teams</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42263322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Successful Solutions</a:t>
            </a:r>
            <a:endParaRPr lang="en-US" dirty="0"/>
          </a:p>
        </p:txBody>
      </p:sp>
      <p:sp>
        <p:nvSpPr>
          <p:cNvPr id="3" name="Content Placeholder 2"/>
          <p:cNvSpPr>
            <a:spLocks noGrp="1"/>
          </p:cNvSpPr>
          <p:nvPr>
            <p:ph idx="1"/>
          </p:nvPr>
        </p:nvSpPr>
        <p:spPr/>
        <p:txBody>
          <a:bodyPr/>
          <a:lstStyle/>
          <a:p>
            <a:r>
              <a:rPr lang="en-US" dirty="0" smtClean="0"/>
              <a:t>Some participants with little </a:t>
            </a:r>
            <a:r>
              <a:rPr lang="en-US" dirty="0" err="1" smtClean="0"/>
              <a:t>kaggle</a:t>
            </a:r>
            <a:r>
              <a:rPr lang="en-US" dirty="0" smtClean="0"/>
              <a:t> experience but decent scores got major boosts shortly after pairing with experienced </a:t>
            </a:r>
            <a:r>
              <a:rPr lang="en-US" dirty="0" err="1" smtClean="0"/>
              <a:t>kagglers</a:t>
            </a:r>
            <a:r>
              <a:rPr lang="en-US" dirty="0" smtClean="0"/>
              <a:t> – likely by running their features through well designed parameter tuning &amp; model stacking code.</a:t>
            </a:r>
          </a:p>
          <a:p>
            <a:r>
              <a:rPr lang="en-US" dirty="0" smtClean="0"/>
              <a:t>Genetic algorithms.</a:t>
            </a:r>
          </a:p>
        </p:txBody>
      </p:sp>
    </p:spTree>
    <p:extLst>
      <p:ext uri="{BB962C8B-B14F-4D97-AF65-F5344CB8AC3E}">
        <p14:creationId xmlns:p14="http://schemas.microsoft.com/office/powerpoint/2010/main" val="941133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Thanks!</a:t>
            </a:r>
            <a:endParaRPr lang="en-US" sz="3100" dirty="0"/>
          </a:p>
        </p:txBody>
      </p:sp>
      <p:sp>
        <p:nvSpPr>
          <p:cNvPr id="3" name="Content Placeholder 2"/>
          <p:cNvSpPr>
            <a:spLocks noGrp="1"/>
          </p:cNvSpPr>
          <p:nvPr>
            <p:ph idx="1"/>
          </p:nvPr>
        </p:nvSpPr>
        <p:spPr/>
        <p:txBody>
          <a:bodyPr>
            <a:normAutofit/>
          </a:bodyPr>
          <a:lstStyle/>
          <a:p>
            <a:r>
              <a:rPr lang="en-US" dirty="0" smtClean="0"/>
              <a:t>Morgan Gough:</a:t>
            </a:r>
          </a:p>
          <a:p>
            <a:pPr lvl="1"/>
            <a:r>
              <a:rPr lang="en-US" dirty="0" smtClean="0"/>
              <a:t>Background: Research &amp; modeling</a:t>
            </a:r>
          </a:p>
          <a:p>
            <a:pPr lvl="2"/>
            <a:endParaRPr lang="en-US" dirty="0"/>
          </a:p>
          <a:p>
            <a:r>
              <a:rPr lang="en-US" dirty="0" smtClean="0"/>
              <a:t>Dashiell Gough:</a:t>
            </a:r>
          </a:p>
          <a:p>
            <a:pPr lvl="1"/>
            <a:r>
              <a:rPr lang="en-US" dirty="0" smtClean="0"/>
              <a:t>Background: Software, ML, &amp; Marketing</a:t>
            </a:r>
          </a:p>
        </p:txBody>
      </p:sp>
    </p:spTree>
    <p:extLst>
      <p:ext uri="{BB962C8B-B14F-4D97-AF65-F5344CB8AC3E}">
        <p14:creationId xmlns:p14="http://schemas.microsoft.com/office/powerpoint/2010/main" val="11667858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sp>
        <p:nvSpPr>
          <p:cNvPr id="3" name="Content Placeholder 2"/>
          <p:cNvSpPr>
            <a:spLocks noGrp="1"/>
          </p:cNvSpPr>
          <p:nvPr>
            <p:ph idx="1"/>
          </p:nvPr>
        </p:nvSpPr>
        <p:spPr/>
        <p:txBody>
          <a:bodyPr/>
          <a:lstStyle/>
          <a:p>
            <a:r>
              <a:rPr lang="en-US" dirty="0" smtClean="0"/>
              <a:t>Private scoring occurs using only data after the competition closes (Oct 16, 2017)</a:t>
            </a:r>
          </a:p>
          <a:p>
            <a:r>
              <a:rPr lang="en-US" dirty="0" smtClean="0"/>
              <a:t>Private scores were updated three times: </a:t>
            </a:r>
          </a:p>
          <a:p>
            <a:pPr lvl="1"/>
            <a:r>
              <a:rPr lang="en-US" dirty="0" smtClean="0"/>
              <a:t>Nov 17</a:t>
            </a:r>
          </a:p>
          <a:p>
            <a:pPr lvl="1"/>
            <a:r>
              <a:rPr lang="en-US" dirty="0" smtClean="0"/>
              <a:t>Dec 18</a:t>
            </a:r>
          </a:p>
          <a:p>
            <a:pPr lvl="1"/>
            <a:r>
              <a:rPr lang="en-US" dirty="0" smtClean="0"/>
              <a:t>Jan 10 (final)</a:t>
            </a:r>
            <a:endParaRPr lang="en-US" dirty="0"/>
          </a:p>
        </p:txBody>
      </p:sp>
    </p:spTree>
    <p:extLst>
      <p:ext uri="{BB962C8B-B14F-4D97-AF65-F5344CB8AC3E}">
        <p14:creationId xmlns:p14="http://schemas.microsoft.com/office/powerpoint/2010/main" val="3610874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Incentives</a:t>
            </a:r>
            <a:endParaRPr lang="en-CA" dirty="0"/>
          </a:p>
        </p:txBody>
      </p:sp>
      <p:sp>
        <p:nvSpPr>
          <p:cNvPr id="3" name="Content Placeholder 2"/>
          <p:cNvSpPr>
            <a:spLocks noGrp="1"/>
          </p:cNvSpPr>
          <p:nvPr>
            <p:ph idx="1"/>
          </p:nvPr>
        </p:nvSpPr>
        <p:spPr/>
        <p:txBody>
          <a:bodyPr>
            <a:normAutofit fontScale="70000" lnSpcReduction="20000"/>
          </a:bodyPr>
          <a:lstStyle/>
          <a:p>
            <a:r>
              <a:rPr lang="en-US" dirty="0" smtClean="0"/>
              <a:t>$50,000 in prizes for round one</a:t>
            </a:r>
          </a:p>
          <a:p>
            <a:r>
              <a:rPr lang="en-US" dirty="0" smtClean="0"/>
              <a:t>$1,150,000 in prizes for round two ($1M for first place)</a:t>
            </a:r>
          </a:p>
          <a:p>
            <a:endParaRPr lang="en-US" dirty="0"/>
          </a:p>
          <a:p>
            <a:r>
              <a:rPr lang="en-US" dirty="0" smtClean="0"/>
              <a:t>Round two:</a:t>
            </a:r>
          </a:p>
          <a:p>
            <a:pPr lvl="1"/>
            <a:r>
              <a:rPr lang="en-US" dirty="0" smtClean="0"/>
              <a:t>Round one is a qualifier – top 100 teams only</a:t>
            </a:r>
          </a:p>
          <a:p>
            <a:pPr lvl="2"/>
            <a:r>
              <a:rPr lang="en-US" dirty="0" smtClean="0"/>
              <a:t>Must submit code from round one</a:t>
            </a:r>
          </a:p>
          <a:p>
            <a:pPr lvl="1"/>
            <a:r>
              <a:rPr lang="en-US" dirty="0" smtClean="0"/>
              <a:t>Much more data.</a:t>
            </a:r>
          </a:p>
          <a:p>
            <a:pPr lvl="1"/>
            <a:r>
              <a:rPr lang="en-US" dirty="0" smtClean="0"/>
              <a:t>Instead of predicting residuals, you aim to have greater accuracy in predicting home sale prices</a:t>
            </a:r>
          </a:p>
          <a:p>
            <a:pPr lvl="2"/>
            <a:r>
              <a:rPr lang="en-US" dirty="0" smtClean="0"/>
              <a:t>No prizes if you don’t beat Zillow’s model</a:t>
            </a:r>
          </a:p>
          <a:p>
            <a:pPr lvl="2"/>
            <a:endParaRPr lang="en-US" dirty="0"/>
          </a:p>
          <a:p>
            <a:r>
              <a:rPr lang="en-US" dirty="0" smtClean="0"/>
              <a:t>(Hopefully Zillow won’t use round one submissions to improve their model)</a:t>
            </a:r>
          </a:p>
          <a:p>
            <a:pPr lvl="1"/>
            <a:r>
              <a:rPr lang="en-US" dirty="0" smtClean="0"/>
              <a:t>Edit:  Zillow is now offering substantial prizes in the event teams do not beat the </a:t>
            </a:r>
            <a:r>
              <a:rPr lang="en-US" smtClean="0"/>
              <a:t>benchmark </a:t>
            </a:r>
            <a:r>
              <a:rPr lang="en-US" smtClean="0"/>
              <a:t>model!</a:t>
            </a:r>
            <a:endParaRPr lang="en-US" dirty="0" smtClean="0"/>
          </a:p>
          <a:p>
            <a:pPr lvl="1"/>
            <a:endParaRPr lang="en-US" dirty="0"/>
          </a:p>
          <a:p>
            <a:pPr marL="0" indent="0">
              <a:buNone/>
            </a:pPr>
            <a:endParaRPr lang="en-US" dirty="0"/>
          </a:p>
        </p:txBody>
      </p:sp>
    </p:spTree>
    <p:extLst>
      <p:ext uri="{BB962C8B-B14F-4D97-AF65-F5344CB8AC3E}">
        <p14:creationId xmlns:p14="http://schemas.microsoft.com/office/powerpoint/2010/main" val="3778508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Roughly 150,000 observations with a valid Y value</a:t>
            </a:r>
          </a:p>
          <a:p>
            <a:pPr marL="0" indent="0">
              <a:buNone/>
            </a:pPr>
            <a:r>
              <a:rPr lang="en-US" sz="2800" dirty="0"/>
              <a:t>Roughly </a:t>
            </a:r>
            <a:r>
              <a:rPr lang="en-US" sz="2800" dirty="0" smtClean="0"/>
              <a:t>3,000,000 observations without a Y value</a:t>
            </a:r>
            <a:endParaRPr lang="en-US" sz="2800" dirty="0"/>
          </a:p>
          <a:p>
            <a:pPr marL="0" indent="0">
              <a:buNone/>
            </a:pPr>
            <a:endParaRPr lang="en-US" sz="2800" dirty="0" smtClean="0"/>
          </a:p>
          <a:p>
            <a:r>
              <a:rPr lang="en-US" sz="2800" dirty="0" smtClean="0"/>
              <a:t>Y Variable: </a:t>
            </a:r>
            <a:r>
              <a:rPr lang="en-US" sz="2800" dirty="0" err="1" smtClean="0"/>
              <a:t>Logerrors</a:t>
            </a:r>
            <a:endParaRPr lang="en-US" sz="2800" dirty="0"/>
          </a:p>
          <a:p>
            <a:r>
              <a:rPr lang="en-US" sz="2800" dirty="0"/>
              <a:t>58 X variables </a:t>
            </a:r>
          </a:p>
          <a:p>
            <a:pPr lvl="1"/>
            <a:r>
              <a:rPr lang="en-US" sz="2400" dirty="0"/>
              <a:t>substantial redundancy </a:t>
            </a:r>
          </a:p>
          <a:p>
            <a:pPr lvl="1"/>
            <a:r>
              <a:rPr lang="en-US" sz="2400" dirty="0"/>
              <a:t>variable </a:t>
            </a:r>
            <a:r>
              <a:rPr lang="en-US" sz="2400" dirty="0" smtClean="0"/>
              <a:t>coverage</a:t>
            </a:r>
          </a:p>
          <a:p>
            <a:pPr lvl="1"/>
            <a:endParaRPr lang="en-US" sz="2400" dirty="0"/>
          </a:p>
          <a:p>
            <a:pPr lvl="1"/>
            <a:endParaRPr lang="en-US" sz="2400" dirty="0" smtClean="0"/>
          </a:p>
          <a:p>
            <a:pPr lvl="1"/>
            <a:endParaRPr lang="en-US" sz="2400" dirty="0"/>
          </a:p>
          <a:p>
            <a:pPr lvl="1"/>
            <a:r>
              <a:rPr lang="en-US" sz="2400" dirty="0" smtClean="0"/>
              <a:t>.</a:t>
            </a:r>
          </a:p>
          <a:p>
            <a:pPr lvl="1"/>
            <a:endParaRPr lang="en-US" sz="2400" dirty="0"/>
          </a:p>
          <a:p>
            <a:pPr lvl="1"/>
            <a:endParaRPr lang="en-US" sz="2400" dirty="0" smtClean="0"/>
          </a:p>
          <a:p>
            <a:pPr lvl="1"/>
            <a:endParaRPr lang="en-US" sz="2400" dirty="0"/>
          </a:p>
          <a:p>
            <a:pPr lvl="1"/>
            <a:endParaRPr lang="en-US" sz="2400" dirty="0"/>
          </a:p>
          <a:p>
            <a:pPr lvl="1"/>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237295988"/>
              </p:ext>
            </p:extLst>
          </p:nvPr>
        </p:nvGraphicFramePr>
        <p:xfrm>
          <a:off x="542925" y="4092575"/>
          <a:ext cx="8020049" cy="2661920"/>
        </p:xfrm>
        <a:graphic>
          <a:graphicData uri="http://schemas.openxmlformats.org/drawingml/2006/table">
            <a:tbl>
              <a:tblPr firstRow="1" bandRow="1">
                <a:tableStyleId>{5C22544A-7EE6-4342-B048-85BDC9FD1C3A}</a:tableStyleId>
              </a:tblPr>
              <a:tblGrid>
                <a:gridCol w="3350969"/>
                <a:gridCol w="4669080"/>
              </a:tblGrid>
              <a:tr h="370840">
                <a:tc>
                  <a:txBody>
                    <a:bodyPr/>
                    <a:lstStyle/>
                    <a:p>
                      <a:r>
                        <a:rPr lang="en-US" dirty="0" smtClean="0"/>
                        <a:t>Data Type</a:t>
                      </a:r>
                      <a:endParaRPr lang="en-CA" dirty="0"/>
                    </a:p>
                  </a:txBody>
                  <a:tcPr/>
                </a:tc>
                <a:tc>
                  <a:txBody>
                    <a:bodyPr/>
                    <a:lstStyle/>
                    <a:p>
                      <a:r>
                        <a:rPr lang="en-US" dirty="0" smtClean="0"/>
                        <a:t>Fields</a:t>
                      </a:r>
                      <a:endParaRPr lang="en-CA" dirty="0"/>
                    </a:p>
                  </a:txBody>
                  <a:tcPr/>
                </a:tc>
              </a:tr>
              <a:tr h="370840">
                <a:tc>
                  <a:txBody>
                    <a:bodyPr/>
                    <a:lstStyle/>
                    <a:p>
                      <a:r>
                        <a:rPr lang="en-US" dirty="0" smtClean="0"/>
                        <a:t>Home Quality</a:t>
                      </a:r>
                      <a:endParaRPr lang="en-CA" dirty="0"/>
                    </a:p>
                  </a:txBody>
                  <a:tcPr/>
                </a:tc>
                <a:tc>
                  <a:txBody>
                    <a:bodyPr/>
                    <a:lstStyle/>
                    <a:p>
                      <a:r>
                        <a:rPr lang="en-US" dirty="0" smtClean="0"/>
                        <a:t>Build date,</a:t>
                      </a:r>
                      <a:r>
                        <a:rPr lang="en-US" baseline="0" dirty="0" smtClean="0"/>
                        <a:t> building quality, </a:t>
                      </a:r>
                    </a:p>
                    <a:p>
                      <a:r>
                        <a:rPr lang="en-US" baseline="0" dirty="0" smtClean="0"/>
                        <a:t>t</a:t>
                      </a:r>
                      <a:r>
                        <a:rPr lang="en-US" dirty="0" smtClean="0"/>
                        <a:t>ype of heating, type</a:t>
                      </a:r>
                      <a:r>
                        <a:rPr lang="en-US" baseline="0" dirty="0" smtClean="0"/>
                        <a:t> of air conditioning,  </a:t>
                      </a:r>
                      <a:endParaRPr lang="en-CA" dirty="0"/>
                    </a:p>
                  </a:txBody>
                  <a:tcPr/>
                </a:tc>
              </a:tr>
              <a:tr h="370840">
                <a:tc>
                  <a:txBody>
                    <a:bodyPr/>
                    <a:lstStyle/>
                    <a:p>
                      <a:r>
                        <a:rPr lang="en-US" dirty="0" smtClean="0"/>
                        <a:t>Property &amp; Home Size</a:t>
                      </a:r>
                      <a:endParaRPr lang="en-CA" dirty="0"/>
                    </a:p>
                  </a:txBody>
                  <a:tcPr/>
                </a:tc>
                <a:tc>
                  <a:txBody>
                    <a:bodyPr/>
                    <a:lstStyle/>
                    <a:p>
                      <a:r>
                        <a:rPr lang="en-US" dirty="0" smtClean="0"/>
                        <a:t>Square feet, </a:t>
                      </a:r>
                    </a:p>
                    <a:p>
                      <a:r>
                        <a:rPr lang="en-US" baseline="0" dirty="0" smtClean="0"/>
                        <a:t>number of rooms (by type)</a:t>
                      </a:r>
                      <a:endParaRPr lang="en-CA"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Location</a:t>
                      </a:r>
                      <a:endParaRPr lang="en-CA" dirty="0"/>
                    </a:p>
                  </a:txBody>
                  <a:tcPr/>
                </a:tc>
                <a:tc>
                  <a:txBody>
                    <a:bodyPr/>
                    <a:lstStyle/>
                    <a:p>
                      <a:r>
                        <a:rPr lang="en-US" dirty="0" smtClean="0"/>
                        <a:t>Latitude/longitude</a:t>
                      </a:r>
                      <a:endParaRPr lang="en-CA" dirty="0"/>
                    </a:p>
                  </a:txBody>
                  <a:tcPr/>
                </a:tc>
              </a:tr>
              <a:tr h="370840">
                <a:tc>
                  <a:txBody>
                    <a:bodyPr/>
                    <a:lstStyle/>
                    <a:p>
                      <a:r>
                        <a:rPr lang="en-US" dirty="0" smtClean="0"/>
                        <a:t>Other</a:t>
                      </a:r>
                      <a:endParaRPr lang="en-CA"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Garage, deck, pool, building type, number of units, taxes</a:t>
                      </a:r>
                      <a:r>
                        <a:rPr lang="en-US" baseline="0" dirty="0" smtClean="0"/>
                        <a:t> paid, assessment values</a:t>
                      </a:r>
                      <a:endParaRPr lang="en-CA" dirty="0"/>
                    </a:p>
                  </a:txBody>
                  <a:tcPr/>
                </a:tc>
              </a:tr>
            </a:tbl>
          </a:graphicData>
        </a:graphic>
      </p:graphicFrame>
    </p:spTree>
    <p:extLst>
      <p:ext uri="{BB962C8B-B14F-4D97-AF65-F5344CB8AC3E}">
        <p14:creationId xmlns:p14="http://schemas.microsoft.com/office/powerpoint/2010/main" val="1699019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Transactions</a:t>
            </a:r>
            <a:endParaRPr lang="en-US"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730" y="1600200"/>
            <a:ext cx="533853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0" y="6164044"/>
            <a:ext cx="9144000" cy="738664"/>
          </a:xfrm>
          <a:prstGeom prst="rect">
            <a:avLst/>
          </a:prstGeom>
          <a:noFill/>
        </p:spPr>
        <p:txBody>
          <a:bodyPr wrap="square" rtlCol="0">
            <a:spAutoFit/>
          </a:bodyPr>
          <a:lstStyle/>
          <a:p>
            <a:pPr algn="ctr"/>
            <a:r>
              <a:rPr lang="en-CA" sz="1400" dirty="0" smtClean="0"/>
              <a:t>Philipp </a:t>
            </a:r>
            <a:r>
              <a:rPr lang="en-CA" sz="1400" dirty="0" err="1"/>
              <a:t>Spachtholz</a:t>
            </a:r>
            <a:endParaRPr lang="en-CA" sz="1400" dirty="0" smtClean="0">
              <a:hlinkClick r:id="rId3"/>
            </a:endParaRPr>
          </a:p>
          <a:p>
            <a:pPr algn="ctr"/>
            <a:r>
              <a:rPr lang="en-CA" sz="1400" dirty="0" smtClean="0">
                <a:hlinkClick r:id="rId3"/>
              </a:rPr>
              <a:t>https</a:t>
            </a:r>
            <a:r>
              <a:rPr lang="en-CA" sz="1400" dirty="0">
                <a:hlinkClick r:id="rId3"/>
              </a:rPr>
              <a:t>://</a:t>
            </a:r>
            <a:r>
              <a:rPr lang="en-CA" sz="1400" dirty="0" smtClean="0">
                <a:hlinkClick r:id="rId3"/>
              </a:rPr>
              <a:t>www.kaggle.com/philippsp</a:t>
            </a:r>
            <a:endParaRPr lang="en-CA" sz="1400" dirty="0" smtClean="0"/>
          </a:p>
          <a:p>
            <a:pPr algn="ctr"/>
            <a:r>
              <a:rPr lang="en-CA" sz="1400" dirty="0">
                <a:hlinkClick r:id="rId4"/>
              </a:rPr>
              <a:t>https://</a:t>
            </a:r>
            <a:r>
              <a:rPr lang="en-CA" sz="1400" dirty="0" smtClean="0">
                <a:hlinkClick r:id="rId4"/>
              </a:rPr>
              <a:t>www.kaggle.com/philippsp/exploratory-analysis-zillow</a:t>
            </a:r>
            <a:endParaRPr lang="en-CA" sz="1400" dirty="0" smtClean="0"/>
          </a:p>
        </p:txBody>
      </p:sp>
    </p:spTree>
    <p:extLst>
      <p:ext uri="{BB962C8B-B14F-4D97-AF65-F5344CB8AC3E}">
        <p14:creationId xmlns:p14="http://schemas.microsoft.com/office/powerpoint/2010/main" val="31631370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a:t>
            </a:r>
            <a:r>
              <a:rPr lang="en-US" dirty="0" err="1" smtClean="0"/>
              <a:t>Neighbourhood</a:t>
            </a:r>
            <a:r>
              <a:rPr lang="en-US" dirty="0" smtClean="0"/>
              <a:t> Maps</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733551"/>
            <a:ext cx="33051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488" y="1733551"/>
            <a:ext cx="32861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2" y="4186238"/>
            <a:ext cx="32670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9113" y="4205288"/>
            <a:ext cx="3238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693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56289</TotalTime>
  <Words>2193</Words>
  <Application>Microsoft Macintosh PowerPoint</Application>
  <PresentationFormat>On-screen Show (4:3)</PresentationFormat>
  <Paragraphs>331</Paragraphs>
  <Slides>47</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Document</vt:lpstr>
      <vt:lpstr>Zillow Competition – Round One</vt:lpstr>
      <vt:lpstr>Outline</vt:lpstr>
      <vt:lpstr>Competition Description</vt:lpstr>
      <vt:lpstr>Overview</vt:lpstr>
      <vt:lpstr>Scoring</vt:lpstr>
      <vt:lpstr>Incentives</vt:lpstr>
      <vt:lpstr>Data</vt:lpstr>
      <vt:lpstr>Map of Transactions</vt:lpstr>
      <vt:lpstr>Detailed Neighbourhood Maps</vt:lpstr>
      <vt:lpstr>Feature Coverage [White = Missing]</vt:lpstr>
      <vt:lpstr>Feature Correlation</vt:lpstr>
      <vt:lpstr>Correlation of Most Important Features</vt:lpstr>
      <vt:lpstr>Distribution of Y Variable</vt:lpstr>
      <vt:lpstr>Distribution of Y Variable</vt:lpstr>
      <vt:lpstr>Solution Explored</vt:lpstr>
      <vt:lpstr>MAE Private Score by Rank</vt:lpstr>
      <vt:lpstr>Feature Design</vt:lpstr>
      <vt:lpstr>Basic Feature Engineering</vt:lpstr>
      <vt:lpstr>Neighbourhood (1/6)</vt:lpstr>
      <vt:lpstr>Neighbourhood (2/6)</vt:lpstr>
      <vt:lpstr>Neighbourhood (3/6)</vt:lpstr>
      <vt:lpstr>Neighbourhood (4/6)</vt:lpstr>
      <vt:lpstr>Neighbourhood (5/6)</vt:lpstr>
      <vt:lpstr>Neighbourhood (6/6)</vt:lpstr>
      <vt:lpstr>(New Topic) Constrained Similarity Fitting</vt:lpstr>
      <vt:lpstr>Illustrating the Idea</vt:lpstr>
      <vt:lpstr>PowerPoint Presentation</vt:lpstr>
      <vt:lpstr>Argument #1 </vt:lpstr>
      <vt:lpstr>GB Decision Tree Weights</vt:lpstr>
      <vt:lpstr>GB Decision Tree Weights</vt:lpstr>
      <vt:lpstr>Argument #2</vt:lpstr>
      <vt:lpstr>GB Decision Tree Weights</vt:lpstr>
      <vt:lpstr>Alternative Weights (equal functions of nearby observations)</vt:lpstr>
      <vt:lpstr>Process (Constrained Function)</vt:lpstr>
      <vt:lpstr>Process (Constrained Function)</vt:lpstr>
      <vt:lpstr>Other Items we Explored</vt:lpstr>
      <vt:lpstr>Resales</vt:lpstr>
      <vt:lpstr>Stacking</vt:lpstr>
      <vt:lpstr>Stacking</vt:lpstr>
      <vt:lpstr>Stacking - Wrinkle</vt:lpstr>
      <vt:lpstr>Stacking Add training vs test</vt:lpstr>
      <vt:lpstr>Add-On Features</vt:lpstr>
      <vt:lpstr>2017 Data Changes: Fit to Residuals of Overall Model on 2017 Data Only</vt:lpstr>
      <vt:lpstr>Average Forecast</vt:lpstr>
      <vt:lpstr>Other Teams</vt:lpstr>
      <vt:lpstr>Other Successful Solutions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Competition</dc:title>
  <dc:creator>Morgan Gough</dc:creator>
  <cp:lastModifiedBy>Morgan Gough</cp:lastModifiedBy>
  <cp:revision>113</cp:revision>
  <dcterms:created xsi:type="dcterms:W3CDTF">2017-10-19T05:19:45Z</dcterms:created>
  <dcterms:modified xsi:type="dcterms:W3CDTF">2018-01-14T01:32:10Z</dcterms:modified>
</cp:coreProperties>
</file>