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32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A958DF-2B6F-E74D-80F6-CDC33EE30BEE}" type="datetimeFigureOut">
              <a:rPr kumimoji="1" lang="zh-CN" altLang="en-US" smtClean="0"/>
              <a:t>15/11/28</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87038-AAAD-0C43-B1B7-F302C9BFF3E9}" type="slidenum">
              <a:rPr kumimoji="1" lang="zh-CN" altLang="en-US" smtClean="0"/>
              <a:t>‹#›</a:t>
            </a:fld>
            <a:endParaRPr kumimoji="1" lang="zh-CN" altLang="en-US"/>
          </a:p>
        </p:txBody>
      </p:sp>
    </p:spTree>
    <p:extLst>
      <p:ext uri="{BB962C8B-B14F-4D97-AF65-F5344CB8AC3E}">
        <p14:creationId xmlns:p14="http://schemas.microsoft.com/office/powerpoint/2010/main" val="16289091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t>1</a:t>
            </a:fld>
            <a:endParaRPr kumimoji="1" lang="zh-CN" altLang="en-US"/>
          </a:p>
        </p:txBody>
      </p:sp>
    </p:spTree>
    <p:extLst>
      <p:ext uri="{BB962C8B-B14F-4D97-AF65-F5344CB8AC3E}">
        <p14:creationId xmlns:p14="http://schemas.microsoft.com/office/powerpoint/2010/main" val="1487403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t>2</a:t>
            </a:fld>
            <a:endParaRPr kumimoji="1" lang="zh-CN" altLang="en-US"/>
          </a:p>
        </p:txBody>
      </p:sp>
    </p:spTree>
    <p:extLst>
      <p:ext uri="{BB962C8B-B14F-4D97-AF65-F5344CB8AC3E}">
        <p14:creationId xmlns:p14="http://schemas.microsoft.com/office/powerpoint/2010/main" val="2113376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t>3</a:t>
            </a:fld>
            <a:endParaRPr kumimoji="1" lang="zh-CN" altLang="en-US"/>
          </a:p>
        </p:txBody>
      </p:sp>
    </p:spTree>
    <p:extLst>
      <p:ext uri="{BB962C8B-B14F-4D97-AF65-F5344CB8AC3E}">
        <p14:creationId xmlns:p14="http://schemas.microsoft.com/office/powerpoint/2010/main" val="2666817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t>4</a:t>
            </a:fld>
            <a:endParaRPr kumimoji="1" lang="zh-CN" altLang="en-US"/>
          </a:p>
        </p:txBody>
      </p:sp>
    </p:spTree>
    <p:extLst>
      <p:ext uri="{BB962C8B-B14F-4D97-AF65-F5344CB8AC3E}">
        <p14:creationId xmlns:p14="http://schemas.microsoft.com/office/powerpoint/2010/main" val="4153451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t>5</a:t>
            </a:fld>
            <a:endParaRPr kumimoji="1" lang="zh-CN" altLang="en-US"/>
          </a:p>
        </p:txBody>
      </p:sp>
    </p:spTree>
    <p:extLst>
      <p:ext uri="{BB962C8B-B14F-4D97-AF65-F5344CB8AC3E}">
        <p14:creationId xmlns:p14="http://schemas.microsoft.com/office/powerpoint/2010/main" val="333195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t>15/11/28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193157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t>15/11/28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248038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t>15/11/28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204910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t>15/11/28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364927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t>15/11/28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293647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837D91E7-E9FB-124C-A248-FAD78853CED4}" type="datetimeFigureOut">
              <a:rPr kumimoji="1" lang="zh-CN" altLang="en-US" smtClean="0"/>
              <a:t>15/11/28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199332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837D91E7-E9FB-124C-A248-FAD78853CED4}" type="datetimeFigureOut">
              <a:rPr kumimoji="1" lang="zh-CN" altLang="en-US" smtClean="0"/>
              <a:t>15/11/28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347657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837D91E7-E9FB-124C-A248-FAD78853CED4}" type="datetimeFigureOut">
              <a:rPr kumimoji="1" lang="zh-CN" altLang="en-US" smtClean="0"/>
              <a:t>15/11/28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426949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7D91E7-E9FB-124C-A248-FAD78853CED4}" type="datetimeFigureOut">
              <a:rPr kumimoji="1" lang="zh-CN" altLang="en-US" smtClean="0"/>
              <a:t>15/11/28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775111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37D91E7-E9FB-124C-A248-FAD78853CED4}" type="datetimeFigureOut">
              <a:rPr kumimoji="1" lang="zh-CN" altLang="en-US" smtClean="0"/>
              <a:t>15/11/28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399223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37D91E7-E9FB-124C-A248-FAD78853CED4}" type="datetimeFigureOut">
              <a:rPr kumimoji="1" lang="zh-CN" altLang="en-US" smtClean="0"/>
              <a:t>15/11/28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293240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D91E7-E9FB-124C-A248-FAD78853CED4}" type="datetimeFigureOut">
              <a:rPr kumimoji="1" lang="zh-CN" altLang="en-US" smtClean="0"/>
              <a:t>15/11/28</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1976428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en-US" altLang="zh-CN" sz="6600" dirty="0" smtClean="0">
                <a:solidFill>
                  <a:srgbClr val="FF0000"/>
                </a:solidFill>
                <a:latin typeface="Adobe 楷体 Std R"/>
                <a:ea typeface="Adobe 楷体 Std R"/>
                <a:cs typeface="Adobe 楷体 Std R"/>
              </a:rPr>
              <a:t>HTML5</a:t>
            </a:r>
            <a:r>
              <a:rPr kumimoji="1" lang="zh-CN" altLang="en-US" sz="6600" dirty="0" smtClean="0">
                <a:solidFill>
                  <a:srgbClr val="FF0000"/>
                </a:solidFill>
                <a:latin typeface="Adobe 楷体 Std R"/>
                <a:ea typeface="Adobe 楷体 Std R"/>
                <a:cs typeface="Adobe 楷体 Std R"/>
              </a:rPr>
              <a:t>场景应用</a:t>
            </a:r>
            <a:endParaRPr kumimoji="1" lang="zh-CN" altLang="en-US" sz="6600" dirty="0">
              <a:solidFill>
                <a:srgbClr val="FF0000"/>
              </a:solidFill>
              <a:latin typeface="Adobe 楷体 Std R"/>
              <a:ea typeface="Adobe 楷体 Std R"/>
              <a:cs typeface="Adobe 楷体 Std R"/>
            </a:endParaRPr>
          </a:p>
        </p:txBody>
      </p:sp>
      <p:pic>
        <p:nvPicPr>
          <p:cNvPr id="5" name="图片 4" descr="logo-ne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val="21994088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5400" dirty="0">
                <a:solidFill>
                  <a:srgbClr val="FF0000"/>
                </a:solidFill>
                <a:latin typeface="Adobe 楷体 Std R"/>
                <a:ea typeface="Adobe 楷体 Std R"/>
                <a:cs typeface="Adobe 楷体 Std R"/>
              </a:rPr>
              <a:t>触摸事件</a:t>
            </a:r>
          </a:p>
        </p:txBody>
      </p:sp>
      <p:sp>
        <p:nvSpPr>
          <p:cNvPr id="3" name="内容占位符 2"/>
          <p:cNvSpPr>
            <a:spLocks noGrp="1"/>
          </p:cNvSpPr>
          <p:nvPr>
            <p:ph idx="1"/>
          </p:nvPr>
        </p:nvSpPr>
        <p:spPr/>
        <p:txBody>
          <a:bodyPr/>
          <a:lstStyle/>
          <a:p>
            <a:pPr marL="0" indent="0">
              <a:buNone/>
            </a:pPr>
            <a:r>
              <a:rPr lang="zh-CN" altLang="en-US" dirty="0">
                <a:latin typeface="Adobe 楷体 Std R"/>
                <a:ea typeface="Adobe 楷体 Std R"/>
                <a:cs typeface="Adobe 楷体 Std R"/>
              </a:rPr>
              <a:t>触摸</a:t>
            </a:r>
            <a:r>
              <a:rPr lang="zh-CN" altLang="en-US" dirty="0" smtClean="0">
                <a:latin typeface="Adobe 楷体 Std R"/>
                <a:ea typeface="Adobe 楷体 Std R"/>
                <a:cs typeface="Adobe 楷体 Std R"/>
              </a:rPr>
              <a:t>事件的对应</a:t>
            </a:r>
            <a:endParaRPr lang="en-US" altLang="zh-CN" dirty="0" smtClean="0">
              <a:latin typeface="Adobe 楷体 Std R"/>
              <a:ea typeface="Adobe 楷体 Std R"/>
              <a:cs typeface="Adobe 楷体 Std R"/>
            </a:endParaRPr>
          </a:p>
          <a:p>
            <a:pPr marL="0" indent="0">
              <a:buNone/>
            </a:pPr>
            <a:r>
              <a:rPr lang="zh-CN" altLang="en-US" dirty="0">
                <a:latin typeface="Adobe 楷体 Std R"/>
                <a:ea typeface="Adobe 楷体 Std R"/>
                <a:cs typeface="Adobe 楷体 Std R"/>
              </a:rPr>
              <a:t>在</a:t>
            </a:r>
            <a:r>
              <a:rPr lang="en-US" altLang="zh-CN" dirty="0">
                <a:latin typeface="Adobe 楷体 Std R"/>
                <a:ea typeface="Adobe 楷体 Std R"/>
                <a:cs typeface="Adobe 楷体 Std R"/>
              </a:rPr>
              <a:t>pc</a:t>
            </a:r>
            <a:r>
              <a:rPr lang="zh-CN" altLang="en-US" dirty="0">
                <a:latin typeface="Adobe 楷体 Std R"/>
                <a:ea typeface="Adobe 楷体 Std R"/>
                <a:cs typeface="Adobe 楷体 Std R"/>
              </a:rPr>
              <a:t>端可以使用鼠标进行各种操作</a:t>
            </a:r>
            <a:r>
              <a:rPr lang="en-US" altLang="zh-CN" dirty="0" smtClean="0">
                <a:latin typeface="Adobe 楷体 Std R"/>
                <a:ea typeface="Adobe 楷体 Std R"/>
                <a:cs typeface="Adobe 楷体 Std R"/>
              </a:rPr>
              <a:t>,</a:t>
            </a:r>
          </a:p>
          <a:p>
            <a:pPr marL="0" indent="0">
              <a:buNone/>
            </a:pPr>
            <a:r>
              <a:rPr lang="zh-CN" altLang="en-US" dirty="0" smtClean="0">
                <a:latin typeface="Adobe 楷体 Std R"/>
                <a:ea typeface="Adobe 楷体 Std R"/>
                <a:cs typeface="Adobe 楷体 Std R"/>
              </a:rPr>
              <a:t>如</a:t>
            </a:r>
            <a:r>
              <a:rPr lang="en-US" altLang="zh-CN" dirty="0">
                <a:latin typeface="Adobe 楷体 Std R"/>
                <a:ea typeface="Adobe 楷体 Std R"/>
                <a:cs typeface="Adobe 楷体 Std R"/>
              </a:rPr>
              <a:t>click dbclick ,mouseover</a:t>
            </a:r>
            <a:r>
              <a:rPr lang="zh-CN" altLang="en-US" dirty="0">
                <a:latin typeface="Adobe 楷体 Std R"/>
                <a:ea typeface="Adobe 楷体 Std R"/>
                <a:cs typeface="Adobe 楷体 Std R"/>
              </a:rPr>
              <a:t>等</a:t>
            </a:r>
            <a:br>
              <a:rPr lang="zh-CN" altLang="en-US" dirty="0">
                <a:latin typeface="Adobe 楷体 Std R"/>
                <a:ea typeface="Adobe 楷体 Std R"/>
                <a:cs typeface="Adobe 楷体 Std R"/>
              </a:rPr>
            </a:br>
            <a:r>
              <a:rPr lang="zh-CN" altLang="en-US" dirty="0">
                <a:latin typeface="Adobe 楷体 Std R"/>
                <a:ea typeface="Adobe 楷体 Std R"/>
                <a:cs typeface="Adobe 楷体 Std R"/>
              </a:rPr>
              <a:t>在移动端中</a:t>
            </a:r>
            <a:r>
              <a:rPr lang="en-US" altLang="zh-CN" dirty="0" smtClean="0">
                <a:latin typeface="Adobe 楷体 Std R"/>
                <a:ea typeface="Adobe 楷体 Std R"/>
                <a:cs typeface="Adobe 楷体 Std R"/>
              </a:rPr>
              <a:t>, </a:t>
            </a:r>
            <a:r>
              <a:rPr lang="zh-CN" altLang="en-US" dirty="0" smtClean="0">
                <a:latin typeface="Adobe 楷体 Std R"/>
                <a:ea typeface="Adobe 楷体 Std R"/>
                <a:cs typeface="Adobe 楷体 Std R"/>
              </a:rPr>
              <a:t>定义了三种</a:t>
            </a:r>
            <a:r>
              <a:rPr lang="zh-CN" altLang="en-US" dirty="0">
                <a:latin typeface="Adobe 楷体 Std R"/>
                <a:ea typeface="Adobe 楷体 Std R"/>
                <a:cs typeface="Adobe 楷体 Std R"/>
              </a:rPr>
              <a:t>目前为止受到所有移动设备支持的事件：</a:t>
            </a:r>
            <a:endParaRPr lang="en-US" altLang="zh-CN" dirty="0" smtClean="0">
              <a:latin typeface="Adobe 楷体 Std R"/>
              <a:ea typeface="Adobe 楷体 Std R"/>
              <a:cs typeface="Adobe 楷体 Std R"/>
            </a:endParaRPr>
          </a:p>
          <a:p>
            <a:pPr marL="0" indent="0">
              <a:buNone/>
            </a:pPr>
            <a:r>
              <a:rPr lang="en-US" altLang="zh-CN" dirty="0" smtClean="0">
                <a:latin typeface="Adobe 楷体 Std R"/>
                <a:ea typeface="Adobe 楷体 Std R"/>
                <a:cs typeface="Adobe 楷体 Std R"/>
              </a:rPr>
              <a:t>touchstart </a:t>
            </a:r>
            <a:r>
              <a:rPr lang="en-US" altLang="zh-CN" dirty="0">
                <a:latin typeface="Adobe 楷体 Std R"/>
                <a:ea typeface="Adobe 楷体 Std R"/>
                <a:cs typeface="Adobe 楷体 Std R"/>
              </a:rPr>
              <a:t>,touchmove,touchend</a:t>
            </a:r>
            <a:r>
              <a:rPr lang="zh-CN" altLang="en-US" dirty="0">
                <a:latin typeface="Adobe 楷体 Std R"/>
                <a:ea typeface="Adobe 楷体 Std R"/>
                <a:cs typeface="Adobe 楷体 Std R"/>
              </a:rPr>
              <a:t>等触摸事件</a:t>
            </a:r>
            <a:endParaRPr kumimoji="1" lang="zh-CN" altLang="en-US" dirty="0">
              <a:latin typeface="Adobe 楷体 Std R"/>
              <a:ea typeface="Adobe 楷体 Std R"/>
              <a:cs typeface="Adobe 楷体 Std R"/>
            </a:endParaRPr>
          </a:p>
        </p:txBody>
      </p:sp>
      <p:pic>
        <p:nvPicPr>
          <p:cNvPr id="4" name="图片 3" descr="logo-ne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val="165994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7526"/>
            <a:ext cx="8229600" cy="1143000"/>
          </a:xfrm>
        </p:spPr>
        <p:txBody>
          <a:bodyPr/>
          <a:lstStyle/>
          <a:p>
            <a:r>
              <a:rPr lang="zh-CN" altLang="en-US" dirty="0">
                <a:solidFill>
                  <a:srgbClr val="FF0000"/>
                </a:solidFill>
                <a:latin typeface="Adobe 楷体 Std R"/>
                <a:ea typeface="Adobe 楷体 Std R"/>
                <a:cs typeface="Adobe 楷体 Std R"/>
              </a:rPr>
              <a:t>触碰事件</a:t>
            </a:r>
            <a:endParaRPr kumimoji="1" lang="zh-CN" altLang="en-US"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a:xfrm>
            <a:off x="457200" y="1280526"/>
            <a:ext cx="8229600" cy="4525963"/>
          </a:xfrm>
        </p:spPr>
        <p:txBody>
          <a:bodyPr>
            <a:noAutofit/>
          </a:bodyPr>
          <a:lstStyle/>
          <a:p>
            <a:pPr marL="0" indent="0">
              <a:buNone/>
            </a:pPr>
            <a:r>
              <a:rPr lang="en-US" altLang="zh-CN" sz="2400" dirty="0" smtClean="0">
                <a:latin typeface="Adobe 楷体 Std R"/>
                <a:ea typeface="Adobe 楷体 Std R"/>
                <a:cs typeface="Adobe 楷体 Std R"/>
              </a:rPr>
              <a:t>•  </a:t>
            </a:r>
            <a:r>
              <a:rPr lang="en-US" altLang="zh-CN" sz="2400" dirty="0">
                <a:latin typeface="Adobe 楷体 Std R"/>
                <a:ea typeface="Adobe 楷体 Std R"/>
                <a:cs typeface="Adobe 楷体 Std R"/>
              </a:rPr>
              <a:t>touchstart:</a:t>
            </a:r>
            <a:r>
              <a:rPr lang="zh-CN" altLang="en-US" sz="2400" dirty="0">
                <a:latin typeface="Adobe 楷体 Std R"/>
                <a:ea typeface="Adobe 楷体 Std R"/>
                <a:cs typeface="Adobe 楷体 Std R"/>
              </a:rPr>
              <a:t>当用户手指在一个页面元素上按下时触发。</a:t>
            </a:r>
            <a:br>
              <a:rPr lang="zh-CN" altLang="en-US" sz="2400" dirty="0">
                <a:latin typeface="Adobe 楷体 Std R"/>
                <a:ea typeface="Adobe 楷体 Std R"/>
                <a:cs typeface="Adobe 楷体 Std R"/>
              </a:rPr>
            </a:br>
            <a:r>
              <a:rPr lang="en-US" altLang="zh-CN" sz="2400" dirty="0">
                <a:latin typeface="Adobe 楷体 Std R"/>
                <a:ea typeface="Adobe 楷体 Std R"/>
                <a:cs typeface="Adobe 楷体 Std R"/>
              </a:rPr>
              <a:t>•  touchmove:</a:t>
            </a:r>
            <a:r>
              <a:rPr lang="zh-CN" altLang="en-US" sz="2400" dirty="0">
                <a:latin typeface="Adobe 楷体 Std R"/>
                <a:ea typeface="Adobe 楷体 Std R"/>
                <a:cs typeface="Adobe 楷体 Std R"/>
              </a:rPr>
              <a:t>当用户手指拖动一个页面元素时触发。</a:t>
            </a:r>
            <a:br>
              <a:rPr lang="zh-CN" altLang="en-US" sz="2400" dirty="0">
                <a:latin typeface="Adobe 楷体 Std R"/>
                <a:ea typeface="Adobe 楷体 Std R"/>
                <a:cs typeface="Adobe 楷体 Std R"/>
              </a:rPr>
            </a:br>
            <a:r>
              <a:rPr lang="en-US" altLang="zh-CN" sz="2400" dirty="0">
                <a:latin typeface="Adobe 楷体 Std R"/>
                <a:ea typeface="Adobe 楷体 Std R"/>
                <a:cs typeface="Adobe 楷体 Std R"/>
              </a:rPr>
              <a:t>•  touchend:</a:t>
            </a:r>
            <a:r>
              <a:rPr lang="zh-CN" altLang="en-US" sz="2400" dirty="0">
                <a:latin typeface="Adobe 楷体 Std R"/>
                <a:ea typeface="Adobe 楷体 Std R"/>
                <a:cs typeface="Adobe 楷体 Std R"/>
              </a:rPr>
              <a:t>当用户手指从一个页面元素上松开时触发。</a:t>
            </a:r>
            <a:br>
              <a:rPr lang="zh-CN" altLang="en-US" sz="2400" dirty="0">
                <a:latin typeface="Adobe 楷体 Std R"/>
                <a:ea typeface="Adobe 楷体 Std R"/>
                <a:cs typeface="Adobe 楷体 Std R"/>
              </a:rPr>
            </a:br>
            <a:r>
              <a:rPr lang="en-US" altLang="zh-CN" sz="2400" dirty="0">
                <a:latin typeface="Adobe 楷体 Std R"/>
                <a:ea typeface="Adobe 楷体 Std R"/>
                <a:cs typeface="Adobe 楷体 Std R"/>
              </a:rPr>
              <a:t>•  </a:t>
            </a:r>
            <a:r>
              <a:rPr lang="zh-CN" altLang="en-US" sz="2400" dirty="0">
                <a:latin typeface="Adobe 楷体 Std R"/>
                <a:ea typeface="Adobe 楷体 Std R"/>
                <a:cs typeface="Adobe 楷体 Std R"/>
              </a:rPr>
              <a:t>每一个事件对象都拥有如下所示的一些属性：</a:t>
            </a:r>
            <a:br>
              <a:rPr lang="zh-CN" altLang="en-US" sz="2400" dirty="0">
                <a:latin typeface="Adobe 楷体 Std R"/>
                <a:ea typeface="Adobe 楷体 Std R"/>
                <a:cs typeface="Adobe 楷体 Std R"/>
              </a:rPr>
            </a:br>
            <a:r>
              <a:rPr lang="en-US" altLang="zh-CN" sz="2400" dirty="0">
                <a:latin typeface="Adobe 楷体 Std R"/>
                <a:ea typeface="Adobe 楷体 Std R"/>
                <a:cs typeface="Adobe 楷体 Std R"/>
              </a:rPr>
              <a:t>•  touches:</a:t>
            </a:r>
            <a:r>
              <a:rPr lang="zh-CN" altLang="en-US" sz="2400" dirty="0">
                <a:latin typeface="Adobe 楷体 Std R"/>
                <a:ea typeface="Adobe 楷体 Std R"/>
                <a:cs typeface="Adobe 楷体 Std R"/>
              </a:rPr>
              <a:t>由所有用户手指在屏幕上的触碰点所构成的集合。</a:t>
            </a:r>
            <a:br>
              <a:rPr lang="zh-CN" altLang="en-US" sz="2400" dirty="0">
                <a:latin typeface="Adobe 楷体 Std R"/>
                <a:ea typeface="Adobe 楷体 Std R"/>
                <a:cs typeface="Adobe 楷体 Std R"/>
              </a:rPr>
            </a:br>
            <a:r>
              <a:rPr lang="en-US" altLang="zh-CN" sz="2400" dirty="0">
                <a:latin typeface="Adobe 楷体 Std R"/>
                <a:ea typeface="Adobe 楷体 Std R"/>
                <a:cs typeface="Adobe 楷体 Std R"/>
              </a:rPr>
              <a:t>•  targetTouches:</a:t>
            </a:r>
            <a:r>
              <a:rPr lang="zh-CN" altLang="en-US" sz="2400" dirty="0">
                <a:latin typeface="Adobe 楷体 Std R"/>
                <a:ea typeface="Adobe 楷体 Std R"/>
                <a:cs typeface="Adobe 楷体 Std R"/>
              </a:rPr>
              <a:t>由所有用户手指在页面元素上的触碰点所构成的集合。</a:t>
            </a:r>
            <a:br>
              <a:rPr lang="zh-CN" altLang="en-US" sz="2400" dirty="0">
                <a:latin typeface="Adobe 楷体 Std R"/>
                <a:ea typeface="Adobe 楷体 Std R"/>
                <a:cs typeface="Adobe 楷体 Std R"/>
              </a:rPr>
            </a:br>
            <a:r>
              <a:rPr lang="en-US" altLang="zh-CN" sz="2400" dirty="0">
                <a:latin typeface="Adobe 楷体 Std R"/>
                <a:ea typeface="Adobe 楷体 Std R"/>
                <a:cs typeface="Adobe 楷体 Std R"/>
              </a:rPr>
              <a:t>•  changedTouches:</a:t>
            </a:r>
            <a:r>
              <a:rPr lang="zh-CN" altLang="en-US" sz="2400" dirty="0">
                <a:latin typeface="Adobe 楷体 Std R"/>
                <a:ea typeface="Adobe 楷体 Std R"/>
                <a:cs typeface="Adobe 楷体 Std R"/>
              </a:rPr>
              <a:t>由本次事件所涉及到的所有触碰点所构成的集合</a:t>
            </a:r>
            <a:r>
              <a:rPr lang="zh-CN" altLang="en-US" sz="2400" dirty="0" smtClean="0">
                <a:latin typeface="Adobe 楷体 Std R"/>
                <a:ea typeface="Adobe 楷体 Std R"/>
                <a:cs typeface="Adobe 楷体 Std R"/>
              </a:rPr>
              <a:t>。</a:t>
            </a:r>
            <a:r>
              <a:rPr lang="zh-CN" altLang="en-US" sz="2400" dirty="0">
                <a:latin typeface="Adobe 楷体 Std R"/>
                <a:ea typeface="Adobe 楷体 Std R"/>
                <a:cs typeface="Adobe 楷体 Std R"/>
              </a:rPr>
              <a:t/>
            </a:r>
            <a:br>
              <a:rPr lang="zh-CN" altLang="en-US" sz="2400" dirty="0">
                <a:latin typeface="Adobe 楷体 Std R"/>
                <a:ea typeface="Adobe 楷体 Std R"/>
                <a:cs typeface="Adobe 楷体 Std R"/>
              </a:rPr>
            </a:br>
            <a:r>
              <a:rPr lang="zh-CN" altLang="en-US" sz="2400" dirty="0">
                <a:latin typeface="Adobe 楷体 Std R"/>
                <a:ea typeface="Adobe 楷体 Std R"/>
                <a:cs typeface="Adobe 楷体 Std R"/>
              </a:rPr>
              <a:t>注</a:t>
            </a:r>
            <a:r>
              <a:rPr lang="en-US" altLang="zh-CN" sz="2400" dirty="0">
                <a:latin typeface="Adobe 楷体 Std R"/>
                <a:ea typeface="Adobe 楷体 Std R"/>
                <a:cs typeface="Adobe 楷体 Std R"/>
              </a:rPr>
              <a:t>: </a:t>
            </a:r>
            <a:r>
              <a:rPr lang="zh-CN" altLang="en-US" sz="2400" dirty="0">
                <a:latin typeface="Adobe 楷体 Std R"/>
                <a:ea typeface="Adobe 楷体 Std R"/>
                <a:cs typeface="Adobe 楷体 Std R"/>
              </a:rPr>
              <a:t>移开屏幕</a:t>
            </a:r>
            <a:r>
              <a:rPr lang="en-US" altLang="zh-CN" sz="2400" dirty="0">
                <a:latin typeface="Adobe 楷体 Std R"/>
                <a:ea typeface="Adobe 楷体 Std R"/>
                <a:cs typeface="Adobe 楷体 Std R"/>
              </a:rPr>
              <a:t>(touchend)</a:t>
            </a:r>
            <a:r>
              <a:rPr lang="zh-CN" altLang="en-US" sz="2400" dirty="0">
                <a:latin typeface="Adobe 楷体 Std R"/>
                <a:ea typeface="Adobe 楷体 Std R"/>
                <a:cs typeface="Adobe 楷体 Std R"/>
              </a:rPr>
              <a:t>的那个触摸点，只会包含在</a:t>
            </a:r>
            <a:r>
              <a:rPr lang="en-US" altLang="zh-CN" sz="2400" dirty="0">
                <a:latin typeface="Adobe 楷体 Std R"/>
                <a:ea typeface="Adobe 楷体 Std R"/>
                <a:cs typeface="Adobe 楷体 Std R"/>
              </a:rPr>
              <a:t>changedTouches</a:t>
            </a:r>
            <a:r>
              <a:rPr lang="zh-CN" altLang="en-US" sz="2400" dirty="0">
                <a:latin typeface="Adobe 楷体 Std R"/>
                <a:ea typeface="Adobe 楷体 Std R"/>
                <a:cs typeface="Adobe 楷体 Std R"/>
              </a:rPr>
              <a:t>列表中，而不会包含在</a:t>
            </a:r>
            <a:r>
              <a:rPr lang="en-US" altLang="zh-CN" sz="2400" dirty="0">
                <a:latin typeface="Adobe 楷体 Std R"/>
                <a:ea typeface="Adobe 楷体 Std R"/>
                <a:cs typeface="Adobe 楷体 Std R"/>
              </a:rPr>
              <a:t>touches </a:t>
            </a:r>
            <a:r>
              <a:rPr lang="zh-CN" altLang="en-US" sz="2400" dirty="0">
                <a:latin typeface="Adobe 楷体 Std R"/>
                <a:ea typeface="Adobe 楷体 Std R"/>
                <a:cs typeface="Adobe 楷体 Std R"/>
              </a:rPr>
              <a:t>和</a:t>
            </a:r>
            <a:r>
              <a:rPr lang="en-US" altLang="zh-CN" sz="2400" dirty="0">
                <a:latin typeface="Adobe 楷体 Std R"/>
                <a:ea typeface="Adobe 楷体 Std R"/>
                <a:cs typeface="Adobe 楷体 Std R"/>
              </a:rPr>
              <a:t>targetTouches </a:t>
            </a:r>
            <a:r>
              <a:rPr lang="zh-CN" altLang="en-US" sz="2400" dirty="0">
                <a:latin typeface="Adobe 楷体 Std R"/>
                <a:ea typeface="Adobe 楷体 Std R"/>
                <a:cs typeface="Adobe 楷体 Std R"/>
              </a:rPr>
              <a:t>列表中。</a:t>
            </a:r>
            <a:endParaRPr kumimoji="1" lang="zh-CN" altLang="en-US" sz="2400" dirty="0">
              <a:latin typeface="Adobe 楷体 Std R"/>
              <a:ea typeface="Adobe 楷体 Std R"/>
              <a:cs typeface="Adobe 楷体 Std R"/>
            </a:endParaRPr>
          </a:p>
        </p:txBody>
      </p:sp>
      <p:pic>
        <p:nvPicPr>
          <p:cNvPr id="4" name="图片 3" descr="logo-ne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val="171674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17560"/>
            <a:ext cx="8229600" cy="5629788"/>
          </a:xfrm>
        </p:spPr>
        <p:txBody>
          <a:bodyPr>
            <a:noAutofit/>
          </a:bodyPr>
          <a:lstStyle/>
          <a:p>
            <a:pPr marL="0" indent="0">
              <a:buNone/>
            </a:pPr>
            <a:r>
              <a:rPr lang="zh-CN" altLang="en-US" sz="2400" dirty="0">
                <a:latin typeface="Adobe 楷体 Std R"/>
                <a:ea typeface="Adobe 楷体 Std R"/>
                <a:cs typeface="Adobe 楷体 Std R"/>
              </a:rPr>
              <a:t>每一个触碰点都拥有如下所示的一些属性：</a:t>
            </a:r>
            <a:br>
              <a:rPr lang="zh-CN" altLang="en-US" sz="2400" dirty="0">
                <a:latin typeface="Adobe 楷体 Std R"/>
                <a:ea typeface="Adobe 楷体 Std R"/>
                <a:cs typeface="Adobe 楷体 Std R"/>
              </a:rPr>
            </a:br>
            <a:r>
              <a:rPr lang="en-US" altLang="zh-CN" sz="2400" dirty="0">
                <a:latin typeface="Adobe 楷体 Std R"/>
                <a:ea typeface="Adobe 楷体 Std R"/>
                <a:cs typeface="Adobe 楷体 Std R"/>
              </a:rPr>
              <a:t>•  identifier:</a:t>
            </a:r>
            <a:r>
              <a:rPr lang="zh-CN" altLang="en-US" sz="2400" dirty="0">
                <a:latin typeface="Adobe 楷体 Std R"/>
                <a:ea typeface="Adobe 楷体 Std R"/>
                <a:cs typeface="Adobe 楷体 Std R"/>
              </a:rPr>
              <a:t>属性值为一个整数值</a:t>
            </a:r>
            <a:r>
              <a:rPr lang="en-US" altLang="zh-CN" sz="2400" dirty="0">
                <a:latin typeface="Adobe 楷体 Std R"/>
                <a:ea typeface="Adobe 楷体 Std R"/>
                <a:cs typeface="Adobe 楷体 Std R"/>
              </a:rPr>
              <a:t>,</a:t>
            </a:r>
            <a:r>
              <a:rPr lang="zh-CN" altLang="en-US" sz="2400" dirty="0">
                <a:latin typeface="Adobe 楷体 Std R"/>
                <a:ea typeface="Adobe 楷体 Std R"/>
                <a:cs typeface="Adobe 楷体 Std R"/>
              </a:rPr>
              <a:t>用于标识屏幕上的每一个触碰点。</a:t>
            </a:r>
            <a:br>
              <a:rPr lang="zh-CN" altLang="en-US" sz="2400" dirty="0">
                <a:latin typeface="Adobe 楷体 Std R"/>
                <a:ea typeface="Adobe 楷体 Std R"/>
                <a:cs typeface="Adobe 楷体 Std R"/>
              </a:rPr>
            </a:br>
            <a:r>
              <a:rPr lang="en-US" altLang="zh-CN" sz="2400" dirty="0">
                <a:latin typeface="Adobe 楷体 Std R"/>
                <a:ea typeface="Adobe 楷体 Std R"/>
                <a:cs typeface="Adobe 楷体 Std R"/>
              </a:rPr>
              <a:t>•  target:</a:t>
            </a:r>
            <a:r>
              <a:rPr lang="zh-CN" altLang="en-US" sz="2400" dirty="0">
                <a:latin typeface="Adobe 楷体 Std R"/>
                <a:ea typeface="Adobe 楷体 Std R"/>
                <a:cs typeface="Adobe 楷体 Std R"/>
              </a:rPr>
              <a:t>属性值为该触碰点所在元素。</a:t>
            </a:r>
            <a:br>
              <a:rPr lang="zh-CN" altLang="en-US" sz="2400" dirty="0">
                <a:latin typeface="Adobe 楷体 Std R"/>
                <a:ea typeface="Adobe 楷体 Std R"/>
                <a:cs typeface="Adobe 楷体 Std R"/>
              </a:rPr>
            </a:br>
            <a:r>
              <a:rPr lang="en-US" altLang="zh-CN" sz="2400" dirty="0">
                <a:latin typeface="Adobe 楷体 Std R"/>
                <a:ea typeface="Adobe 楷体 Std R"/>
                <a:cs typeface="Adobe 楷体 Std R"/>
              </a:rPr>
              <a:t>•  pageX</a:t>
            </a:r>
            <a:r>
              <a:rPr lang="zh-CN" altLang="en-US" sz="2400" dirty="0">
                <a:latin typeface="Adobe 楷体 Std R"/>
                <a:ea typeface="Adobe 楷体 Std R"/>
                <a:cs typeface="Adobe 楷体 Std R"/>
              </a:rPr>
              <a:t>与</a:t>
            </a:r>
            <a:r>
              <a:rPr lang="en-US" altLang="zh-CN" sz="2400" dirty="0">
                <a:latin typeface="Adobe 楷体 Std R"/>
                <a:ea typeface="Adobe 楷体 Std R"/>
                <a:cs typeface="Adobe 楷体 Std R"/>
              </a:rPr>
              <a:t>pageY:</a:t>
            </a:r>
            <a:r>
              <a:rPr lang="zh-CN" altLang="en-US" sz="2400" dirty="0">
                <a:latin typeface="Adobe 楷体 Std R"/>
                <a:ea typeface="Adobe 楷体 Std R"/>
                <a:cs typeface="Adobe 楷体 Std R"/>
              </a:rPr>
              <a:t>属性值为一个整数</a:t>
            </a:r>
            <a:r>
              <a:rPr lang="en-US" altLang="zh-CN" sz="2400" dirty="0">
                <a:latin typeface="Adobe 楷体 Std R"/>
                <a:ea typeface="Adobe 楷体 Std R"/>
                <a:cs typeface="Adobe 楷体 Std R"/>
              </a:rPr>
              <a:t>,</a:t>
            </a:r>
            <a:r>
              <a:rPr lang="zh-CN" altLang="en-US" sz="2400" dirty="0">
                <a:latin typeface="Adobe 楷体 Std R"/>
                <a:ea typeface="Adobe 楷体 Std R"/>
                <a:cs typeface="Adobe 楷体 Std R"/>
              </a:rPr>
              <a:t>分别表示触碰点在页面上的</a:t>
            </a:r>
            <a:r>
              <a:rPr lang="zh-CN" altLang="en-US" sz="2400" dirty="0" smtClean="0">
                <a:latin typeface="Adobe 楷体 Std R"/>
                <a:ea typeface="Adobe 楷体 Std R"/>
                <a:cs typeface="Adobe 楷体 Std R"/>
              </a:rPr>
              <a:t>水平</a:t>
            </a:r>
            <a:r>
              <a:rPr lang="zh-CN" altLang="en-US" sz="2400" dirty="0">
                <a:latin typeface="Adobe 楷体 Std R"/>
                <a:ea typeface="Adobe 楷体 Std R"/>
                <a:cs typeface="Adobe 楷体 Std R"/>
              </a:rPr>
              <a:t>方向与垂直方向上的坐标点位置。</a:t>
            </a:r>
            <a:br>
              <a:rPr lang="zh-CN" altLang="en-US" sz="2400" dirty="0">
                <a:latin typeface="Adobe 楷体 Std R"/>
                <a:ea typeface="Adobe 楷体 Std R"/>
                <a:cs typeface="Adobe 楷体 Std R"/>
              </a:rPr>
            </a:br>
            <a:r>
              <a:rPr lang="en-US" altLang="zh-CN" sz="2400" dirty="0">
                <a:latin typeface="Adobe 楷体 Std R"/>
                <a:ea typeface="Adobe 楷体 Std R"/>
                <a:cs typeface="Adobe 楷体 Std R"/>
              </a:rPr>
              <a:t>•  </a:t>
            </a:r>
            <a:r>
              <a:rPr lang="en-US" altLang="zh-CN" sz="2400" dirty="0" smtClean="0">
                <a:latin typeface="Adobe 楷体 Std R"/>
                <a:ea typeface="Adobe 楷体 Std R"/>
                <a:cs typeface="Adobe 楷体 Std R"/>
              </a:rPr>
              <a:t>screenX</a:t>
            </a:r>
            <a:r>
              <a:rPr lang="zh-CN" altLang="en-US" sz="2400" dirty="0" smtClean="0">
                <a:latin typeface="Adobe 楷体 Std R"/>
                <a:ea typeface="Adobe 楷体 Std R"/>
                <a:cs typeface="Adobe 楷体 Std R"/>
              </a:rPr>
              <a:t>与</a:t>
            </a:r>
            <a:r>
              <a:rPr lang="en-US" altLang="zh-CN" sz="2400" dirty="0">
                <a:latin typeface="Adobe 楷体 Std R"/>
                <a:ea typeface="Adobe 楷体 Std R"/>
                <a:cs typeface="Adobe 楷体 Std R"/>
              </a:rPr>
              <a:t>screenY:</a:t>
            </a:r>
            <a:r>
              <a:rPr lang="zh-CN" altLang="en-US" sz="2400" dirty="0">
                <a:latin typeface="Adobe 楷体 Std R"/>
                <a:ea typeface="Adobe 楷体 Std R"/>
                <a:cs typeface="Adobe 楷体 Std R"/>
              </a:rPr>
              <a:t>属性值为一个整数</a:t>
            </a:r>
            <a:r>
              <a:rPr lang="en-US" altLang="zh-CN" sz="2400" dirty="0">
                <a:latin typeface="Adobe 楷体 Std R"/>
                <a:ea typeface="Adobe 楷体 Std R"/>
                <a:cs typeface="Adobe 楷体 Std R"/>
              </a:rPr>
              <a:t>,</a:t>
            </a:r>
            <a:r>
              <a:rPr lang="zh-CN" altLang="en-US" sz="2400" dirty="0">
                <a:latin typeface="Adobe 楷体 Std R"/>
                <a:ea typeface="Adobe 楷体 Std R"/>
                <a:cs typeface="Adobe 楷体 Std R"/>
              </a:rPr>
              <a:t>分别表示触碰点在屏幕上的水平方向与垂直方向上的坐标点位置。</a:t>
            </a:r>
            <a:br>
              <a:rPr lang="zh-CN" altLang="en-US" sz="2400" dirty="0">
                <a:latin typeface="Adobe 楷体 Std R"/>
                <a:ea typeface="Adobe 楷体 Std R"/>
                <a:cs typeface="Adobe 楷体 Std R"/>
              </a:rPr>
            </a:br>
            <a:r>
              <a:rPr lang="en-US" altLang="zh-CN" sz="2400" dirty="0">
                <a:latin typeface="Adobe 楷体 Std R"/>
                <a:ea typeface="Adobe 楷体 Std R"/>
                <a:cs typeface="Adobe 楷体 Std R"/>
              </a:rPr>
              <a:t>•  radiusX</a:t>
            </a:r>
            <a:r>
              <a:rPr lang="zh-CN" altLang="en-US" sz="2400" dirty="0">
                <a:latin typeface="Adobe 楷体 Std R"/>
                <a:ea typeface="Adobe 楷体 Std R"/>
                <a:cs typeface="Adobe 楷体 Std R"/>
              </a:rPr>
              <a:t>与</a:t>
            </a:r>
            <a:r>
              <a:rPr lang="en-US" altLang="zh-CN" sz="2400" dirty="0">
                <a:latin typeface="Adobe 楷体 Std R"/>
                <a:ea typeface="Adobe 楷体 Std R"/>
                <a:cs typeface="Adobe 楷体 Std R"/>
              </a:rPr>
              <a:t>radiusY:</a:t>
            </a:r>
            <a:r>
              <a:rPr lang="zh-CN" altLang="en-US" sz="2400" dirty="0">
                <a:latin typeface="Adobe 楷体 Std R"/>
                <a:ea typeface="Adobe 楷体 Std R"/>
                <a:cs typeface="Adobe 楷体 Std R"/>
              </a:rPr>
              <a:t>属性值为一个整数</a:t>
            </a:r>
            <a:r>
              <a:rPr lang="en-US" altLang="zh-CN" sz="2400" dirty="0">
                <a:latin typeface="Adobe 楷体 Std R"/>
                <a:ea typeface="Adobe 楷体 Std R"/>
                <a:cs typeface="Adobe 楷体 Std R"/>
              </a:rPr>
              <a:t>,</a:t>
            </a:r>
            <a:r>
              <a:rPr lang="zh-CN" altLang="en-US" sz="2400" dirty="0">
                <a:latin typeface="Adobe 楷体 Std R"/>
                <a:ea typeface="Adobe 楷体 Std R"/>
                <a:cs typeface="Adobe 楷体 Std R"/>
              </a:rPr>
              <a:t>分别表示一个接近于用户手指形状的椭圆在水平方向上的半径值与垂直方向上的半径值。</a:t>
            </a:r>
            <a:br>
              <a:rPr lang="zh-CN" altLang="en-US" sz="2400" dirty="0">
                <a:latin typeface="Adobe 楷体 Std R"/>
                <a:ea typeface="Adobe 楷体 Std R"/>
                <a:cs typeface="Adobe 楷体 Std R"/>
              </a:rPr>
            </a:br>
            <a:r>
              <a:rPr lang="zh-CN" altLang="en-US" sz="2400" dirty="0">
                <a:latin typeface="Adobe 楷体 Std R"/>
                <a:ea typeface="Adobe 楷体 Std R"/>
                <a:cs typeface="Adobe 楷体 Std R"/>
              </a:rPr>
              <a:t/>
            </a:r>
            <a:br>
              <a:rPr lang="zh-CN" altLang="en-US" sz="2400" dirty="0">
                <a:latin typeface="Adobe 楷体 Std R"/>
                <a:ea typeface="Adobe 楷体 Std R"/>
                <a:cs typeface="Adobe 楷体 Std R"/>
              </a:rPr>
            </a:br>
            <a:endParaRPr kumimoji="1" lang="zh-CN" altLang="en-US" sz="2400" dirty="0">
              <a:latin typeface="Adobe 楷体 Std R"/>
              <a:ea typeface="Adobe 楷体 Std R"/>
              <a:cs typeface="Adobe 楷体 Std R"/>
            </a:endParaRPr>
          </a:p>
        </p:txBody>
      </p:sp>
      <p:pic>
        <p:nvPicPr>
          <p:cNvPr id="4" name="图片 3" descr="logo-ne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val="30609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rgbClr val="FF0000"/>
                </a:solidFill>
                <a:latin typeface="Adobe 楷体 Std R"/>
                <a:ea typeface="Adobe 楷体 Std R"/>
                <a:cs typeface="Adobe 楷体 Std R"/>
              </a:rPr>
              <a:t>注意事项</a:t>
            </a:r>
            <a:endParaRPr kumimoji="1" lang="zh-CN" altLang="en-US"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p:txBody>
          <a:bodyPr>
            <a:normAutofit fontScale="92500"/>
          </a:bodyPr>
          <a:lstStyle/>
          <a:p>
            <a:pPr marL="0" indent="0">
              <a:buNone/>
            </a:pPr>
            <a:r>
              <a:rPr lang="zh-CN" altLang="en-US" sz="3000" dirty="0">
                <a:latin typeface="Adobe 楷体 Std R"/>
                <a:ea typeface="Adobe 楷体 Std R"/>
                <a:cs typeface="Adobe 楷体 Std R"/>
              </a:rPr>
              <a:t>防止用户缩</a:t>
            </a:r>
            <a:r>
              <a:rPr lang="zh-CN" altLang="en-US" sz="3000" dirty="0" smtClean="0">
                <a:latin typeface="Adobe 楷体 Std R"/>
                <a:ea typeface="Adobe 楷体 Std R"/>
                <a:cs typeface="Adobe 楷体 Std R"/>
              </a:rPr>
              <a:t>放</a:t>
            </a:r>
            <a:endParaRPr lang="en-US" altLang="zh-CN" sz="3000" dirty="0" smtClean="0">
              <a:latin typeface="Adobe 楷体 Std R"/>
              <a:ea typeface="Adobe 楷体 Std R"/>
              <a:cs typeface="Adobe 楷体 Std R"/>
            </a:endParaRPr>
          </a:p>
          <a:p>
            <a:pPr marL="0" indent="0">
              <a:buNone/>
            </a:pPr>
            <a:r>
              <a:rPr lang="en-US" altLang="zh-CN" sz="3000" dirty="0">
                <a:latin typeface="Adobe 楷体 Std R"/>
                <a:ea typeface="Adobe 楷体 Std R"/>
                <a:cs typeface="Adobe 楷体 Std R"/>
              </a:rPr>
              <a:t>&lt;meta name="viewport" content="width=device-width, initial-scale=1.0, user-scalable=no"&gt;</a:t>
            </a:r>
            <a:endParaRPr lang="en-US" altLang="zh-CN" sz="3000" dirty="0" smtClean="0">
              <a:latin typeface="Adobe 楷体 Std R"/>
              <a:ea typeface="Adobe 楷体 Std R"/>
              <a:cs typeface="Adobe 楷体 Std R"/>
            </a:endParaRPr>
          </a:p>
          <a:p>
            <a:pPr marL="0" indent="0">
              <a:buNone/>
            </a:pPr>
            <a:r>
              <a:rPr lang="zh-CN" altLang="en-US" sz="3000" dirty="0" smtClean="0">
                <a:latin typeface="Adobe 楷体 Std R"/>
                <a:ea typeface="Adobe 楷体 Std R"/>
                <a:cs typeface="Adobe 楷体 Std R"/>
              </a:rPr>
              <a:t>防止页面滚动</a:t>
            </a:r>
            <a:endParaRPr lang="en-US" altLang="zh-CN" sz="3000" dirty="0" smtClean="0">
              <a:latin typeface="Adobe 楷体 Std R"/>
              <a:ea typeface="Adobe 楷体 Std R"/>
              <a:cs typeface="Adobe 楷体 Std R"/>
            </a:endParaRPr>
          </a:p>
          <a:p>
            <a:pPr marL="0" indent="0">
              <a:buNone/>
            </a:pPr>
            <a:r>
              <a:rPr lang="en-US" altLang="zh-CN" sz="3000" dirty="0">
                <a:latin typeface="Adobe 楷体 Std R"/>
                <a:ea typeface="Adobe 楷体 Std R"/>
                <a:cs typeface="Adobe 楷体 Std R"/>
              </a:rPr>
              <a:t>event.preventDefault()</a:t>
            </a:r>
            <a:r>
              <a:rPr lang="en-US" altLang="zh-CN" sz="3000" dirty="0" smtClean="0">
                <a:latin typeface="Adobe 楷体 Std R"/>
                <a:ea typeface="Adobe 楷体 Std R"/>
                <a:cs typeface="Adobe 楷体 Std R"/>
              </a:rPr>
              <a:t>;</a:t>
            </a:r>
          </a:p>
          <a:p>
            <a:pPr marL="0" indent="0">
              <a:buNone/>
            </a:pPr>
            <a:r>
              <a:rPr lang="zh-CN" altLang="en-US" sz="3000" dirty="0">
                <a:latin typeface="Adobe 楷体 Std R"/>
                <a:ea typeface="Adobe 楷体 Std R"/>
                <a:cs typeface="Adobe 楷体 Std R"/>
              </a:rPr>
              <a:t>关于</a:t>
            </a:r>
            <a:r>
              <a:rPr lang="en-US" altLang="zh-CN" sz="3000" dirty="0">
                <a:latin typeface="Adobe 楷体 Std R"/>
                <a:ea typeface="Adobe 楷体 Std R"/>
                <a:cs typeface="Adobe 楷体 Std R"/>
              </a:rPr>
              <a:t>touchend</a:t>
            </a:r>
            <a:r>
              <a:rPr lang="zh-CN" altLang="en-US" sz="3000" dirty="0" smtClean="0">
                <a:latin typeface="Adobe 楷体 Std R"/>
                <a:ea typeface="Adobe 楷体 Std R"/>
                <a:cs typeface="Adobe 楷体 Std R"/>
              </a:rPr>
              <a:t>事件</a:t>
            </a:r>
            <a:endParaRPr lang="en-US" altLang="zh-CN" sz="3000" dirty="0" smtClean="0">
              <a:latin typeface="Adobe 楷体 Std R"/>
              <a:ea typeface="Adobe 楷体 Std R"/>
              <a:cs typeface="Adobe 楷体 Std R"/>
            </a:endParaRPr>
          </a:p>
          <a:p>
            <a:pPr marL="0" indent="0">
              <a:buNone/>
            </a:pPr>
            <a:r>
              <a:rPr lang="zh-CN" altLang="en-US" sz="3000" dirty="0">
                <a:latin typeface="Adobe 楷体 Std R"/>
                <a:ea typeface="Adobe 楷体 Std R"/>
                <a:cs typeface="Adobe 楷体 Std R"/>
              </a:rPr>
              <a:t>移开屏幕的那个触摸点，只会包含在</a:t>
            </a:r>
            <a:r>
              <a:rPr lang="en-US" altLang="zh-CN" sz="3000" dirty="0">
                <a:latin typeface="Adobe 楷体 Std R"/>
                <a:ea typeface="Adobe 楷体 Std R"/>
                <a:cs typeface="Adobe 楷体 Std R"/>
              </a:rPr>
              <a:t>changedTouches</a:t>
            </a:r>
            <a:r>
              <a:rPr lang="zh-CN" altLang="en-US" sz="3000" dirty="0">
                <a:latin typeface="Adobe 楷体 Std R"/>
                <a:ea typeface="Adobe 楷体 Std R"/>
                <a:cs typeface="Adobe 楷体 Std R"/>
              </a:rPr>
              <a:t>列表中，而不会包含在</a:t>
            </a:r>
            <a:r>
              <a:rPr lang="en-US" altLang="zh-CN" sz="3000" dirty="0">
                <a:latin typeface="Adobe 楷体 Std R"/>
                <a:ea typeface="Adobe 楷体 Std R"/>
                <a:cs typeface="Adobe 楷体 Std R"/>
              </a:rPr>
              <a:t>touches </a:t>
            </a:r>
            <a:r>
              <a:rPr lang="zh-CN" altLang="en-US" sz="3000" dirty="0">
                <a:latin typeface="Adobe 楷体 Std R"/>
                <a:ea typeface="Adobe 楷体 Std R"/>
                <a:cs typeface="Adobe 楷体 Std R"/>
              </a:rPr>
              <a:t>和</a:t>
            </a:r>
            <a:r>
              <a:rPr lang="en-US" altLang="zh-CN" sz="3000" dirty="0">
                <a:latin typeface="Adobe 楷体 Std R"/>
                <a:ea typeface="Adobe 楷体 Std R"/>
                <a:cs typeface="Adobe 楷体 Std R"/>
              </a:rPr>
              <a:t>targetTouches </a:t>
            </a:r>
            <a:r>
              <a:rPr lang="zh-CN" altLang="en-US" sz="3000" dirty="0">
                <a:latin typeface="Adobe 楷体 Std R"/>
                <a:ea typeface="Adobe 楷体 Std R"/>
                <a:cs typeface="Adobe 楷体 Std R"/>
              </a:rPr>
              <a:t>列表中。</a:t>
            </a:r>
            <a:endParaRPr lang="en-US" altLang="zh-CN" sz="3000" dirty="0" smtClean="0">
              <a:latin typeface="Adobe 楷体 Std R"/>
              <a:ea typeface="Adobe 楷体 Std R"/>
              <a:cs typeface="Adobe 楷体 Std R"/>
            </a:endParaRPr>
          </a:p>
          <a:p>
            <a:pPr marL="0" indent="0">
              <a:buNone/>
            </a:pPr>
            <a:endParaRPr kumimoji="1" lang="zh-CN" altLang="en-US" dirty="0"/>
          </a:p>
        </p:txBody>
      </p:sp>
      <p:pic>
        <p:nvPicPr>
          <p:cNvPr id="4" name="图片 3" descr="logo-ne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val="254759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3234</TotalTime>
  <Words>90</Words>
  <Application>Microsoft Macintosh PowerPoint</Application>
  <PresentationFormat>全屏显示(4:3)</PresentationFormat>
  <Paragraphs>21</Paragraphs>
  <Slides>5</Slides>
  <Notes>5</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主题</vt:lpstr>
      <vt:lpstr>HTML5场景应用</vt:lpstr>
      <vt:lpstr>触摸事件</vt:lpstr>
      <vt:lpstr>触碰事件</vt:lpstr>
      <vt:lpstr>PowerPoint 演示文稿</vt:lpstr>
      <vt:lpstr>注意事项</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Web</dc:title>
  <dc:creator>wy wy</dc:creator>
  <cp:lastModifiedBy>wy wy</cp:lastModifiedBy>
  <cp:revision>32</cp:revision>
  <dcterms:created xsi:type="dcterms:W3CDTF">2015-11-24T05:22:10Z</dcterms:created>
  <dcterms:modified xsi:type="dcterms:W3CDTF">2015-11-30T04:16:06Z</dcterms:modified>
</cp:coreProperties>
</file>