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1"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t>15/12/22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t>‹#›</a:t>
            </a:fld>
            <a:endParaRPr kumimoji="1" lang="zh-CN" altLang="en-US"/>
          </a:p>
        </p:txBody>
      </p:sp>
    </p:spTree>
    <p:extLst>
      <p:ext uri="{BB962C8B-B14F-4D97-AF65-F5344CB8AC3E}">
        <p14:creationId xmlns:p14="http://schemas.microsoft.com/office/powerpoint/2010/main"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a:t>
            </a:fld>
            <a:endParaRPr kumimoji="1" lang="zh-CN" altLang="en-US"/>
          </a:p>
        </p:txBody>
      </p:sp>
    </p:spTree>
    <p:extLst>
      <p:ext uri="{BB962C8B-B14F-4D97-AF65-F5344CB8AC3E}">
        <p14:creationId xmlns:p14="http://schemas.microsoft.com/office/powerpoint/2010/main" val="1487403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10</a:t>
            </a:fld>
            <a:endParaRPr kumimoji="1" lang="zh-CN" altLang="en-US"/>
          </a:p>
        </p:txBody>
      </p:sp>
    </p:spTree>
    <p:extLst>
      <p:ext uri="{BB962C8B-B14F-4D97-AF65-F5344CB8AC3E}">
        <p14:creationId xmlns:p14="http://schemas.microsoft.com/office/powerpoint/2010/main" val="24001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11</a:t>
            </a:fld>
            <a:endParaRPr kumimoji="1" lang="zh-CN" altLang="en-US"/>
          </a:p>
        </p:txBody>
      </p:sp>
    </p:spTree>
    <p:extLst>
      <p:ext uri="{BB962C8B-B14F-4D97-AF65-F5344CB8AC3E}">
        <p14:creationId xmlns:p14="http://schemas.microsoft.com/office/powerpoint/2010/main" val="428339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12</a:t>
            </a:fld>
            <a:endParaRPr kumimoji="1" lang="zh-CN" altLang="en-US"/>
          </a:p>
        </p:txBody>
      </p:sp>
    </p:spTree>
    <p:extLst>
      <p:ext uri="{BB962C8B-B14F-4D97-AF65-F5344CB8AC3E}">
        <p14:creationId xmlns:p14="http://schemas.microsoft.com/office/powerpoint/2010/main" val="312020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13</a:t>
            </a:fld>
            <a:endParaRPr kumimoji="1" lang="zh-CN" altLang="en-US"/>
          </a:p>
        </p:txBody>
      </p:sp>
    </p:spTree>
    <p:extLst>
      <p:ext uri="{BB962C8B-B14F-4D97-AF65-F5344CB8AC3E}">
        <p14:creationId xmlns:p14="http://schemas.microsoft.com/office/powerpoint/2010/main" val="87971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14</a:t>
            </a:fld>
            <a:endParaRPr kumimoji="1" lang="zh-CN" altLang="en-US"/>
          </a:p>
        </p:txBody>
      </p:sp>
    </p:spTree>
    <p:extLst>
      <p:ext uri="{BB962C8B-B14F-4D97-AF65-F5344CB8AC3E}">
        <p14:creationId xmlns:p14="http://schemas.microsoft.com/office/powerpoint/2010/main" val="203072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15</a:t>
            </a:fld>
            <a:endParaRPr kumimoji="1" lang="zh-CN" altLang="en-US"/>
          </a:p>
        </p:txBody>
      </p:sp>
    </p:spTree>
    <p:extLst>
      <p:ext uri="{BB962C8B-B14F-4D97-AF65-F5344CB8AC3E}">
        <p14:creationId xmlns:p14="http://schemas.microsoft.com/office/powerpoint/2010/main" val="9786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2</a:t>
            </a:fld>
            <a:endParaRPr kumimoji="1" lang="zh-CN" altLang="en-US"/>
          </a:p>
        </p:txBody>
      </p:sp>
    </p:spTree>
    <p:extLst>
      <p:ext uri="{BB962C8B-B14F-4D97-AF65-F5344CB8AC3E}">
        <p14:creationId xmlns:p14="http://schemas.microsoft.com/office/powerpoint/2010/main" val="261276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3</a:t>
            </a:fld>
            <a:endParaRPr kumimoji="1" lang="zh-CN" altLang="en-US"/>
          </a:p>
        </p:txBody>
      </p:sp>
    </p:spTree>
    <p:extLst>
      <p:ext uri="{BB962C8B-B14F-4D97-AF65-F5344CB8AC3E}">
        <p14:creationId xmlns:p14="http://schemas.microsoft.com/office/powerpoint/2010/main" val="14874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4</a:t>
            </a:fld>
            <a:endParaRPr kumimoji="1" lang="zh-CN" altLang="en-US"/>
          </a:p>
        </p:txBody>
      </p:sp>
    </p:spTree>
    <p:extLst>
      <p:ext uri="{BB962C8B-B14F-4D97-AF65-F5344CB8AC3E}">
        <p14:creationId xmlns:p14="http://schemas.microsoft.com/office/powerpoint/2010/main" val="2838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5</a:t>
            </a:fld>
            <a:endParaRPr kumimoji="1" lang="zh-CN" altLang="en-US"/>
          </a:p>
        </p:txBody>
      </p:sp>
    </p:spTree>
    <p:extLst>
      <p:ext uri="{BB962C8B-B14F-4D97-AF65-F5344CB8AC3E}">
        <p14:creationId xmlns:p14="http://schemas.microsoft.com/office/powerpoint/2010/main" val="213539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6</a:t>
            </a:fld>
            <a:endParaRPr kumimoji="1" lang="zh-CN" altLang="en-US"/>
          </a:p>
        </p:txBody>
      </p:sp>
    </p:spTree>
    <p:extLst>
      <p:ext uri="{BB962C8B-B14F-4D97-AF65-F5344CB8AC3E}">
        <p14:creationId xmlns:p14="http://schemas.microsoft.com/office/powerpoint/2010/main" val="318265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7</a:t>
            </a:fld>
            <a:endParaRPr kumimoji="1" lang="zh-CN" altLang="en-US"/>
          </a:p>
        </p:txBody>
      </p:sp>
    </p:spTree>
    <p:extLst>
      <p:ext uri="{BB962C8B-B14F-4D97-AF65-F5344CB8AC3E}">
        <p14:creationId xmlns:p14="http://schemas.microsoft.com/office/powerpoint/2010/main" val="376250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8</a:t>
            </a:fld>
            <a:endParaRPr kumimoji="1" lang="zh-CN" altLang="en-US"/>
          </a:p>
        </p:txBody>
      </p:sp>
    </p:spTree>
    <p:extLst>
      <p:ext uri="{BB962C8B-B14F-4D97-AF65-F5344CB8AC3E}">
        <p14:creationId xmlns:p14="http://schemas.microsoft.com/office/powerpoint/2010/main" val="365434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t>9</a:t>
            </a:fld>
            <a:endParaRPr kumimoji="1" lang="zh-CN" altLang="en-US"/>
          </a:p>
        </p:txBody>
      </p:sp>
    </p:spTree>
    <p:extLst>
      <p:ext uri="{BB962C8B-B14F-4D97-AF65-F5344CB8AC3E}">
        <p14:creationId xmlns:p14="http://schemas.microsoft.com/office/powerpoint/2010/main" val="253051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3157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48038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0491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64927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9364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933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47657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426949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77511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399223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t>15/12/22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29324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t>15/12/22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t>‹#›</a:t>
            </a:fld>
            <a:endParaRPr kumimoji="1" lang="zh-CN" altLang="en-US"/>
          </a:p>
        </p:txBody>
      </p:sp>
    </p:spTree>
    <p:extLst>
      <p:ext uri="{BB962C8B-B14F-4D97-AF65-F5344CB8AC3E}">
        <p14:creationId xmlns:p14="http://schemas.microsoft.com/office/powerpoint/2010/main"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800" dirty="0" smtClean="0">
                <a:solidFill>
                  <a:srgbClr val="FF0000"/>
                </a:solidFill>
                <a:latin typeface="Adobe 楷体 Std R"/>
                <a:ea typeface="Adobe 楷体 Std R"/>
                <a:cs typeface="Adobe 楷体 Std R"/>
              </a:rPr>
              <a:t>H5</a:t>
            </a:r>
            <a:r>
              <a:rPr kumimoji="1" lang="zh-CN" altLang="en-US" sz="8800" dirty="0" smtClean="0">
                <a:solidFill>
                  <a:srgbClr val="FF0000"/>
                </a:solidFill>
                <a:latin typeface="Adobe 楷体 Std R"/>
                <a:ea typeface="Adobe 楷体 Std R"/>
                <a:cs typeface="Adobe 楷体 Std R"/>
              </a:rPr>
              <a:t>页面开发</a:t>
            </a:r>
            <a:endParaRPr kumimoji="1" lang="zh-CN" altLang="en-US" sz="88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1994088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25321" y="1346896"/>
            <a:ext cx="6379666" cy="3815492"/>
          </a:xfrm>
          <a:prstGeom prst="rect">
            <a:avLst/>
          </a:prstGeom>
          <a:noFill/>
          <a:ln>
            <a:noFill/>
          </a:ln>
        </p:spPr>
      </p:pic>
      <p:pic>
        <p:nvPicPr>
          <p:cNvPr id="7" name="图片 6" descr="logo-n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49519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align-items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600200"/>
            <a:ext cx="8229600" cy="5126481"/>
          </a:xfrm>
        </p:spPr>
        <p:txBody>
          <a:bodyPr>
            <a:normAutofit fontScale="55000" lnSpcReduction="20000"/>
          </a:bodyPr>
          <a:lstStyle/>
          <a:p>
            <a:r>
              <a:rPr lang="zh-CN" altLang="zh-CN" sz="4400" dirty="0">
                <a:latin typeface="Adobe 楷体 Std R"/>
                <a:ea typeface="Adobe 楷体 Std R"/>
                <a:cs typeface="Adobe 楷体 Std R"/>
              </a:rPr>
              <a:t>设置或检索弹性盒子元素在侧轴（纵轴）</a:t>
            </a:r>
            <a:r>
              <a:rPr lang="zh-CN" altLang="zh-CN" sz="4400" dirty="0" smtClean="0">
                <a:latin typeface="Adobe 楷体 Std R"/>
                <a:ea typeface="Adobe 楷体 Std R"/>
                <a:cs typeface="Adobe 楷体 Std R"/>
              </a:rPr>
              <a:t>方向的对齐方式</a:t>
            </a:r>
            <a:endParaRPr lang="zh-CN" altLang="zh-CN" sz="4400" dirty="0">
              <a:latin typeface="Adobe 楷体 Std R"/>
              <a:ea typeface="Adobe 楷体 Std R"/>
              <a:cs typeface="Adobe 楷体 Std R"/>
            </a:endParaRPr>
          </a:p>
          <a:p>
            <a:pPr fontAlgn="base" latinLnBrk="1"/>
            <a:r>
              <a:rPr lang="en-US" altLang="zh-CN" sz="4400" dirty="0">
                <a:latin typeface="Adobe 楷体 Std R"/>
                <a:ea typeface="Adobe 楷体 Std R"/>
                <a:cs typeface="Adobe 楷体 Std R"/>
              </a:rPr>
              <a:t>align-items: flex-start | flex-end | center | baseline | </a:t>
            </a:r>
            <a:r>
              <a:rPr lang="en-US" altLang="zh-CN" sz="4400" dirty="0" smtClean="0">
                <a:latin typeface="Adobe 楷体 Std R"/>
                <a:ea typeface="Adobe 楷体 Std R"/>
                <a:cs typeface="Adobe 楷体 Std R"/>
              </a:rPr>
              <a:t>stretch</a:t>
            </a:r>
          </a:p>
          <a:p>
            <a:pPr lvl="0" fontAlgn="base"/>
            <a:r>
              <a:rPr lang="en-US" altLang="zh-CN" sz="4400" dirty="0">
                <a:latin typeface="Adobe 楷体 Std R"/>
                <a:ea typeface="Adobe 楷体 Std R"/>
                <a:cs typeface="Adobe 楷体 Std R"/>
              </a:rPr>
              <a:t>flex-start</a:t>
            </a:r>
            <a:r>
              <a:rPr lang="zh-CN" altLang="zh-CN" sz="4400" dirty="0">
                <a:latin typeface="Adobe 楷体 Std R"/>
                <a:ea typeface="Adobe 楷体 Std R"/>
                <a:cs typeface="Adobe 楷体 Std R"/>
              </a:rPr>
              <a:t>：弹性盒子元素的侧轴（纵轴）起始位置的边界紧靠住该行的侧轴起始边界。</a:t>
            </a:r>
          </a:p>
          <a:p>
            <a:pPr lvl="0" fontAlgn="base"/>
            <a:r>
              <a:rPr lang="en-US" altLang="zh-CN" sz="4400" dirty="0">
                <a:latin typeface="Adobe 楷体 Std R"/>
                <a:ea typeface="Adobe 楷体 Std R"/>
                <a:cs typeface="Adobe 楷体 Std R"/>
              </a:rPr>
              <a:t>flex-end</a:t>
            </a:r>
            <a:r>
              <a:rPr lang="zh-CN" altLang="zh-CN" sz="4400" dirty="0">
                <a:latin typeface="Adobe 楷体 Std R"/>
                <a:ea typeface="Adobe 楷体 Std R"/>
                <a:cs typeface="Adobe 楷体 Std R"/>
              </a:rPr>
              <a:t>：弹性盒子元素的侧轴（纵轴）起始位置的边界紧靠住该行的侧轴结束边界。</a:t>
            </a:r>
          </a:p>
          <a:p>
            <a:pPr lvl="0" fontAlgn="base"/>
            <a:r>
              <a:rPr lang="en-US" altLang="zh-CN" sz="4400" dirty="0">
                <a:latin typeface="Adobe 楷体 Std R"/>
                <a:ea typeface="Adobe 楷体 Std R"/>
                <a:cs typeface="Adobe 楷体 Std R"/>
              </a:rPr>
              <a:t>center</a:t>
            </a:r>
            <a:r>
              <a:rPr lang="zh-CN" altLang="zh-CN" sz="4400" dirty="0">
                <a:latin typeface="Adobe 楷体 Std R"/>
                <a:ea typeface="Adobe 楷体 Std R"/>
                <a:cs typeface="Adobe 楷体 Std R"/>
              </a:rPr>
              <a:t>：弹性盒子元素在该行的侧轴（纵轴）上居中放置。</a:t>
            </a:r>
          </a:p>
          <a:p>
            <a:pPr lvl="0" fontAlgn="base"/>
            <a:r>
              <a:rPr lang="en-US" altLang="zh-CN" sz="4400" dirty="0">
                <a:latin typeface="Adobe 楷体 Std R"/>
                <a:ea typeface="Adobe 楷体 Std R"/>
                <a:cs typeface="Adobe 楷体 Std R"/>
              </a:rPr>
              <a:t>baseline</a:t>
            </a:r>
            <a:r>
              <a:rPr lang="zh-CN" altLang="zh-CN" sz="4400" dirty="0">
                <a:latin typeface="Adobe 楷体 Std R"/>
                <a:ea typeface="Adobe 楷体 Std R"/>
                <a:cs typeface="Adobe 楷体 Std R"/>
              </a:rPr>
              <a:t>：如弹性盒子元素的行内轴与侧轴为同一条，则该值与</a:t>
            </a:r>
            <a:r>
              <a:rPr lang="en-US" altLang="zh-CN" sz="4400" dirty="0">
                <a:latin typeface="Adobe 楷体 Std R"/>
                <a:ea typeface="Adobe 楷体 Std R"/>
                <a:cs typeface="Adobe 楷体 Std R"/>
              </a:rPr>
              <a:t>'flex-start'</a:t>
            </a:r>
            <a:r>
              <a:rPr lang="zh-CN" altLang="zh-CN" sz="4400" dirty="0">
                <a:latin typeface="Adobe 楷体 Std R"/>
                <a:ea typeface="Adobe 楷体 Std R"/>
                <a:cs typeface="Adobe 楷体 Std R"/>
              </a:rPr>
              <a:t>等效。其它情况下，该值将参与基线对齐。</a:t>
            </a:r>
          </a:p>
          <a:p>
            <a:pPr lvl="0" fontAlgn="base"/>
            <a:r>
              <a:rPr lang="en-US" altLang="zh-CN" sz="4400" dirty="0">
                <a:latin typeface="Adobe 楷体 Std R"/>
                <a:ea typeface="Adobe 楷体 Std R"/>
                <a:cs typeface="Adobe 楷体 Std R"/>
              </a:rPr>
              <a:t>stretch</a:t>
            </a:r>
            <a:r>
              <a:rPr lang="zh-CN" altLang="zh-CN" sz="4400" dirty="0">
                <a:latin typeface="Adobe 楷体 Std R"/>
                <a:ea typeface="Adobe 楷体 Std R"/>
                <a:cs typeface="Adobe 楷体 Std R"/>
              </a:rPr>
              <a:t>：如果指定侧轴大小的属性值为</a:t>
            </a:r>
            <a:r>
              <a:rPr lang="en-US" altLang="zh-CN" sz="4400" dirty="0">
                <a:latin typeface="Adobe 楷体 Std R"/>
                <a:ea typeface="Adobe 楷体 Std R"/>
                <a:cs typeface="Adobe 楷体 Std R"/>
              </a:rPr>
              <a:t>'auto'</a:t>
            </a:r>
            <a:r>
              <a:rPr lang="zh-CN" altLang="zh-CN" sz="4400" dirty="0">
                <a:latin typeface="Adobe 楷体 Std R"/>
                <a:ea typeface="Adobe 楷体 Std R"/>
                <a:cs typeface="Adobe 楷体 Std R"/>
              </a:rPr>
              <a:t>，则其值会使项目的边距盒的尺寸尽可能接近所在行的尺寸，但同时会遵照</a:t>
            </a:r>
            <a:r>
              <a:rPr lang="en-US" altLang="zh-CN" sz="4400" dirty="0">
                <a:latin typeface="Adobe 楷体 Std R"/>
                <a:ea typeface="Adobe 楷体 Std R"/>
                <a:cs typeface="Adobe 楷体 Std R"/>
              </a:rPr>
              <a:t>'min/max-width/height'</a:t>
            </a:r>
            <a:r>
              <a:rPr lang="zh-CN" altLang="zh-CN" sz="4400" dirty="0">
                <a:latin typeface="Adobe 楷体 Std R"/>
                <a:ea typeface="Adobe 楷体 Std R"/>
                <a:cs typeface="Adobe 楷体 Std R"/>
              </a:rPr>
              <a:t>属性的限制。</a:t>
            </a: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94346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199900" y="912019"/>
            <a:ext cx="6595690" cy="4848503"/>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57863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olidFill>
                  <a:srgbClr val="FF0000"/>
                </a:solidFill>
                <a:latin typeface="Adobe 楷体 Std R"/>
                <a:ea typeface="Adobe 楷体 Std R"/>
                <a:cs typeface="Adobe 楷体 Std R"/>
              </a:rPr>
              <a:t>align-content </a:t>
            </a:r>
            <a:r>
              <a:rPr lang="en-US" altLang="zh-CN" b="1" dirty="0" smtClean="0">
                <a:solidFill>
                  <a:srgbClr val="FF0000"/>
                </a:solidFill>
                <a:latin typeface="Adobe 楷体 Std R"/>
                <a:ea typeface="Adobe 楷体 Std R"/>
                <a:cs typeface="Adobe 楷体 Std R"/>
              </a:rPr>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Autofit/>
          </a:bodyPr>
          <a:lstStyle/>
          <a:p>
            <a:r>
              <a:rPr lang="zh-CN" altLang="zh-CN" sz="2400" dirty="0">
                <a:latin typeface="Adobe 楷体 Std R"/>
                <a:ea typeface="Adobe 楷体 Std R"/>
                <a:cs typeface="Adobe 楷体 Std R"/>
              </a:rPr>
              <a:t>设置或检索弹性盒堆叠伸缩</a:t>
            </a:r>
            <a:r>
              <a:rPr lang="zh-CN" altLang="zh-CN" sz="2400" dirty="0" smtClean="0">
                <a:latin typeface="Adobe 楷体 Std R"/>
                <a:ea typeface="Adobe 楷体 Std R"/>
                <a:cs typeface="Adobe 楷体 Std R"/>
              </a:rPr>
              <a:t>行的对齐</a:t>
            </a:r>
            <a:r>
              <a:rPr lang="zh-CN" altLang="zh-CN" sz="2400" dirty="0">
                <a:latin typeface="Adobe 楷体 Std R"/>
                <a:ea typeface="Adobe 楷体 Std R"/>
                <a:cs typeface="Adobe 楷体 Std R"/>
              </a:rPr>
              <a:t>方式。</a:t>
            </a:r>
          </a:p>
          <a:p>
            <a:pPr fontAlgn="base" latinLnBrk="1"/>
            <a:r>
              <a:rPr lang="en-US" altLang="zh-CN" sz="2400" dirty="0">
                <a:latin typeface="Adobe 楷体 Std R"/>
                <a:ea typeface="Adobe 楷体 Std R"/>
                <a:cs typeface="Adobe 楷体 Std R"/>
              </a:rPr>
              <a:t>align-content: flex-start | flex-end | center | space-between | space-around | </a:t>
            </a:r>
            <a:r>
              <a:rPr lang="en-US" altLang="zh-CN" sz="2400" dirty="0" smtClean="0">
                <a:latin typeface="Adobe 楷体 Std R"/>
                <a:ea typeface="Adobe 楷体 Std R"/>
                <a:cs typeface="Adobe 楷体 Std R"/>
              </a:rPr>
              <a:t>stretch</a:t>
            </a:r>
            <a:r>
              <a:rPr lang="en-US" altLang="zh-CN" sz="2400" dirty="0">
                <a:latin typeface="Adobe 楷体 Std R"/>
                <a:ea typeface="Adobe 楷体 Std R"/>
                <a:cs typeface="Adobe 楷体 Std R"/>
              </a:rPr>
              <a:t> </a:t>
            </a:r>
            <a:endParaRPr lang="zh-CN" altLang="zh-CN" sz="2400" dirty="0">
              <a:latin typeface="Adobe 楷体 Std R"/>
              <a:ea typeface="Adobe 楷体 Std R"/>
              <a:cs typeface="Adobe 楷体 Std R"/>
            </a:endParaRPr>
          </a:p>
          <a:p>
            <a:pPr lvl="0" fontAlgn="base"/>
            <a:r>
              <a:rPr lang="en-US" altLang="zh-CN" sz="2400" dirty="0">
                <a:latin typeface="Adobe 楷体 Std R"/>
                <a:ea typeface="Adobe 楷体 Std R"/>
                <a:cs typeface="Adobe 楷体 Std R"/>
              </a:rPr>
              <a:t>flex-start</a:t>
            </a:r>
            <a:r>
              <a:rPr lang="zh-CN" altLang="zh-CN" sz="2400" dirty="0">
                <a:latin typeface="Adobe 楷体 Std R"/>
                <a:ea typeface="Adobe 楷体 Std R"/>
                <a:cs typeface="Adobe 楷体 Std R"/>
              </a:rPr>
              <a:t>：各行向弹性盒容器的起始位置堆叠。</a:t>
            </a:r>
          </a:p>
          <a:p>
            <a:pPr lvl="0" fontAlgn="base"/>
            <a:r>
              <a:rPr lang="en-US" altLang="zh-CN" sz="2400" dirty="0">
                <a:latin typeface="Adobe 楷体 Std R"/>
                <a:ea typeface="Adobe 楷体 Std R"/>
                <a:cs typeface="Adobe 楷体 Std R"/>
              </a:rPr>
              <a:t>flex-end</a:t>
            </a:r>
            <a:r>
              <a:rPr lang="zh-CN" altLang="zh-CN" sz="2400" dirty="0">
                <a:latin typeface="Adobe 楷体 Std R"/>
                <a:ea typeface="Adobe 楷体 Std R"/>
                <a:cs typeface="Adobe 楷体 Std R"/>
              </a:rPr>
              <a:t>：各行向弹性盒容器的结束位置堆叠。</a:t>
            </a:r>
          </a:p>
          <a:p>
            <a:pPr lvl="0" fontAlgn="base"/>
            <a:r>
              <a:rPr lang="en-US" altLang="zh-CN" sz="2400" dirty="0">
                <a:latin typeface="Adobe 楷体 Std R"/>
                <a:ea typeface="Adobe 楷体 Std R"/>
                <a:cs typeface="Adobe 楷体 Std R"/>
              </a:rPr>
              <a:t>center</a:t>
            </a:r>
            <a:r>
              <a:rPr lang="zh-CN" altLang="zh-CN" sz="2400" dirty="0">
                <a:latin typeface="Adobe 楷体 Std R"/>
                <a:ea typeface="Adobe 楷体 Std R"/>
                <a:cs typeface="Adobe 楷体 Std R"/>
              </a:rPr>
              <a:t>：各行向弹性盒容器的中间位置堆叠。</a:t>
            </a:r>
          </a:p>
          <a:p>
            <a:pPr lvl="0" fontAlgn="base"/>
            <a:r>
              <a:rPr lang="en-US" altLang="zh-CN" sz="2400" dirty="0">
                <a:latin typeface="Adobe 楷体 Std R"/>
                <a:ea typeface="Adobe 楷体 Std R"/>
                <a:cs typeface="Adobe 楷体 Std R"/>
              </a:rPr>
              <a:t>space-between</a:t>
            </a:r>
            <a:r>
              <a:rPr lang="zh-CN" altLang="zh-CN" sz="2400" dirty="0">
                <a:latin typeface="Adobe 楷体 Std R"/>
                <a:ea typeface="Adobe 楷体 Std R"/>
                <a:cs typeface="Adobe 楷体 Std R"/>
              </a:rPr>
              <a:t>：各行在弹性盒容器中平均分布。</a:t>
            </a:r>
          </a:p>
          <a:p>
            <a:pPr lvl="0" fontAlgn="base"/>
            <a:r>
              <a:rPr lang="en-US" altLang="zh-CN" sz="2400" dirty="0">
                <a:latin typeface="Adobe 楷体 Std R"/>
                <a:ea typeface="Adobe 楷体 Std R"/>
                <a:cs typeface="Adobe 楷体 Std R"/>
              </a:rPr>
              <a:t>space-around</a:t>
            </a:r>
            <a:r>
              <a:rPr lang="zh-CN" altLang="zh-CN" sz="2400" dirty="0">
                <a:latin typeface="Adobe 楷体 Std R"/>
                <a:ea typeface="Adobe 楷体 Std R"/>
                <a:cs typeface="Adobe 楷体 Std R"/>
              </a:rPr>
              <a:t>：各行在弹性盒容器中平均分布，两端保留子元素与子元素之间间距大小的一半。</a:t>
            </a:r>
          </a:p>
          <a:p>
            <a:r>
              <a:rPr lang="en-US" altLang="zh-CN" sz="2400" dirty="0">
                <a:latin typeface="Adobe 楷体 Std R"/>
                <a:ea typeface="Adobe 楷体 Std R"/>
                <a:cs typeface="Adobe 楷体 Std R"/>
              </a:rPr>
              <a:t>stretch</a:t>
            </a:r>
            <a:r>
              <a:rPr lang="zh-CN" altLang="zh-CN" sz="2400" dirty="0">
                <a:latin typeface="Adobe 楷体 Std R"/>
                <a:ea typeface="Adobe 楷体 Std R"/>
                <a:cs typeface="Adobe 楷体 Std R"/>
              </a:rPr>
              <a:t>：各行将会伸展以占用剩余的空间。 </a:t>
            </a: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97136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03710" y="907384"/>
            <a:ext cx="6019626" cy="4856634"/>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56835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FF0000"/>
                </a:solidFill>
                <a:latin typeface="Adobe 楷体 Std R"/>
                <a:ea typeface="Adobe 楷体 Std R"/>
                <a:cs typeface="Adobe 楷体 Std R"/>
              </a:rPr>
              <a:t>浏览器兼容的</a:t>
            </a:r>
            <a:r>
              <a:rPr lang="en-US" altLang="zh-CN" dirty="0">
                <a:solidFill>
                  <a:srgbClr val="FF0000"/>
                </a:solidFill>
                <a:latin typeface="Adobe 楷体 Std R"/>
                <a:ea typeface="Adobe 楷体 Std R"/>
                <a:cs typeface="Adobe 楷体 Std R"/>
              </a:rPr>
              <a:t>flex</a:t>
            </a:r>
            <a:r>
              <a:rPr lang="zh-CN" altLang="zh-CN" dirty="0" smtClean="0">
                <a:solidFill>
                  <a:srgbClr val="FF0000"/>
                </a:solidFill>
                <a:latin typeface="Adobe 楷体 Std R"/>
                <a:ea typeface="Adobe 楷体 Std R"/>
                <a:cs typeface="Adobe 楷体 Std R"/>
              </a:rPr>
              <a:t>语法</a:t>
            </a:r>
            <a:endParaRPr kumimoji="1" lang="zh-CN" altLang="en-US" dirty="0">
              <a:solidFill>
                <a:srgbClr val="FF0000"/>
              </a:solidFill>
              <a:latin typeface="Adobe 楷体 Std R"/>
              <a:ea typeface="Adobe 楷体 Std R"/>
              <a:cs typeface="Adobe 楷体 Std R"/>
            </a:endParaRPr>
          </a:p>
        </p:txBody>
      </p:sp>
      <p:pic>
        <p:nvPicPr>
          <p:cNvPr id="4" name="图片 3" descr="Macintosh HD:Users:wy:Desktop:flexbox.jpg"/>
          <p:cNvPicPr/>
          <p:nvPr/>
        </p:nvPicPr>
        <p:blipFill>
          <a:blip r:embed="rId3">
            <a:extLst>
              <a:ext uri="{28A0092B-C50C-407E-A947-70E740481C1C}">
                <a14:useLocalDpi xmlns:a14="http://schemas.microsoft.com/office/drawing/2010/main" val="0"/>
              </a:ext>
            </a:extLst>
          </a:blip>
          <a:srcRect/>
          <a:stretch>
            <a:fillRect/>
          </a:stretch>
        </p:blipFill>
        <p:spPr bwMode="auto">
          <a:xfrm>
            <a:off x="1548618" y="1417638"/>
            <a:ext cx="6086407" cy="4363787"/>
          </a:xfrm>
          <a:prstGeom prst="rect">
            <a:avLst/>
          </a:prstGeom>
          <a:noFill/>
          <a:ln>
            <a:noFill/>
          </a:ln>
        </p:spPr>
      </p:pic>
      <p:pic>
        <p:nvPicPr>
          <p:cNvPr id="6" name="图片 5" descr="logo-n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41040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度量单位</a:t>
            </a:r>
            <a:r>
              <a:rPr kumimoji="1" lang="en-US" altLang="zh-CN" dirty="0" smtClean="0">
                <a:solidFill>
                  <a:srgbClr val="FF0000"/>
                </a:solidFill>
                <a:latin typeface="Adobe 楷体 Std R"/>
                <a:ea typeface="Adobe 楷体 Std R"/>
                <a:cs typeface="Adobe 楷体 Std R"/>
              </a:rPr>
              <a:t>-rem</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20000"/>
          </a:bodyPr>
          <a:lstStyle/>
          <a:p>
            <a:pPr marL="0" indent="0">
              <a:buNone/>
            </a:pPr>
            <a:r>
              <a:rPr kumimoji="1" lang="zh-CN" altLang="zh-CN" dirty="0" smtClean="0">
                <a:latin typeface="Adobe 楷体 Std R"/>
                <a:ea typeface="Adobe 楷体 Std R"/>
                <a:cs typeface="Adobe 楷体 Std R"/>
              </a:rPr>
              <a:t>re</a:t>
            </a:r>
            <a:r>
              <a:rPr kumimoji="1" lang="en-US" altLang="zh-CN" dirty="0" smtClean="0">
                <a:latin typeface="Adobe 楷体 Std R"/>
                <a:ea typeface="Adobe 楷体 Std R"/>
                <a:cs typeface="Adobe 楷体 Std R"/>
              </a:rPr>
              <a:t>m</a:t>
            </a:r>
            <a:r>
              <a:rPr kumimoji="1" lang="zh-CN" altLang="en-US" dirty="0" smtClean="0">
                <a:latin typeface="Adobe 楷体 Std R"/>
                <a:ea typeface="Adobe 楷体 Std R"/>
                <a:cs typeface="Adobe 楷体 Std R"/>
              </a:rPr>
              <a:t>是</a:t>
            </a:r>
            <a:r>
              <a:rPr kumimoji="1" lang="en-US" altLang="zh-CN" dirty="0" smtClean="0">
                <a:latin typeface="Adobe 楷体 Std R"/>
                <a:ea typeface="Adobe 楷体 Std R"/>
                <a:cs typeface="Adobe 楷体 Std R"/>
              </a:rPr>
              <a:t>css3</a:t>
            </a:r>
            <a:r>
              <a:rPr kumimoji="1" lang="zh-CN" altLang="en-US" dirty="0" smtClean="0">
                <a:latin typeface="Adobe 楷体 Std R"/>
                <a:ea typeface="Adobe 楷体 Std R"/>
                <a:cs typeface="Adobe 楷体 Std R"/>
              </a:rPr>
              <a:t>新引进的一个度量单位,</a:t>
            </a:r>
            <a:endParaRPr kumimoji="1" lang="en-US" altLang="zh-CN" dirty="0" smtClean="0">
              <a:latin typeface="Adobe 楷体 Std R"/>
              <a:ea typeface="Adobe 楷体 Std R"/>
              <a:cs typeface="Adobe 楷体 Std R"/>
            </a:endParaRPr>
          </a:p>
          <a:p>
            <a:pPr marL="0" indent="0">
              <a:buNone/>
            </a:pPr>
            <a:r>
              <a:rPr kumimoji="1" lang="zh-CN" altLang="zh-CN" dirty="0" smtClean="0">
                <a:latin typeface="Adobe 楷体 Std R"/>
                <a:ea typeface="Adobe 楷体 Std R"/>
                <a:cs typeface="Adobe 楷体 Std R"/>
              </a:rPr>
              <a:t> </a:t>
            </a:r>
            <a:r>
              <a:rPr kumimoji="1" lang="zh-CN" altLang="en-US" dirty="0" smtClean="0">
                <a:latin typeface="Adobe 楷体 Std R"/>
                <a:ea typeface="Adobe 楷体 Std R"/>
                <a:cs typeface="Adobe 楷体 Std R"/>
              </a:rPr>
              <a:t> 它是相对于根元素</a:t>
            </a:r>
            <a:r>
              <a:rPr kumimoji="1" lang="en-US" altLang="zh-CN" dirty="0" smtClean="0">
                <a:latin typeface="Adobe 楷体 Std R"/>
                <a:ea typeface="Adobe 楷体 Std R"/>
                <a:cs typeface="Adobe 楷体 Std R"/>
              </a:rPr>
              <a:t>(html)</a:t>
            </a:r>
            <a:r>
              <a:rPr kumimoji="1" lang="zh-CN" altLang="en-US" dirty="0" smtClean="0">
                <a:latin typeface="Adobe 楷体 Std R"/>
                <a:ea typeface="Adobe 楷体 Std R"/>
                <a:cs typeface="Adobe 楷体 Std R"/>
              </a:rPr>
              <a:t>的字体大小</a:t>
            </a:r>
            <a:endParaRPr kumimoji="1" lang="en-US" altLang="zh-CN" dirty="0" smtClean="0">
              <a:latin typeface="Adobe 楷体 Std R"/>
              <a:ea typeface="Adobe 楷体 Std R"/>
              <a:cs typeface="Adobe 楷体 Std R"/>
            </a:endParaRPr>
          </a:p>
          <a:p>
            <a:pPr marL="0" indent="0">
              <a:buNone/>
            </a:pPr>
            <a:r>
              <a:rPr kumimoji="1" lang="zh-CN" altLang="en-US" dirty="0" smtClean="0">
                <a:latin typeface="Adobe 楷体 Std R"/>
                <a:ea typeface="Adobe 楷体 Std R"/>
                <a:cs typeface="Adobe 楷体 Std R"/>
              </a:rPr>
              <a:t>如</a:t>
            </a:r>
            <a:r>
              <a:rPr kumimoji="1" lang="en-US" altLang="zh-CN" dirty="0" smtClean="0">
                <a:latin typeface="Adobe 楷体 Std R"/>
                <a:ea typeface="Adobe 楷体 Std R"/>
                <a:cs typeface="Adobe 楷体 Std R"/>
              </a:rPr>
              <a:t>:</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html{</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		font-size</a:t>
            </a:r>
            <a:r>
              <a:rPr kumimoji="1" lang="zh-CN" altLang="en-US" dirty="0" smtClean="0">
                <a:latin typeface="Adobe 楷体 Std R"/>
                <a:ea typeface="Adobe 楷体 Std R"/>
                <a:cs typeface="Adobe 楷体 Std R"/>
              </a:rPr>
              <a:t> </a:t>
            </a:r>
            <a:r>
              <a:rPr kumimoji="1" lang="en-US" altLang="zh-CN" dirty="0" smtClean="0">
                <a:latin typeface="Adobe 楷体 Std R"/>
                <a:ea typeface="Adobe 楷体 Std R"/>
                <a:cs typeface="Adobe 楷体 Std R"/>
              </a:rPr>
              <a:t>:50px</a:t>
            </a:r>
            <a:endParaRPr kumimoji="1" lang="en-US" altLang="zh-CN" dirty="0">
              <a:latin typeface="Adobe 楷体 Std R"/>
              <a:ea typeface="Adobe 楷体 Std R"/>
              <a:cs typeface="Adobe 楷体 Std R"/>
            </a:endParaRPr>
          </a:p>
          <a:p>
            <a:pPr marL="0" indent="0">
              <a:buNone/>
            </a:pPr>
            <a:r>
              <a:rPr kumimoji="1" lang="en-US" altLang="zh-CN" dirty="0" smtClean="0">
                <a:latin typeface="Adobe 楷体 Std R"/>
                <a:ea typeface="Adobe 楷体 Std R"/>
                <a:cs typeface="Adobe 楷体 Std R"/>
              </a:rPr>
              <a:t>	}</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p{</a:t>
            </a:r>
          </a:p>
          <a:p>
            <a:pPr marL="0" indent="0">
              <a:buNone/>
            </a:pPr>
            <a:r>
              <a:rPr kumimoji="1" lang="en-US" altLang="zh-CN" dirty="0" smtClean="0">
                <a:latin typeface="Adobe 楷体 Std R"/>
                <a:ea typeface="Adobe 楷体 Std R"/>
                <a:cs typeface="Adobe 楷体 Std R"/>
              </a:rPr>
              <a:t>			width:2rem</a:t>
            </a:r>
            <a:r>
              <a:rPr kumimoji="1" lang="zh-CN" altLang="en-US" dirty="0" smtClean="0">
                <a:latin typeface="Adobe 楷体 Std R"/>
                <a:ea typeface="Adobe 楷体 Std R"/>
                <a:cs typeface="Adobe 楷体 Std R"/>
              </a:rPr>
              <a:t> </a:t>
            </a:r>
            <a:r>
              <a:rPr kumimoji="1" lang="en-US" altLang="zh-CN" dirty="0" smtClean="0">
                <a:latin typeface="Adobe 楷体 Std R"/>
                <a:ea typeface="Adobe 楷体 Std R"/>
                <a:cs typeface="Adobe 楷体 Std R"/>
              </a:rPr>
              <a:t>;</a:t>
            </a:r>
            <a:r>
              <a:rPr kumimoji="1" lang="zh-CN" altLang="en-US" dirty="0" smtClean="0">
                <a:latin typeface="Adobe 楷体 Std R"/>
                <a:ea typeface="Adobe 楷体 Std R"/>
                <a:cs typeface="Adobe 楷体 Std R"/>
              </a:rPr>
              <a:t>  这边的</a:t>
            </a:r>
            <a:r>
              <a:rPr kumimoji="1" lang="en-US" altLang="zh-CN" dirty="0" smtClean="0">
                <a:latin typeface="Adobe 楷体 Std R"/>
                <a:ea typeface="Adobe 楷体 Std R"/>
                <a:cs typeface="Adobe 楷体 Std R"/>
              </a:rPr>
              <a:t>2rem=2</a:t>
            </a:r>
            <a:r>
              <a:rPr kumimoji="1" lang="zh-CN" altLang="en-US" dirty="0" smtClean="0">
                <a:latin typeface="Adobe 楷体 Std R"/>
                <a:ea typeface="Adobe 楷体 Std R"/>
                <a:cs typeface="Adobe 楷体 Std R"/>
              </a:rPr>
              <a:t>*</a:t>
            </a:r>
            <a:r>
              <a:rPr kumimoji="1" lang="en-US" altLang="zh-CN" dirty="0" smtClean="0">
                <a:latin typeface="Adobe 楷体 Std R"/>
                <a:ea typeface="Adobe 楷体 Std R"/>
                <a:cs typeface="Adobe 楷体 Std R"/>
              </a:rPr>
              <a:t>50px=100px</a:t>
            </a:r>
            <a:endParaRPr kumimoji="1" lang="en-US" altLang="zh-CN" dirty="0">
              <a:latin typeface="Adobe 楷体 Std R"/>
              <a:ea typeface="Adobe 楷体 Std R"/>
              <a:cs typeface="Adobe 楷体 Std R"/>
            </a:endParaRPr>
          </a:p>
          <a:p>
            <a:pPr marL="0" indent="0">
              <a:buNone/>
            </a:pPr>
            <a:r>
              <a:rPr kumimoji="1" lang="en-US" altLang="zh-CN" dirty="0" smtClean="0">
                <a:latin typeface="Adobe 楷体 Std R"/>
                <a:ea typeface="Adobe 楷体 Std R"/>
                <a:cs typeface="Adobe 楷体 Std R"/>
              </a:rPr>
              <a:t>	}</a:t>
            </a:r>
          </a:p>
        </p:txBody>
      </p:sp>
    </p:spTree>
    <p:extLst>
      <p:ext uri="{BB962C8B-B14F-4D97-AF65-F5344CB8AC3E}">
        <p14:creationId xmlns:p14="http://schemas.microsoft.com/office/powerpoint/2010/main" val="51043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800" dirty="0" smtClean="0">
                <a:solidFill>
                  <a:srgbClr val="FF0000"/>
                </a:solidFill>
                <a:latin typeface="Adobe 楷体 Std R"/>
                <a:ea typeface="Adobe 楷体 Std R"/>
                <a:cs typeface="Adobe 楷体 Std R"/>
              </a:rPr>
              <a:t>Flexbox</a:t>
            </a:r>
            <a:endParaRPr kumimoji="1" lang="zh-CN" altLang="en-US" sz="88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7465049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课程简介</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78125" y="1417638"/>
            <a:ext cx="8229600" cy="4525963"/>
          </a:xfrm>
        </p:spPr>
        <p:txBody>
          <a:bodyPr>
            <a:normAutofit/>
          </a:bodyPr>
          <a:lstStyle/>
          <a:p>
            <a:pPr marL="0" indent="0">
              <a:buNone/>
            </a:pP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是一个新的盒子模型，当你给一个元素使用了</a:t>
            </a: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模块，那么它的子元素就会指定的方向在水平或者纵向方向排列。这些子元素会按照一定的比例进行扩展或收缩来填补容器的可用空间。</a:t>
            </a: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有许多很好用的地方，下面就着重讲述一下它</a:t>
            </a:r>
            <a:r>
              <a:rPr lang="zh-CN" altLang="en-US" sz="2800" smtClean="0">
                <a:latin typeface="Adobe 楷体 Std R"/>
                <a:ea typeface="Adobe 楷体 Std R"/>
                <a:cs typeface="Adobe 楷体 Std R"/>
              </a:rPr>
              <a:t>的一些基本用法：</a:t>
            </a:r>
            <a:endParaRPr kumimoji="1" lang="zh-CN" altLang="en-US" sz="2800" dirty="0">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32971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base" latinLnBrk="1"/>
            <a:r>
              <a:rPr lang="en-US" altLang="zh-CN" sz="3600" dirty="0">
                <a:solidFill>
                  <a:srgbClr val="FF0000"/>
                </a:solidFill>
                <a:latin typeface="Adobe 楷体 Std R"/>
                <a:ea typeface="Adobe 楷体 Std R"/>
                <a:cs typeface="Adobe 楷体 Std R"/>
              </a:rPr>
              <a:t>display: flex | inline-</a:t>
            </a:r>
            <a:r>
              <a:rPr lang="en-US" altLang="zh-CN" sz="3600" dirty="0" smtClean="0">
                <a:solidFill>
                  <a:srgbClr val="FF0000"/>
                </a:solidFill>
                <a:latin typeface="Adobe 楷体 Std R"/>
                <a:ea typeface="Adobe 楷体 Std R"/>
                <a:cs typeface="Adobe 楷体 Std R"/>
              </a:rPr>
              <a:t>flex</a:t>
            </a:r>
            <a:r>
              <a:rPr lang="en-US" altLang="zh-CN" sz="3600" dirty="0">
                <a:solidFill>
                  <a:srgbClr val="FF0000"/>
                </a:solidFill>
                <a:latin typeface="Adobe 楷体 Std R"/>
                <a:ea typeface="Adobe 楷体 Std R"/>
                <a:cs typeface="Adobe 楷体 Std R"/>
              </a:rPr>
              <a:t/>
            </a:r>
            <a:br>
              <a:rPr lang="en-US" altLang="zh-CN" sz="3600" dirty="0">
                <a:solidFill>
                  <a:srgbClr val="FF0000"/>
                </a:solidFill>
                <a:latin typeface="Adobe 楷体 Std R"/>
                <a:ea typeface="Adobe 楷体 Std R"/>
                <a:cs typeface="Adobe 楷体 Std R"/>
              </a:rPr>
            </a:br>
            <a:r>
              <a:rPr lang="en-US" altLang="zh-CN" sz="3200" dirty="0" smtClean="0">
                <a:solidFill>
                  <a:srgbClr val="FF0000"/>
                </a:solidFill>
                <a:latin typeface="Adobe 楷体 Std R"/>
                <a:ea typeface="Adobe 楷体 Std R"/>
                <a:cs typeface="Adobe 楷体 Std R"/>
              </a:rPr>
              <a:t>(</a:t>
            </a:r>
            <a:r>
              <a:rPr lang="zh-CN" altLang="zh-CN" sz="3200" dirty="0">
                <a:solidFill>
                  <a:srgbClr val="FF0000"/>
                </a:solidFill>
                <a:latin typeface="Adobe 楷体 Std R"/>
                <a:ea typeface="Adobe 楷体 Std R"/>
                <a:cs typeface="Adobe 楷体 Std R"/>
              </a:rPr>
              <a:t>适用于父类容器元素上</a:t>
            </a:r>
            <a:r>
              <a:rPr lang="en-US" altLang="zh-CN" sz="3200" dirty="0">
                <a:solidFill>
                  <a:srgbClr val="FF0000"/>
                </a:solidFill>
                <a:latin typeface="Adobe 楷体 Std R"/>
                <a:ea typeface="Adobe 楷体 Std R"/>
                <a:cs typeface="Adobe 楷体 Std R"/>
              </a:rPr>
              <a:t>)</a:t>
            </a:r>
            <a:endParaRPr lang="zh-CN" altLang="zh-CN" sz="32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pPr fontAlgn="base" latinLnBrk="1"/>
            <a:r>
              <a:rPr lang="zh-CN" altLang="zh-CN" sz="2800" dirty="0">
                <a:latin typeface="Adobe 楷体 Std R"/>
                <a:ea typeface="Adobe 楷体 Std R"/>
                <a:cs typeface="Adobe 楷体 Std R"/>
              </a:rPr>
              <a:t>定义一个</a:t>
            </a:r>
            <a:r>
              <a:rPr lang="en-US" altLang="zh-CN" sz="2800" dirty="0">
                <a:latin typeface="Adobe 楷体 Std R"/>
                <a:ea typeface="Adobe 楷体 Std R"/>
                <a:cs typeface="Adobe 楷体 Std R"/>
              </a:rPr>
              <a:t>flex</a:t>
            </a:r>
            <a:r>
              <a:rPr lang="zh-CN" altLang="zh-CN" sz="2800" dirty="0">
                <a:latin typeface="Adobe 楷体 Std R"/>
                <a:ea typeface="Adobe 楷体 Std R"/>
                <a:cs typeface="Adobe 楷体 Std R"/>
              </a:rPr>
              <a:t>容器，内联或者根据指定的值，来作用于下面的子类容器。</a:t>
            </a:r>
          </a:p>
          <a:p>
            <a:pPr lvl="0" fontAlgn="base"/>
            <a:r>
              <a:rPr lang="en-US" altLang="zh-CN" sz="2800" dirty="0">
                <a:latin typeface="Adobe 楷体 Std R"/>
                <a:ea typeface="Adobe 楷体 Std R"/>
                <a:cs typeface="Adobe 楷体 Std R"/>
              </a:rPr>
              <a:t>box</a:t>
            </a:r>
            <a:r>
              <a:rPr lang="zh-CN" altLang="zh-CN" sz="2800" dirty="0">
                <a:latin typeface="Adobe 楷体 Std R"/>
                <a:ea typeface="Adobe 楷体 Std R"/>
                <a:cs typeface="Adobe 楷体 Std R"/>
              </a:rPr>
              <a:t>：将对象作为弹性伸缩盒显示。（伸缩盒最老版本</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flexbox</a:t>
            </a:r>
            <a:r>
              <a:rPr lang="zh-CN" altLang="zh-CN" sz="2800" dirty="0">
                <a:latin typeface="Adobe 楷体 Std R"/>
                <a:ea typeface="Adobe 楷体 Std R"/>
                <a:cs typeface="Adobe 楷体 Std R"/>
              </a:rPr>
              <a:t>：将对象作为弹性伸缩盒显示。（伸缩盒过渡版本</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flex</a:t>
            </a:r>
            <a:r>
              <a:rPr lang="zh-CN" altLang="zh-CN" sz="2800" dirty="0">
                <a:latin typeface="Adobe 楷体 Std R"/>
                <a:ea typeface="Adobe 楷体 Std R"/>
                <a:cs typeface="Adobe 楷体 Std R"/>
              </a:rPr>
              <a:t>：将对象作为弹性伸缩盒显示。（伸缩盒最新版本</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28304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a:solidFill>
                  <a:srgbClr val="FF0000"/>
                </a:solidFill>
                <a:latin typeface="Adobe 楷体 Std R"/>
                <a:ea typeface="Adobe 楷体 Std R"/>
                <a:cs typeface="Adobe 楷体 Std R"/>
              </a:rPr>
              <a:t>flex-</a:t>
            </a:r>
            <a:r>
              <a:rPr lang="en-US" altLang="zh-CN" sz="4000" dirty="0" smtClean="0">
                <a:solidFill>
                  <a:srgbClr val="FF0000"/>
                </a:solidFill>
                <a:latin typeface="Adobe 楷体 Std R"/>
                <a:ea typeface="Adobe 楷体 Std R"/>
                <a:cs typeface="Adobe 楷体 Std R"/>
              </a:rPr>
              <a:t>direction</a:t>
            </a:r>
            <a:br>
              <a:rPr lang="en-US" altLang="zh-CN" sz="4000" dirty="0" smtClean="0">
                <a:solidFill>
                  <a:srgbClr val="FF0000"/>
                </a:solidFill>
                <a:latin typeface="Adobe 楷体 Std R"/>
                <a:ea typeface="Adobe 楷体 Std R"/>
                <a:cs typeface="Adobe 楷体 Std R"/>
              </a:rPr>
            </a:br>
            <a:r>
              <a:rPr lang="en-US" altLang="zh-CN" sz="3200" dirty="0" smtClean="0">
                <a:solidFill>
                  <a:srgbClr val="FF0000"/>
                </a:solidFill>
                <a:latin typeface="Adobe 楷体 Std R"/>
                <a:ea typeface="Adobe 楷体 Std R"/>
                <a:cs typeface="Adobe 楷体 Std R"/>
              </a:rPr>
              <a:t>(</a:t>
            </a:r>
            <a:r>
              <a:rPr lang="zh-CN" altLang="zh-CN" sz="3200" dirty="0">
                <a:solidFill>
                  <a:srgbClr val="FF0000"/>
                </a:solidFill>
                <a:latin typeface="Adobe 楷体 Std R"/>
                <a:ea typeface="Adobe 楷体 Std R"/>
                <a:cs typeface="Adobe 楷体 Std R"/>
              </a:rPr>
              <a:t>适用于父类容器的元素上</a:t>
            </a:r>
            <a:r>
              <a:rPr lang="en-US" altLang="zh-CN" sz="3200" dirty="0" smtClean="0">
                <a:solidFill>
                  <a:srgbClr val="FF0000"/>
                </a:solidFill>
                <a:latin typeface="Adobe 楷体 Std R"/>
                <a:ea typeface="Adobe 楷体 Std R"/>
                <a:cs typeface="Adobe 楷体 Std R"/>
              </a:rPr>
              <a:t>)</a:t>
            </a:r>
            <a:endParaRPr kumimoji="1" lang="zh-CN" altLang="en-US" sz="32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10000"/>
          </a:bodyPr>
          <a:lstStyle/>
          <a:p>
            <a:r>
              <a:rPr lang="zh-CN" altLang="zh-CN" sz="3000" dirty="0">
                <a:latin typeface="Adobe 楷体 Std R"/>
                <a:ea typeface="Adobe 楷体 Std R"/>
                <a:cs typeface="Adobe 楷体 Std R"/>
              </a:rPr>
              <a:t>伸缩盒对象的子元素在父容器中的位置。</a:t>
            </a:r>
          </a:p>
          <a:p>
            <a:pPr fontAlgn="base" latinLnBrk="1"/>
            <a:r>
              <a:rPr lang="en-US" altLang="zh-CN" sz="3000" dirty="0">
                <a:latin typeface="Adobe 楷体 Std R"/>
                <a:ea typeface="Adobe 楷体 Std R"/>
                <a:cs typeface="Adobe 楷体 Std R"/>
              </a:rPr>
              <a:t>flex-direction: row | row-reverse | column | column-reverse</a:t>
            </a:r>
            <a:endParaRPr lang="zh-CN" altLang="zh-CN" sz="3000" dirty="0">
              <a:latin typeface="Adobe 楷体 Std R"/>
              <a:ea typeface="Adobe 楷体 Std R"/>
              <a:cs typeface="Adobe 楷体 Std R"/>
            </a:endParaRPr>
          </a:p>
          <a:p>
            <a:pPr lvl="0" fontAlgn="base"/>
            <a:r>
              <a:rPr lang="en-US" altLang="zh-CN" sz="3000" dirty="0">
                <a:latin typeface="Adobe 楷体 Std R"/>
                <a:ea typeface="Adobe 楷体 Std R"/>
                <a:cs typeface="Adobe 楷体 Std R"/>
              </a:rPr>
              <a:t>row</a:t>
            </a:r>
            <a:r>
              <a:rPr lang="zh-CN" altLang="zh-CN" sz="3000" dirty="0">
                <a:latin typeface="Adobe 楷体 Std R"/>
                <a:ea typeface="Adobe 楷体 Std R"/>
                <a:cs typeface="Adobe 楷体 Std R"/>
              </a:rPr>
              <a:t>：横向从左到右排列（左对齐），默认的排列方式。</a:t>
            </a:r>
          </a:p>
          <a:p>
            <a:pPr lvl="0" fontAlgn="base"/>
            <a:r>
              <a:rPr lang="en-US" altLang="zh-CN" sz="3000" dirty="0">
                <a:latin typeface="Adobe 楷体 Std R"/>
                <a:ea typeface="Adobe 楷体 Std R"/>
                <a:cs typeface="Adobe 楷体 Std R"/>
              </a:rPr>
              <a:t>row-reverse</a:t>
            </a:r>
            <a:r>
              <a:rPr lang="zh-CN" altLang="zh-CN" sz="3000" dirty="0">
                <a:latin typeface="Adobe 楷体 Std R"/>
                <a:ea typeface="Adobe 楷体 Std R"/>
                <a:cs typeface="Adobe 楷体 Std R"/>
              </a:rPr>
              <a:t>：反转横向排列（右对齐，从后往前排，最后一项排在最前面。</a:t>
            </a:r>
          </a:p>
          <a:p>
            <a:pPr lvl="0" fontAlgn="base"/>
            <a:r>
              <a:rPr lang="en-US" altLang="zh-CN" sz="3000" dirty="0">
                <a:latin typeface="Adobe 楷体 Std R"/>
                <a:ea typeface="Adobe 楷体 Std R"/>
                <a:cs typeface="Adobe 楷体 Std R"/>
              </a:rPr>
              <a:t>column</a:t>
            </a:r>
            <a:r>
              <a:rPr lang="zh-CN" altLang="zh-CN" sz="3000" dirty="0">
                <a:latin typeface="Adobe 楷体 Std R"/>
                <a:ea typeface="Adobe 楷体 Std R"/>
                <a:cs typeface="Adobe 楷体 Std R"/>
              </a:rPr>
              <a:t>：纵向排列。</a:t>
            </a:r>
          </a:p>
          <a:p>
            <a:pPr lvl="0" fontAlgn="base"/>
            <a:r>
              <a:rPr lang="en-US" altLang="zh-CN" sz="3000" dirty="0" smtClean="0">
                <a:latin typeface="Adobe 楷体 Std R"/>
                <a:ea typeface="Adobe 楷体 Std R"/>
                <a:cs typeface="Adobe 楷体 Std R"/>
              </a:rPr>
              <a:t>column</a:t>
            </a:r>
            <a:r>
              <a:rPr lang="en-US" altLang="zh-CN" sz="3000" dirty="0" smtClean="0">
                <a:latin typeface="Adobe 楷体 Std R"/>
                <a:ea typeface="Adobe 楷体 Std R"/>
                <a:cs typeface="Adobe 楷体 Std R"/>
              </a:rPr>
              <a:t>-</a:t>
            </a:r>
            <a:r>
              <a:rPr lang="en-US" altLang="zh-CN" sz="3000" dirty="0">
                <a:latin typeface="Adobe 楷体 Std R"/>
                <a:ea typeface="Adobe 楷体 Std R"/>
                <a:cs typeface="Adobe 楷体 Std R"/>
              </a:rPr>
              <a:t>reverse</a:t>
            </a:r>
            <a:r>
              <a:rPr lang="zh-CN" altLang="zh-CN" sz="3000" dirty="0">
                <a:latin typeface="Adobe 楷体 Std R"/>
                <a:ea typeface="Adobe 楷体 Std R"/>
                <a:cs typeface="Adobe 楷体 Std R"/>
              </a:rPr>
              <a:t>：反转纵向排列，从后往前排，最后一项排在最上面。</a:t>
            </a: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9792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flex-wrap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a:solidFill>
                  <a:srgbClr val="FF0000"/>
                </a:solidFill>
                <a:latin typeface="Adobe 楷体 Std R"/>
                <a:ea typeface="Adobe 楷体 Std R"/>
                <a:cs typeface="Adobe 楷体 Std R"/>
              </a:rPr>
              <a:t>)</a:t>
            </a:r>
            <a:r>
              <a:rPr lang="en-US" altLang="zh-CN" dirty="0">
                <a:solidFill>
                  <a:srgbClr val="FF0000"/>
                </a:solidFill>
                <a:latin typeface="Adobe 楷体 Std R"/>
                <a:ea typeface="Adobe 楷体 Std R"/>
                <a:cs typeface="Adobe 楷体 Std R"/>
              </a:rPr>
              <a:t> </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r>
              <a:rPr lang="zh-CN" altLang="zh-CN" sz="2800" dirty="0">
                <a:latin typeface="Adobe 楷体 Std R"/>
                <a:ea typeface="Adobe 楷体 Std R"/>
                <a:cs typeface="Adobe 楷体 Std R"/>
              </a:rPr>
              <a:t>伸缩盒对象的子元素超出父容器时是否换行</a:t>
            </a:r>
          </a:p>
          <a:p>
            <a:pPr fontAlgn="base" latinLnBrk="1"/>
            <a:r>
              <a:rPr lang="en-US" altLang="zh-CN" sz="2800" dirty="0">
                <a:latin typeface="Adobe 楷体 Std R"/>
                <a:ea typeface="Adobe 楷体 Std R"/>
                <a:cs typeface="Adobe 楷体 Std R"/>
              </a:rPr>
              <a:t>flex-wrap: nowrap | wrap | wrap-reverse</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nowrap</a:t>
            </a:r>
            <a:r>
              <a:rPr lang="zh-CN" altLang="zh-CN" sz="2800" dirty="0">
                <a:latin typeface="Adobe 楷体 Std R"/>
                <a:ea typeface="Adobe 楷体 Std R"/>
                <a:cs typeface="Adobe 楷体 Std R"/>
              </a:rPr>
              <a:t>：当子元素溢出父容器时不换行。</a:t>
            </a:r>
          </a:p>
          <a:p>
            <a:pPr lvl="0" fontAlgn="base"/>
            <a:r>
              <a:rPr lang="en-US" altLang="zh-CN" sz="2800" dirty="0">
                <a:latin typeface="Adobe 楷体 Std R"/>
                <a:ea typeface="Adobe 楷体 Std R"/>
                <a:cs typeface="Adobe 楷体 Std R"/>
              </a:rPr>
              <a:t>wrap</a:t>
            </a:r>
            <a:r>
              <a:rPr lang="zh-CN" altLang="zh-CN" sz="2800" dirty="0">
                <a:latin typeface="Adobe 楷体 Std R"/>
                <a:ea typeface="Adobe 楷体 Std R"/>
                <a:cs typeface="Adobe 楷体 Std R"/>
              </a:rPr>
              <a:t>：当子元素溢出父容器时自动换行。</a:t>
            </a:r>
          </a:p>
          <a:p>
            <a:pPr lvl="0" fontAlgn="base"/>
            <a:r>
              <a:rPr lang="en-US" altLang="zh-CN" sz="2800" dirty="0">
                <a:latin typeface="Adobe 楷体 Std R"/>
                <a:ea typeface="Adobe 楷体 Std R"/>
                <a:cs typeface="Adobe 楷体 Std R"/>
              </a:rPr>
              <a:t>wrap-reverse</a:t>
            </a:r>
            <a:r>
              <a:rPr lang="zh-CN" altLang="zh-CN" sz="2800" dirty="0">
                <a:latin typeface="Adobe 楷体 Std R"/>
                <a:ea typeface="Adobe 楷体 Std R"/>
                <a:cs typeface="Adobe 楷体 Std R"/>
              </a:rPr>
              <a:t>：反转</a:t>
            </a:r>
            <a:r>
              <a:rPr lang="en-US" altLang="zh-CN" sz="2800" dirty="0">
                <a:latin typeface="Adobe 楷体 Std R"/>
                <a:ea typeface="Adobe 楷体 Std R"/>
                <a:cs typeface="Adobe 楷体 Std R"/>
              </a:rPr>
              <a:t> wrap </a:t>
            </a:r>
            <a:r>
              <a:rPr lang="zh-CN" altLang="zh-CN" sz="2800" dirty="0">
                <a:latin typeface="Adobe 楷体 Std R"/>
                <a:ea typeface="Adobe 楷体 Std R"/>
                <a:cs typeface="Adobe 楷体 Std R"/>
              </a:rPr>
              <a:t>排列</a:t>
            </a:r>
          </a:p>
          <a:p>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295519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flex-flow </a:t>
            </a:r>
            <a:r>
              <a:rPr lang="en-US" altLang="zh-CN" b="1" dirty="0" smtClean="0">
                <a:solidFill>
                  <a:srgbClr val="FF0000"/>
                </a:solidFill>
                <a:latin typeface="Adobe 楷体 Std R"/>
                <a:ea typeface="Adobe 楷体 Std R"/>
                <a:cs typeface="Adobe 楷体 Std R"/>
              </a:rPr>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pPr marL="0" indent="0" fontAlgn="base" latinLnBrk="1">
              <a:buNone/>
            </a:pPr>
            <a:r>
              <a:rPr lang="en-US" altLang="zh-CN" sz="2800" dirty="0">
                <a:latin typeface="Adobe 楷体 Std R"/>
                <a:ea typeface="Adobe 楷体 Std R"/>
                <a:cs typeface="Adobe 楷体 Std R"/>
              </a:rPr>
              <a:t>flex-flow: &lt;‘flex-direction’&gt; || &lt;‘flex-wrap’</a:t>
            </a:r>
            <a:r>
              <a:rPr lang="en-US" altLang="zh-CN" sz="2800" dirty="0" smtClean="0">
                <a:latin typeface="Adobe 楷体 Std R"/>
                <a:ea typeface="Adobe 楷体 Std R"/>
                <a:cs typeface="Adobe 楷体 Std R"/>
              </a:rPr>
              <a:t>&gt;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 flex-direction ]</a:t>
            </a:r>
            <a:r>
              <a:rPr lang="zh-CN" altLang="zh-CN" sz="2800" dirty="0">
                <a:latin typeface="Adobe 楷体 Std R"/>
                <a:ea typeface="Adobe 楷体 Std R"/>
                <a:cs typeface="Adobe 楷体 Std R"/>
              </a:rPr>
              <a:t>：定义弹性盒子元素的排列方向。</a:t>
            </a:r>
          </a:p>
          <a:p>
            <a:pPr lvl="0" fontAlgn="base"/>
            <a:r>
              <a:rPr lang="en-US" altLang="zh-CN" sz="2800" dirty="0">
                <a:latin typeface="Adobe 楷体 Std R"/>
                <a:ea typeface="Adobe 楷体 Std R"/>
                <a:cs typeface="Adobe 楷体 Std R"/>
              </a:rPr>
              <a:t>[ flex-wrap ]</a:t>
            </a:r>
            <a:r>
              <a:rPr lang="zh-CN" altLang="zh-CN" sz="2800" dirty="0">
                <a:latin typeface="Adobe 楷体 Std R"/>
                <a:ea typeface="Adobe 楷体 Std R"/>
                <a:cs typeface="Adobe 楷体 Std R"/>
              </a:rPr>
              <a:t>：定义弹性盒子元素溢出父容器时是否换行。</a:t>
            </a:r>
          </a:p>
          <a:p>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82498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justify-content </a:t>
            </a:r>
            <a:r>
              <a:rPr lang="en-US" altLang="zh-CN" b="1" dirty="0" smtClean="0">
                <a:solidFill>
                  <a:srgbClr val="FF0000"/>
                </a:solidFill>
                <a:latin typeface="Adobe 楷体 Std R"/>
                <a:ea typeface="Adobe 楷体 Std R"/>
                <a:cs typeface="Adobe 楷体 Std R"/>
              </a:rPr>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417638"/>
            <a:ext cx="8229600" cy="4525963"/>
          </a:xfrm>
        </p:spPr>
        <p:txBody>
          <a:bodyPr>
            <a:noAutofit/>
          </a:bodyPr>
          <a:lstStyle/>
          <a:p>
            <a:pPr fontAlgn="base" latinLnBrk="1"/>
            <a:r>
              <a:rPr lang="en-US" altLang="zh-CN" sz="2400" dirty="0">
                <a:latin typeface="Adobe 楷体 Std R"/>
                <a:ea typeface="Adobe 楷体 Std R"/>
                <a:cs typeface="Adobe 楷体 Std R"/>
              </a:rPr>
              <a:t>justify-content: flex-start | flex-end | center | space-between | space-around</a:t>
            </a:r>
            <a:endParaRPr lang="zh-CN" altLang="zh-CN" sz="2400" dirty="0">
              <a:latin typeface="Adobe 楷体 Std R"/>
              <a:ea typeface="Adobe 楷体 Std R"/>
              <a:cs typeface="Adobe 楷体 Std R"/>
            </a:endParaRPr>
          </a:p>
          <a:p>
            <a:r>
              <a:rPr lang="zh-CN" altLang="zh-CN" sz="2400" dirty="0">
                <a:latin typeface="Adobe 楷体 Std R"/>
                <a:ea typeface="Adobe 楷体 Std R"/>
                <a:cs typeface="Adobe 楷体 Std R"/>
              </a:rPr>
              <a:t>设置或检索弹性盒子元素在主轴（横轴）</a:t>
            </a:r>
            <a:r>
              <a:rPr lang="zh-CN" altLang="zh-CN" sz="2400" dirty="0" smtClean="0">
                <a:latin typeface="Adobe 楷体 Std R"/>
                <a:ea typeface="Adobe 楷体 Std R"/>
                <a:cs typeface="Adobe 楷体 Std R"/>
              </a:rPr>
              <a:t>方向的对齐</a:t>
            </a:r>
            <a:r>
              <a:rPr lang="zh-CN" altLang="zh-CN" sz="2400" dirty="0">
                <a:latin typeface="Adobe 楷体 Std R"/>
                <a:ea typeface="Adobe 楷体 Std R"/>
                <a:cs typeface="Adobe 楷体 Std R"/>
              </a:rPr>
              <a:t>方式</a:t>
            </a:r>
          </a:p>
          <a:p>
            <a:r>
              <a:rPr lang="zh-CN" altLang="zh-CN" sz="2400" dirty="0">
                <a:latin typeface="Adobe 楷体 Std R"/>
                <a:ea typeface="Adobe 楷体 Std R"/>
                <a:cs typeface="Adobe 楷体 Std R"/>
              </a:rPr>
              <a:t>当弹性盒里一行上的所有子元素都不能伸缩或已经达到其最大值时，这一属性可协助对多余的空间进行分配。当元素溢出某行时，这一属性同样会在对齐上进行控制。</a:t>
            </a:r>
          </a:p>
          <a:p>
            <a:r>
              <a:rPr lang="en-US" altLang="zh-CN" sz="2400" dirty="0">
                <a:latin typeface="Adobe 楷体 Std R"/>
                <a:ea typeface="Adobe 楷体 Std R"/>
                <a:cs typeface="Adobe 楷体 Std R"/>
              </a:rPr>
              <a:t>flex-start</a:t>
            </a:r>
            <a:r>
              <a:rPr lang="zh-CN" altLang="zh-CN" sz="2400" dirty="0">
                <a:latin typeface="Adobe 楷体 Std R"/>
                <a:ea typeface="Adobe 楷体 Std R"/>
                <a:cs typeface="Adobe 楷体 Std R"/>
              </a:rPr>
              <a:t>：弹性盒子元素将向行起始位置对齐</a:t>
            </a:r>
          </a:p>
          <a:p>
            <a:r>
              <a:rPr lang="en-US" altLang="zh-CN" sz="2400" dirty="0">
                <a:latin typeface="Adobe 楷体 Std R"/>
                <a:ea typeface="Adobe 楷体 Std R"/>
                <a:cs typeface="Adobe 楷体 Std R"/>
              </a:rPr>
              <a:t>flex-end</a:t>
            </a:r>
            <a:r>
              <a:rPr lang="zh-CN" altLang="zh-CN" sz="2400" dirty="0">
                <a:latin typeface="Adobe 楷体 Std R"/>
                <a:ea typeface="Adobe 楷体 Std R"/>
                <a:cs typeface="Adobe 楷体 Std R"/>
              </a:rPr>
              <a:t>：弹性盒子元素将向行结束位置对齐</a:t>
            </a:r>
          </a:p>
          <a:p>
            <a:r>
              <a:rPr lang="en-US" altLang="zh-CN" sz="2400" dirty="0">
                <a:latin typeface="Adobe 楷体 Std R"/>
                <a:ea typeface="Adobe 楷体 Std R"/>
                <a:cs typeface="Adobe 楷体 Std R"/>
              </a:rPr>
              <a:t>center</a:t>
            </a:r>
            <a:r>
              <a:rPr lang="zh-CN" altLang="zh-CN" sz="2400" dirty="0">
                <a:latin typeface="Adobe 楷体 Std R"/>
                <a:ea typeface="Adobe 楷体 Std R"/>
                <a:cs typeface="Adobe 楷体 Std R"/>
              </a:rPr>
              <a:t>：弹性盒子元素将向行中间位置对齐。</a:t>
            </a:r>
          </a:p>
          <a:p>
            <a:r>
              <a:rPr lang="en-US" altLang="zh-CN" sz="2400" dirty="0">
                <a:latin typeface="Adobe 楷体 Std R"/>
                <a:ea typeface="Adobe 楷体 Std R"/>
                <a:cs typeface="Adobe 楷体 Std R"/>
              </a:rPr>
              <a:t>space-between</a:t>
            </a:r>
            <a:r>
              <a:rPr lang="zh-CN" altLang="zh-CN" sz="2400" dirty="0">
                <a:latin typeface="Adobe 楷体 Std R"/>
                <a:ea typeface="Adobe 楷体 Std R"/>
                <a:cs typeface="Adobe 楷体 Std R"/>
              </a:rPr>
              <a:t>：弹性盒子元素会平均地分布在行里</a:t>
            </a:r>
          </a:p>
          <a:p>
            <a:r>
              <a:rPr lang="en-US" altLang="zh-CN" sz="2400" dirty="0">
                <a:latin typeface="Adobe 楷体 Std R"/>
                <a:ea typeface="Adobe 楷体 Std R"/>
                <a:cs typeface="Adobe 楷体 Std R"/>
              </a:rPr>
              <a:t>space-around</a:t>
            </a:r>
            <a:r>
              <a:rPr lang="zh-CN" altLang="zh-CN" sz="2400" dirty="0">
                <a:latin typeface="Adobe 楷体 Std R"/>
                <a:ea typeface="Adobe 楷体 Std R"/>
                <a:cs typeface="Adobe 楷体 Std R"/>
              </a:rPr>
              <a:t>：弹性盒子元素会平均地分布在行里，两端保留子元素与子元素之间间距大小的一半。</a:t>
            </a:r>
          </a:p>
          <a:p>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val="178798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6748</TotalTime>
  <Words>537</Words>
  <Application>Microsoft Macintosh PowerPoint</Application>
  <PresentationFormat>全屏显示(4:3)</PresentationFormat>
  <Paragraphs>78</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H5页面开发</vt:lpstr>
      <vt:lpstr>度量单位-rem</vt:lpstr>
      <vt:lpstr>Flexbox</vt:lpstr>
      <vt:lpstr>课程简介</vt:lpstr>
      <vt:lpstr>display: flex | inline-flex (适用于父类容器元素上)</vt:lpstr>
      <vt:lpstr>flex-direction (适用于父类容器的元素上)</vt:lpstr>
      <vt:lpstr>flex-wrap  (适用于父类容器上) </vt:lpstr>
      <vt:lpstr>flex-flow  (适用于父类容器上)</vt:lpstr>
      <vt:lpstr>justify-content  (适用于父类容器上)</vt:lpstr>
      <vt:lpstr>PowerPoint 演示文稿</vt:lpstr>
      <vt:lpstr>align-items  (适用于父类容器上)</vt:lpstr>
      <vt:lpstr>PowerPoint 演示文稿</vt:lpstr>
      <vt:lpstr>align-content  (适用于父类容器上)</vt:lpstr>
      <vt:lpstr>PowerPoint 演示文稿</vt:lpstr>
      <vt:lpstr>浏览器兼容的flex语法</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wy wy</cp:lastModifiedBy>
  <cp:revision>41</cp:revision>
  <dcterms:created xsi:type="dcterms:W3CDTF">2015-11-24T05:22:10Z</dcterms:created>
  <dcterms:modified xsi:type="dcterms:W3CDTF">2015-12-26T12:29:11Z</dcterms:modified>
</cp:coreProperties>
</file>