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29AAC-B9DA-410D-8E4D-E557BFC5D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203915-2752-4607-9EC3-85A6A05FA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18C4B-AD94-424F-AEDC-6709597A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6864-4823-4B54-9C65-EE5201B44076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A3BF6-2DDF-44BF-9ACD-3726F5FB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03ED9-7BAB-4AE3-807D-51A9B257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3477-944A-42E1-B273-592C863AB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2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0C73B-BB71-4DFA-8E02-8EEE6406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10B8C3-81E0-4FD0-81BF-CF2FB54E2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245A8-3E43-4853-BCD6-3D337937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6864-4823-4B54-9C65-EE5201B44076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D2018-C32C-49FA-A673-9D015CAC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D420A-689C-4D33-957F-4975CA73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3477-944A-42E1-B273-592C863AB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787F3E-767E-4C53-A497-1A9B9E405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2CBABC-C185-4ED1-BC80-832849C5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FD2E0-1101-4B3B-BB96-EE96205F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6864-4823-4B54-9C65-EE5201B44076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49F35-55F7-476B-953F-144BDCD4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93D25-1387-48D3-BE27-FE0667AB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3477-944A-42E1-B273-592C863AB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74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14D87-AA62-4A11-9C9A-3E12D4F2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4B418-6874-4A47-881A-BA5771A9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BB9C4-F8C3-42D3-8C9A-1B98E6A0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6864-4823-4B54-9C65-EE5201B44076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2687F-7893-4A4C-B3CE-B9335BB3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80BA0-956C-4E6B-8175-3D7C32AF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3477-944A-42E1-B273-592C863AB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3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12F00-1817-49C4-9E20-E1986616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9EE48-1214-4687-AC73-951481AF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774D3-A9A7-4662-A028-5D1CA299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6864-4823-4B54-9C65-EE5201B44076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87738-1F5B-4444-9F69-160C63DF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9766E-8F39-495E-8F98-BCEA2FDA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3477-944A-42E1-B273-592C863AB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9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269F-237B-4E84-ADDD-09351C17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E5D71-A147-40B3-857C-8E257CC1D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0BF5B7-0286-4AFE-955F-277228BE7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7359E-6EF1-4276-8FAF-9C70A348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6864-4823-4B54-9C65-EE5201B44076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2ADFA5-F304-457C-AEFA-1DFFC0B1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3B49EC-87A3-4B5F-B5DE-0F7E2A45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3477-944A-42E1-B273-592C863AB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3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901C4-A183-488A-9CCB-3B09FA02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A7767-8DCA-4178-9A01-A57EAAB7D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31F92-7C9A-41E2-99CF-BDA232895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6CA726-F6A2-4378-840C-6FBE45D64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74E64E-4387-4EA1-8FB2-385366A61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7422D9-3C62-4F8E-8370-5F3CF99D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6864-4823-4B54-9C65-EE5201B44076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C1F83B-8A15-4F14-9646-ED2CC1DD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E27731-86D1-4ADF-93F3-634318F0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3477-944A-42E1-B273-592C863AB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5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C618C-2AAD-4CBA-A2E5-75AE7042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5C2AE5-CCBB-479F-8841-B3C3D234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6864-4823-4B54-9C65-EE5201B44076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F83DFF-E0F8-42D2-B0B1-82165A8F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3D27A-1CDA-45FC-96AF-23B3AED1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3477-944A-42E1-B273-592C863AB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5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8F0465-5173-488A-8570-C5DCC9C3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6864-4823-4B54-9C65-EE5201B44076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2F43F2-D896-4FA0-92AC-0BD01BC3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6872C0-3AD1-4093-96CC-67C56C08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3477-944A-42E1-B273-592C863AB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8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71B28-8BA3-408E-B627-52C290C3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5089E-46E5-4977-9F7B-374A09A5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9DB1AB-E6BB-4F1F-9AD9-51AA75ED3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FFC76-C9F0-4366-8729-2906FA4B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6864-4823-4B54-9C65-EE5201B44076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B13F8-7C34-48BD-8623-1E6951F4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7FE11-9552-4366-9A96-023894B8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3477-944A-42E1-B273-592C863AB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FAB7C-51DB-4F5E-A2B2-2CD1A8A4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BE8549-4624-4C8C-8FC1-C1FD767B1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F69754-A915-48E1-A171-07A74541F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01B0CC-DC37-4A71-B583-02B9AA12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6864-4823-4B54-9C65-EE5201B44076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34655E-9FBC-492C-8FB8-767B0A29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E3EED-3F34-4A08-9AC6-11990E65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3477-944A-42E1-B273-592C863AB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4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802209-8CD1-43F0-A1EC-958D59EA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E73E9-75A1-42E6-B905-829CBB6D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762DC-2C70-4FCA-993A-77DDB2237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6864-4823-4B54-9C65-EE5201B44076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77E39-EB7C-4CF0-AAF0-AAD95CFB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9C407-3F5E-41DE-84A8-E048F217E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D3477-944A-42E1-B273-592C863AB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6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D25E69-96F9-4608-B542-5DD02FC506C4}"/>
              </a:ext>
            </a:extLst>
          </p:cNvPr>
          <p:cNvSpPr/>
          <p:nvPr/>
        </p:nvSpPr>
        <p:spPr>
          <a:xfrm>
            <a:off x="1159497" y="848412"/>
            <a:ext cx="1498862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性别筛选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B4B579-9ECA-442C-9274-907835314CAA}"/>
              </a:ext>
            </a:extLst>
          </p:cNvPr>
          <p:cNvSpPr/>
          <p:nvPr/>
        </p:nvSpPr>
        <p:spPr>
          <a:xfrm>
            <a:off x="1159497" y="2677212"/>
            <a:ext cx="1498862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姓名筛选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8A55E7B-2CAD-4A24-A53E-EFE515BFBB9A}"/>
              </a:ext>
            </a:extLst>
          </p:cNvPr>
          <p:cNvSpPr/>
          <p:nvPr/>
        </p:nvSpPr>
        <p:spPr>
          <a:xfrm>
            <a:off x="282804" y="1550709"/>
            <a:ext cx="876693" cy="867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全部数据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B037FC7-BB43-46B1-9B38-C27949064575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1031108" y="1291473"/>
            <a:ext cx="326352" cy="38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F48598-25D5-4A45-8104-7BA3804F61C9}"/>
              </a:ext>
            </a:extLst>
          </p:cNvPr>
          <p:cNvCxnSpPr>
            <a:stCxn id="6" idx="5"/>
          </p:cNvCxnSpPr>
          <p:nvPr/>
        </p:nvCxnSpPr>
        <p:spPr>
          <a:xfrm>
            <a:off x="1031108" y="2290967"/>
            <a:ext cx="326352" cy="38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8632B1D-C285-42D9-A808-15A37960F05C}"/>
              </a:ext>
            </a:extLst>
          </p:cNvPr>
          <p:cNvSpPr/>
          <p:nvPr/>
        </p:nvSpPr>
        <p:spPr>
          <a:xfrm>
            <a:off x="6870570" y="534971"/>
            <a:ext cx="876693" cy="330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多重条件筛选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CDFC55A-411D-471B-AC8C-C99DFEC852A2}"/>
              </a:ext>
            </a:extLst>
          </p:cNvPr>
          <p:cNvCxnSpPr>
            <a:cxnSpLocks/>
          </p:cNvCxnSpPr>
          <p:nvPr/>
        </p:nvCxnSpPr>
        <p:spPr>
          <a:xfrm flipV="1">
            <a:off x="2271860" y="385388"/>
            <a:ext cx="1310326" cy="46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0C38231-9569-43E1-8545-2A99D870E5F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205872" y="3195687"/>
            <a:ext cx="1376314" cy="44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F4C7BC5-2737-419A-9D53-276176FC42CE}"/>
              </a:ext>
            </a:extLst>
          </p:cNvPr>
          <p:cNvSpPr/>
          <p:nvPr/>
        </p:nvSpPr>
        <p:spPr>
          <a:xfrm>
            <a:off x="3582186" y="226243"/>
            <a:ext cx="1300899" cy="41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新数据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DA0F04-6545-4080-A9DC-DB2FF1A1BA23}"/>
              </a:ext>
            </a:extLst>
          </p:cNvPr>
          <p:cNvSpPr/>
          <p:nvPr/>
        </p:nvSpPr>
        <p:spPr>
          <a:xfrm>
            <a:off x="3582186" y="3429000"/>
            <a:ext cx="1300899" cy="41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新数据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5049506-0229-4DE9-8803-D772D96F2BB1}"/>
              </a:ext>
            </a:extLst>
          </p:cNvPr>
          <p:cNvCxnSpPr>
            <a:stCxn id="19" idx="3"/>
          </p:cNvCxnSpPr>
          <p:nvPr/>
        </p:nvCxnSpPr>
        <p:spPr>
          <a:xfrm>
            <a:off x="4883085" y="433633"/>
            <a:ext cx="1987485" cy="11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A8E3D52-BC0D-4BD1-98B1-5A7244A2DE32}"/>
              </a:ext>
            </a:extLst>
          </p:cNvPr>
          <p:cNvCxnSpPr>
            <a:cxnSpLocks/>
          </p:cNvCxnSpPr>
          <p:nvPr/>
        </p:nvCxnSpPr>
        <p:spPr>
          <a:xfrm flipV="1">
            <a:off x="4812384" y="2780907"/>
            <a:ext cx="2058186" cy="85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BA15614-A4BD-4B33-9B16-F32950A0F3BB}"/>
              </a:ext>
            </a:extLst>
          </p:cNvPr>
          <p:cNvCxnSpPr>
            <a:stCxn id="12" idx="3"/>
          </p:cNvCxnSpPr>
          <p:nvPr/>
        </p:nvCxnSpPr>
        <p:spPr>
          <a:xfrm flipV="1">
            <a:off x="7747263" y="2189375"/>
            <a:ext cx="11987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D230671-A3DC-4022-B113-2411C4A2E8AE}"/>
              </a:ext>
            </a:extLst>
          </p:cNvPr>
          <p:cNvSpPr/>
          <p:nvPr/>
        </p:nvSpPr>
        <p:spPr>
          <a:xfrm>
            <a:off x="8946037" y="1972564"/>
            <a:ext cx="1384170" cy="433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新数据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46F6147-9686-45E7-84E4-1803EB805D38}"/>
              </a:ext>
            </a:extLst>
          </p:cNvPr>
          <p:cNvSpPr/>
          <p:nvPr/>
        </p:nvSpPr>
        <p:spPr>
          <a:xfrm>
            <a:off x="4883085" y="1828546"/>
            <a:ext cx="1154783" cy="471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渲染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FAE0D5E-7B2E-4A6F-8CF9-0E63CD38AD43}"/>
              </a:ext>
            </a:extLst>
          </p:cNvPr>
          <p:cNvCxnSpPr>
            <a:stCxn id="19" idx="2"/>
            <a:endCxn id="37" idx="0"/>
          </p:cNvCxnSpPr>
          <p:nvPr/>
        </p:nvCxnSpPr>
        <p:spPr>
          <a:xfrm>
            <a:off x="4232636" y="641023"/>
            <a:ext cx="1227841" cy="118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D731629-79F9-4F8B-A7DC-18DFFDC7E387}"/>
              </a:ext>
            </a:extLst>
          </p:cNvPr>
          <p:cNvCxnSpPr>
            <a:cxnSpLocks/>
            <a:stCxn id="20" idx="0"/>
            <a:endCxn id="37" idx="2"/>
          </p:cNvCxnSpPr>
          <p:nvPr/>
        </p:nvCxnSpPr>
        <p:spPr>
          <a:xfrm flipV="1">
            <a:off x="4232636" y="2300140"/>
            <a:ext cx="1227841" cy="112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4E8C7B4-539F-4A9B-903A-334E28BF2494}"/>
              </a:ext>
            </a:extLst>
          </p:cNvPr>
          <p:cNvSpPr/>
          <p:nvPr/>
        </p:nvSpPr>
        <p:spPr>
          <a:xfrm>
            <a:off x="11076495" y="1984342"/>
            <a:ext cx="1018095" cy="421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渲染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F0619D7-6F53-402A-9666-3124271A7B7D}"/>
              </a:ext>
            </a:extLst>
          </p:cNvPr>
          <p:cNvCxnSpPr>
            <a:stCxn id="33" idx="3"/>
            <a:endCxn id="53" idx="1"/>
          </p:cNvCxnSpPr>
          <p:nvPr/>
        </p:nvCxnSpPr>
        <p:spPr>
          <a:xfrm>
            <a:off x="10330207" y="2189375"/>
            <a:ext cx="746288" cy="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8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shuaidong</dc:creator>
  <cp:lastModifiedBy>zhao shuaidong</cp:lastModifiedBy>
  <cp:revision>2</cp:revision>
  <dcterms:created xsi:type="dcterms:W3CDTF">2020-05-10T08:53:05Z</dcterms:created>
  <dcterms:modified xsi:type="dcterms:W3CDTF">2020-05-10T09:04:25Z</dcterms:modified>
</cp:coreProperties>
</file>