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B567-49E4-4A67-AD02-727E3072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1B938-2ADA-4AF0-8683-86792565D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5A118-A3FB-416F-97AF-4A0175A0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A180-5443-4630-B647-0DCD89A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4EEAA-F805-4E95-A8D0-023FDAED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9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85B73-2EB0-474E-99FD-A2EDE94C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311A2F-54A4-406F-B4F7-95DBC5B2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22E86-6FE1-4CD3-86F5-AAC11BD3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66DA9-3C4F-4D7C-9C72-65EE4811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62980-5251-4F5B-B912-1A7358D8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D3EEC0-AD76-4B8D-94DE-B7693B565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77785-F89A-4074-8E46-338A5ABF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96B30-364A-4EEC-9B04-B5EEBCA9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3F47-7148-4E6D-B5F3-AC056FC3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124EB-8F49-424D-8706-9FC7FC22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4E02-6CD1-4788-AF8E-6562577E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E7346-6A56-4CEE-886A-0F269C0E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4B81-97B9-44B2-A1AC-6AD4CED3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CD6AC-5EBB-4085-832E-291E5EE2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6773B-7BAD-4C6E-A17D-5CD7F6FC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C464-E5E5-4327-AE95-ECFD326D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78D38-0236-4BE2-B125-2A6DC5E1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8B3D7-6B55-4625-BC58-C033A27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FE17-B359-429E-84DE-D7A38B5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10B53-12C7-4C5C-8D7A-EAEFF60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0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EC82D-43E4-46A0-805C-347037C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34564-204E-42B1-B57A-16A4990E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69EDE-A40E-497A-86CB-303111C80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D6504-4C6E-4827-91F4-705FB678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2C42-67DC-4E79-AFE2-A651FB92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6DC1C-D9EC-4ADF-9BB4-655E3866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682DA-DAF4-4950-AA1E-09AF67D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CE08C-E27B-4E6B-9DA2-E5E28099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AED41-1846-4CC9-A5E4-D633ABC9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940D2D-C0D2-40EF-A5E3-1F06388E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77B57D-918E-4956-A7DA-0151D7815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BC68FE-A301-44E1-8C2D-254D7913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2CAF0-89DC-4087-89A8-19F08665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115BB4-1BB5-4136-9D3F-C08D3801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DDC5C-D367-4546-8C44-7F6A2364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CE1A82-647B-404D-BD27-76E2C979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F2EF1-B66B-4189-B2C3-2BC9A09A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223F59-915F-46EB-9960-CE764E4F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2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A1AB8-884B-414C-8194-C69664D7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C12948-DECF-4A56-9CF6-541B6E25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6AE5F0-B3FC-4FE8-952B-588FCEB7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BF7D-078C-47F2-B0E1-2D7411B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3BECA-D1F7-4C2F-804D-A2290074D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17460-8E37-402A-9091-72D8BC80D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BAB5B-9359-498B-97DF-11F3F79F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9CFBD-91D0-48BC-9B3B-35DEB21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69EE4-2203-410E-B8E3-C7E890CA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5BCB7-774A-46C0-96CD-0BC3D524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3717E3-FB7E-41D6-8E78-15670CD2F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AB51D-A35E-494B-AE31-5EE0FA07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7D157-96D6-4709-BF38-B865C98B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7DC67-A8B7-48A0-BA41-2EB72E1E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805DA-024A-4292-9567-BD2C641A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3D6556-B9DF-4FDC-9530-0AA03599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0E459-99A2-42BF-8B3E-98C2634E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82405-F040-4D5E-B9AA-D16CA616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5CB3-A184-4540-8953-59F2F45AAFF1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E2D63-B095-4016-B3A4-D8196FEA3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DDCFA-524C-49EF-9731-9CF2DAEFD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CED4-30CD-4017-BAF0-535633DE0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316212-A734-4F1F-A652-773A43A08989}"/>
              </a:ext>
            </a:extLst>
          </p:cNvPr>
          <p:cNvSpPr/>
          <p:nvPr/>
        </p:nvSpPr>
        <p:spPr>
          <a:xfrm>
            <a:off x="298516" y="386494"/>
            <a:ext cx="2450969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41DE9B-4FE7-4D03-BEE6-9FAF060AE883}"/>
              </a:ext>
            </a:extLst>
          </p:cNvPr>
          <p:cNvSpPr/>
          <p:nvPr/>
        </p:nvSpPr>
        <p:spPr>
          <a:xfrm>
            <a:off x="298516" y="2064466"/>
            <a:ext cx="2454112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切换城市页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D9FD00-2397-490B-97EE-8950B64AF00B}"/>
              </a:ext>
            </a:extLst>
          </p:cNvPr>
          <p:cNvSpPr/>
          <p:nvPr/>
        </p:nvSpPr>
        <p:spPr>
          <a:xfrm>
            <a:off x="4870515" y="2064465"/>
            <a:ext cx="2548378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搜索页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F44A7D-4543-4DAE-8FF8-DAF27C79D8D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24001" y="1084077"/>
            <a:ext cx="1571" cy="98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0EB245-7F31-46D4-B641-8FF18EF975E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524001" y="1084077"/>
            <a:ext cx="4620703" cy="98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615037D-E792-4985-A505-052E6BC7B13F}"/>
              </a:ext>
            </a:extLst>
          </p:cNvPr>
          <p:cNvSpPr/>
          <p:nvPr/>
        </p:nvSpPr>
        <p:spPr>
          <a:xfrm>
            <a:off x="4868944" y="391200"/>
            <a:ext cx="2454112" cy="69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4BA773-3A36-410A-AC5A-5B31CF90984C}"/>
              </a:ext>
            </a:extLst>
          </p:cNvPr>
          <p:cNvSpPr/>
          <p:nvPr/>
        </p:nvSpPr>
        <p:spPr>
          <a:xfrm>
            <a:off x="9085869" y="391200"/>
            <a:ext cx="2686639" cy="69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注册页</a:t>
            </a:r>
          </a:p>
        </p:txBody>
      </p:sp>
    </p:spTree>
    <p:extLst>
      <p:ext uri="{BB962C8B-B14F-4D97-AF65-F5344CB8AC3E}">
        <p14:creationId xmlns:p14="http://schemas.microsoft.com/office/powerpoint/2010/main" val="91455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shuaidong</dc:creator>
  <cp:lastModifiedBy>zhao shuaidong</cp:lastModifiedBy>
  <cp:revision>2</cp:revision>
  <dcterms:created xsi:type="dcterms:W3CDTF">2020-06-17T08:29:19Z</dcterms:created>
  <dcterms:modified xsi:type="dcterms:W3CDTF">2020-06-28T06:24:56Z</dcterms:modified>
</cp:coreProperties>
</file>