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1" r:id="rId6"/>
    <p:sldId id="265" r:id="rId7"/>
    <p:sldId id="262" r:id="rId8"/>
    <p:sldId id="260" r:id="rId9"/>
    <p:sldId id="266" r:id="rId10"/>
    <p:sldId id="259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36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BCCAD-01B7-78BA-62F2-6EEB277E8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4EC75C-0078-F8F9-E6A5-10F858FC0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D7F5C2-939A-A1B6-72D3-4DBB4E41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EB3A-AE16-4C7F-86A3-356E0A7B1CA3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9CF548-3689-0922-2FE6-57B511E8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26D464-9DC1-5FFC-CF9E-2C5027E8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417C-DE13-4330-B8D7-4A299070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0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78879-BEAB-1C0A-5CFF-9E610A38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A92C10-2ED3-6434-FCC7-24495CF3D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73A7E2-33C0-A3C1-5C30-76E7211D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EB3A-AE16-4C7F-86A3-356E0A7B1CA3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088EA-70F3-E8C7-874A-FAC36CE2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1CF337-AC5C-9789-3ED1-EAFF3638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417C-DE13-4330-B8D7-4A299070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6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A53AB6-03C3-B132-56C3-8562C80C4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076B80-6E01-0AEB-0C1B-4F05AEBE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E7D758-1253-0A0F-9BAB-B42F44B0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EB3A-AE16-4C7F-86A3-356E0A7B1CA3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2978C-8A75-0A51-DD44-AA4A0AE7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66730-23DE-6D6C-9B5C-8F0E9C08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417C-DE13-4330-B8D7-4A299070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6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63EB5-BFCD-442A-9FF4-3409FF1A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524408-FF65-F419-DD41-89DBD2FDA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3D5738-AF2F-DEC6-3A95-075E1031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EB3A-AE16-4C7F-86A3-356E0A7B1CA3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2E2BA-1C64-DB99-0424-BD796AA0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BAACF-6662-05FA-2B82-4E9F0B97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417C-DE13-4330-B8D7-4A299070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9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CAC9-75B0-0A88-8682-8E4A497C6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8624E3-12F1-B757-143F-EC03F22F4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E7545-7BF0-0E4F-BD49-9C710B22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EB3A-AE16-4C7F-86A3-356E0A7B1CA3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F46F6C-E60D-C8C3-9AB5-7D7566F7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069F3B-BD6D-CDDF-D4E2-3193F341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417C-DE13-4330-B8D7-4A299070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2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3AD8B-13FD-37F1-7BE7-10C65FAD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60A5B-8291-95EF-1CFE-FA93ABB04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AA01F5-AA2B-E025-8FFA-0E6A22341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BA4C3B-7325-1D98-528D-DBF62723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EB3A-AE16-4C7F-86A3-356E0A7B1CA3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87F7C1-342E-4375-DFEB-556B4F3B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CC3CFA-A943-8DCB-1E39-A0A1FCF7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417C-DE13-4330-B8D7-4A299070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5F322-8E66-4913-298A-88C93D46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54F1F2-A000-E910-D099-785E5C22E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B0D3C3-A32F-A721-0A57-32B745146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D51547-1BAD-B554-0DF2-397AD4C9D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2B060F-C1D2-0A38-2F64-D0F8DC63B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D0510F-116A-91CA-AB69-D30FE315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EB3A-AE16-4C7F-86A3-356E0A7B1CA3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38F0B5-4428-3E72-512A-9DE7C65A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DDE8D2-8EED-8451-1848-3AB3A4B6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417C-DE13-4330-B8D7-4A299070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3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DD3D1-36C4-614B-8A24-799AAEA8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F39FFF-E05E-D8AC-CFD0-37735879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EB3A-AE16-4C7F-86A3-356E0A7B1CA3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73D6E9-5673-ED9F-11E6-EAEABFDE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59B2D2-F65E-A6D4-7FB8-2ECF7BDB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417C-DE13-4330-B8D7-4A299070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5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C93ABC-F424-A9DA-7A1A-647ABDF6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EB3A-AE16-4C7F-86A3-356E0A7B1CA3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2E9047-854D-50B7-F150-61CA6F74F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2BB1C2-A60D-CAA9-68FE-52A7E01B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417C-DE13-4330-B8D7-4A299070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BEB42-1361-44B6-7F53-AC884CC7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26A82-03AA-64AF-1CB3-C394FE69F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538CA1-A4BC-AB3D-4A07-C32AB8EC9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82FF6B-26C6-9855-635C-F063AC2E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EB3A-AE16-4C7F-86A3-356E0A7B1CA3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1EE247-C77A-A453-ABFE-09D8CF2C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6ACAE1-4F62-9F33-2434-46076507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417C-DE13-4330-B8D7-4A299070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3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3E583-C5CD-E308-1F7C-AB668105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80BAB8-39BA-A19A-3112-0A38DBBDD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47EC73-C07F-8949-E71A-81FBA3145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EEEB69-7AA4-BD34-8A7A-774F9CEAC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EB3A-AE16-4C7F-86A3-356E0A7B1CA3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A60D4C-1CAE-E22C-6085-6DBDFE4F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C1FD1F-37F4-B389-7E88-190E0428C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417C-DE13-4330-B8D7-4A299070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4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762B90-AFE8-9A57-E066-33A659CD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481F86-AFF9-2BDA-030D-FDD76AA0E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1CFC6B-0D68-69FB-A882-B80C24790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2EB3A-AE16-4C7F-86A3-356E0A7B1CA3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5AB5D9-518E-BF84-68A8-49825E6A5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82F84-D8CA-F52E-143F-6372D4F54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E417C-DE13-4330-B8D7-4A299070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 descr="QR 代码&#10;&#10;描述已自动生成">
            <a:extLst>
              <a:ext uri="{FF2B5EF4-FFF2-40B4-BE49-F238E27FC236}">
                <a16:creationId xmlns:a16="http://schemas.microsoft.com/office/drawing/2014/main" id="{7B85AEA7-A255-CC66-2F7F-B514623DC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3" r="-1" b="-1"/>
          <a:stretch/>
        </p:blipFill>
        <p:spPr>
          <a:xfrm>
            <a:off x="-50631" y="9635"/>
            <a:ext cx="12191981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392DCA5-E99B-26DF-86EB-5B7BFCDE4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8800" b="1" dirty="0">
                <a:solidFill>
                  <a:srgbClr val="D13664"/>
                </a:solidFill>
              </a:rPr>
              <a:t>Baba </a:t>
            </a:r>
            <a:r>
              <a:rPr lang="en-US" sz="8800" b="1" dirty="0">
                <a:solidFill>
                  <a:schemeClr val="bg1"/>
                </a:solidFill>
              </a:rPr>
              <a:t>Is</a:t>
            </a:r>
            <a:r>
              <a:rPr lang="en-US" sz="8800" b="1" dirty="0">
                <a:solidFill>
                  <a:srgbClr val="D13664"/>
                </a:solidFill>
              </a:rPr>
              <a:t> You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4E80D5-D5AB-B206-4BAF-FD905FA84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8589545" cy="592975"/>
          </a:xfrm>
        </p:spPr>
        <p:txBody>
          <a:bodyPr anchor="ctr">
            <a:norm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好</a:t>
            </a:r>
            <a:r>
              <a:rPr lang="en-US" altLang="zh-CN" dirty="0">
                <a:solidFill>
                  <a:schemeClr val="bg1"/>
                </a:solidFill>
              </a:rPr>
              <a:t>Van</a:t>
            </a:r>
            <a:r>
              <a:rPr lang="zh-CN" altLang="en-US" dirty="0">
                <a:solidFill>
                  <a:schemeClr val="bg1"/>
                </a:solidFill>
              </a:rPr>
              <a:t>♂ 的推箱子游戏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422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0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5B42C58-9CDF-DB25-57CD-DA9B096C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关卡编辑器</a:t>
            </a:r>
            <a:endParaRPr lang="en-US" dirty="0"/>
          </a:p>
        </p:txBody>
      </p:sp>
      <p:sp>
        <p:nvSpPr>
          <p:cNvPr id="1040" name="Freeform: Shape 1032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2" name="Oval 1034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B6CA2F-5F30-035E-3BDC-221FF3858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53" y="1690688"/>
            <a:ext cx="8899596" cy="479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70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7F25B-755C-5921-EB1A-A36763436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关卡编辑器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2594F2-96FC-C18D-7CC4-BD90C17D1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9080241" cy="488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68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58553-DB7B-58CD-9E23-3E3FC4FC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关卡编辑器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74FFCC-824C-0207-6733-91E84CA56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31" y="1923864"/>
            <a:ext cx="9030044" cy="486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36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87DF09-809B-07BD-1F6B-0FD7B1CF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展示完毕，谢谢！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5947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F445D72-347C-5564-2F5A-6B2749D07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90205"/>
            <a:ext cx="10518776" cy="1200329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zh-CN" altLang="en-US" sz="7200" dirty="0">
                <a:solidFill>
                  <a:schemeClr val="bg1"/>
                </a:solidFill>
              </a:rPr>
              <a:t>游戏原型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310FF-69A1-CF3F-71CC-E99BF77F6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385382"/>
            <a:ext cx="10778249" cy="107595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D13664"/>
                </a:solidFill>
                <a:latin typeface="+mj-lt"/>
                <a:ea typeface="+mj-ea"/>
                <a:cs typeface="+mj-cs"/>
              </a:rPr>
              <a:t>B</a:t>
            </a:r>
            <a:r>
              <a:rPr lang="en-US" altLang="zh-CN" sz="2400" b="1" dirty="0">
                <a:solidFill>
                  <a:srgbClr val="D13664"/>
                </a:solidFill>
                <a:latin typeface="+mj-lt"/>
                <a:ea typeface="+mj-ea"/>
                <a:cs typeface="+mj-cs"/>
              </a:rPr>
              <a:t>aba</a:t>
            </a:r>
            <a:r>
              <a:rPr lang="en-US" altLang="zh-CN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Is </a:t>
            </a:r>
            <a:r>
              <a:rPr lang="en-US" sz="2400" b="1" dirty="0">
                <a:solidFill>
                  <a:srgbClr val="D13664"/>
                </a:solidFill>
                <a:latin typeface="+mj-lt"/>
                <a:ea typeface="+mj-ea"/>
                <a:cs typeface="+mj-cs"/>
              </a:rPr>
              <a:t>You</a:t>
            </a:r>
            <a:r>
              <a:rPr lang="zh-CN" altLang="en-US" sz="2400" dirty="0">
                <a:solidFill>
                  <a:schemeClr val="bg1"/>
                </a:solidFill>
                <a:effectLst/>
              </a:rPr>
              <a:t>是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Arvi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Teikari</a:t>
            </a:r>
            <a:r>
              <a:rPr lang="zh-CN" altLang="en-US" sz="2400" dirty="0">
                <a:solidFill>
                  <a:schemeClr val="bg1"/>
                </a:solidFill>
                <a:effectLst/>
              </a:rPr>
              <a:t>参加</a:t>
            </a:r>
            <a:r>
              <a:rPr lang="en-US" sz="2400" dirty="0">
                <a:solidFill>
                  <a:schemeClr val="bg1"/>
                </a:solidFill>
                <a:effectLst/>
              </a:rPr>
              <a:t>2017</a:t>
            </a:r>
            <a:r>
              <a:rPr lang="zh-CN" altLang="en-US" sz="2400" dirty="0">
                <a:solidFill>
                  <a:schemeClr val="bg1"/>
                </a:solidFill>
                <a:effectLst/>
              </a:rPr>
              <a:t>年</a:t>
            </a:r>
            <a:r>
              <a:rPr lang="en-US" sz="2400" dirty="0">
                <a:solidFill>
                  <a:schemeClr val="bg1"/>
                </a:solidFill>
                <a:effectLst/>
              </a:rPr>
              <a:t>Nordic Game Jam</a:t>
            </a:r>
            <a:r>
              <a:rPr lang="zh-CN" altLang="en-US" sz="2400" dirty="0">
                <a:solidFill>
                  <a:schemeClr val="bg1"/>
                </a:solidFill>
                <a:effectLst/>
              </a:rPr>
              <a:t>制作的参赛作品，其创作灵感来源于推箱子游戏和对逻辑操作符的联想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195587-5123-A3DA-C5CF-6B72E11297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25" b="17186"/>
          <a:stretch/>
        </p:blipFill>
        <p:spPr>
          <a:xfrm>
            <a:off x="-524" y="0"/>
            <a:ext cx="12191980" cy="3429000"/>
          </a:xfrm>
          <a:custGeom>
            <a:avLst/>
            <a:gdLst/>
            <a:ahLst/>
            <a:cxnLst/>
            <a:rect l="l" t="t" r="r" b="b"/>
            <a:pathLst>
              <a:path w="12192000" h="3657600">
                <a:moveTo>
                  <a:pt x="7230262" y="3468462"/>
                </a:moveTo>
                <a:lnTo>
                  <a:pt x="7197115" y="3474938"/>
                </a:lnTo>
                <a:lnTo>
                  <a:pt x="7214545" y="3473344"/>
                </a:lnTo>
                <a:cubicBezTo>
                  <a:pt x="7220308" y="3472558"/>
                  <a:pt x="7225785" y="3471224"/>
                  <a:pt x="7230262" y="3468462"/>
                </a:cubicBezTo>
                <a:close/>
                <a:moveTo>
                  <a:pt x="7009120" y="3411863"/>
                </a:moveTo>
                <a:lnTo>
                  <a:pt x="7021563" y="3422955"/>
                </a:lnTo>
                <a:lnTo>
                  <a:pt x="7021563" y="3422954"/>
                </a:lnTo>
                <a:close/>
                <a:moveTo>
                  <a:pt x="7768443" y="3303674"/>
                </a:moveTo>
                <a:lnTo>
                  <a:pt x="7768443" y="3303675"/>
                </a:lnTo>
                <a:lnTo>
                  <a:pt x="7792447" y="3326153"/>
                </a:lnTo>
                <a:cubicBezTo>
                  <a:pt x="7785969" y="3320057"/>
                  <a:pt x="7779301" y="3313961"/>
                  <a:pt x="7768443" y="3303674"/>
                </a:cubicBezTo>
                <a:close/>
                <a:moveTo>
                  <a:pt x="4038748" y="3301555"/>
                </a:moveTo>
                <a:lnTo>
                  <a:pt x="4030517" y="3313199"/>
                </a:lnTo>
                <a:cubicBezTo>
                  <a:pt x="4026230" y="3321105"/>
                  <a:pt x="4021242" y="3327345"/>
                  <a:pt x="4015609" y="3332050"/>
                </a:cubicBezTo>
                <a:lnTo>
                  <a:pt x="3996845" y="3341704"/>
                </a:lnTo>
                <a:cubicBezTo>
                  <a:pt x="4010562" y="3338155"/>
                  <a:pt x="4021944" y="3329011"/>
                  <a:pt x="4030518" y="3313199"/>
                </a:cubicBezTo>
                <a:close/>
                <a:moveTo>
                  <a:pt x="6245343" y="3298149"/>
                </a:moveTo>
                <a:lnTo>
                  <a:pt x="6274406" y="3304945"/>
                </a:lnTo>
                <a:lnTo>
                  <a:pt x="6291247" y="3311262"/>
                </a:lnTo>
                <a:lnTo>
                  <a:pt x="6291385" y="3311314"/>
                </a:lnTo>
                <a:lnTo>
                  <a:pt x="6306284" y="3317152"/>
                </a:lnTo>
                <a:lnTo>
                  <a:pt x="6308075" y="3317568"/>
                </a:lnTo>
                <a:lnTo>
                  <a:pt x="6313855" y="3319733"/>
                </a:lnTo>
                <a:cubicBezTo>
                  <a:pt x="6321454" y="3322121"/>
                  <a:pt x="6329151" y="3323858"/>
                  <a:pt x="6337048" y="3324296"/>
                </a:cubicBezTo>
                <a:lnTo>
                  <a:pt x="6308075" y="3317568"/>
                </a:lnTo>
                <a:lnTo>
                  <a:pt x="6291385" y="3311314"/>
                </a:lnTo>
                <a:lnTo>
                  <a:pt x="6276197" y="3305364"/>
                </a:lnTo>
                <a:lnTo>
                  <a:pt x="6274406" y="3304945"/>
                </a:lnTo>
                <a:lnTo>
                  <a:pt x="6268613" y="3302771"/>
                </a:lnTo>
                <a:cubicBezTo>
                  <a:pt x="6260996" y="3300370"/>
                  <a:pt x="6253273" y="3298613"/>
                  <a:pt x="6245343" y="3298149"/>
                </a:cubicBezTo>
                <a:close/>
                <a:moveTo>
                  <a:pt x="6558837" y="3268317"/>
                </a:moveTo>
                <a:cubicBezTo>
                  <a:pt x="6548970" y="3267668"/>
                  <a:pt x="6539355" y="3268073"/>
                  <a:pt x="6529984" y="3269763"/>
                </a:cubicBezTo>
                <a:lnTo>
                  <a:pt x="6589207" y="3273193"/>
                </a:lnTo>
                <a:cubicBezTo>
                  <a:pt x="6578825" y="3270668"/>
                  <a:pt x="6568705" y="3268966"/>
                  <a:pt x="6558837" y="3268317"/>
                </a:cubicBezTo>
                <a:close/>
                <a:moveTo>
                  <a:pt x="4834454" y="3207659"/>
                </a:moveTo>
                <a:cubicBezTo>
                  <a:pt x="4849504" y="3224138"/>
                  <a:pt x="4866316" y="3230376"/>
                  <a:pt x="4883986" y="3231901"/>
                </a:cubicBezTo>
                <a:lnTo>
                  <a:pt x="4858238" y="3225387"/>
                </a:lnTo>
                <a:cubicBezTo>
                  <a:pt x="4849945" y="3221578"/>
                  <a:pt x="4841981" y="3215898"/>
                  <a:pt x="4834454" y="3207659"/>
                </a:cubicBezTo>
                <a:close/>
                <a:moveTo>
                  <a:pt x="5056443" y="3205325"/>
                </a:moveTo>
                <a:lnTo>
                  <a:pt x="5072589" y="3206105"/>
                </a:lnTo>
                <a:cubicBezTo>
                  <a:pt x="5078053" y="3207563"/>
                  <a:pt x="5083590" y="3210326"/>
                  <a:pt x="5089162" y="3214707"/>
                </a:cubicBezTo>
                <a:cubicBezTo>
                  <a:pt x="5078020" y="3205944"/>
                  <a:pt x="5067015" y="3203658"/>
                  <a:pt x="5056443" y="3205325"/>
                </a:cubicBezTo>
                <a:close/>
                <a:moveTo>
                  <a:pt x="739852" y="2905443"/>
                </a:moveTo>
                <a:cubicBezTo>
                  <a:pt x="733899" y="2911992"/>
                  <a:pt x="728660" y="2919613"/>
                  <a:pt x="724278" y="2926662"/>
                </a:cubicBezTo>
                <a:cubicBezTo>
                  <a:pt x="719849" y="2933806"/>
                  <a:pt x="714527" y="2939152"/>
                  <a:pt x="708621" y="2942822"/>
                </a:cubicBezTo>
                <a:lnTo>
                  <a:pt x="691439" y="2948297"/>
                </a:lnTo>
                <a:lnTo>
                  <a:pt x="708622" y="2942822"/>
                </a:lnTo>
                <a:cubicBezTo>
                  <a:pt x="714527" y="2939152"/>
                  <a:pt x="719849" y="2933806"/>
                  <a:pt x="724279" y="2926662"/>
                </a:cubicBezTo>
                <a:cubicBezTo>
                  <a:pt x="728660" y="2919613"/>
                  <a:pt x="733899" y="2911992"/>
                  <a:pt x="739852" y="2905443"/>
                </a:cubicBezTo>
                <a:close/>
                <a:moveTo>
                  <a:pt x="8934151" y="2836933"/>
                </a:moveTo>
                <a:cubicBezTo>
                  <a:pt x="8940248" y="2842173"/>
                  <a:pt x="8947058" y="2847506"/>
                  <a:pt x="8954249" y="2851864"/>
                </a:cubicBezTo>
                <a:lnTo>
                  <a:pt x="8962389" y="2855163"/>
                </a:lnTo>
                <a:lnTo>
                  <a:pt x="8954250" y="2851864"/>
                </a:lnTo>
                <a:cubicBezTo>
                  <a:pt x="8947058" y="2847506"/>
                  <a:pt x="8940248" y="2842173"/>
                  <a:pt x="8934151" y="2836933"/>
                </a:cubicBezTo>
                <a:close/>
                <a:moveTo>
                  <a:pt x="2314816" y="2835337"/>
                </a:moveTo>
                <a:cubicBezTo>
                  <a:pt x="2309720" y="2836314"/>
                  <a:pt x="2304339" y="2838362"/>
                  <a:pt x="2300909" y="2840743"/>
                </a:cubicBezTo>
                <a:cubicBezTo>
                  <a:pt x="2267856" y="2863985"/>
                  <a:pt x="2242281" y="2875891"/>
                  <a:pt x="2216515" y="2876487"/>
                </a:cubicBezTo>
                <a:cubicBezTo>
                  <a:pt x="2242281" y="2875891"/>
                  <a:pt x="2267856" y="2863985"/>
                  <a:pt x="2300910" y="2840743"/>
                </a:cubicBezTo>
                <a:close/>
                <a:moveTo>
                  <a:pt x="1916629" y="2813600"/>
                </a:moveTo>
                <a:lnTo>
                  <a:pt x="1907132" y="2816930"/>
                </a:lnTo>
                <a:lnTo>
                  <a:pt x="1866619" y="2826615"/>
                </a:lnTo>
                <a:lnTo>
                  <a:pt x="1907133" y="2816930"/>
                </a:lnTo>
                <a:close/>
                <a:moveTo>
                  <a:pt x="2058204" y="2802832"/>
                </a:moveTo>
                <a:cubicBezTo>
                  <a:pt x="2076636" y="2804546"/>
                  <a:pt x="2095174" y="2805403"/>
                  <a:pt x="2108194" y="2817539"/>
                </a:cubicBezTo>
                <a:cubicBezTo>
                  <a:pt x="2095175" y="2805403"/>
                  <a:pt x="2076636" y="2804546"/>
                  <a:pt x="2058204" y="280283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810707"/>
                </a:lnTo>
                <a:cubicBezTo>
                  <a:pt x="12192000" y="826330"/>
                  <a:pt x="12192000" y="835855"/>
                  <a:pt x="12192000" y="845570"/>
                </a:cubicBezTo>
                <a:lnTo>
                  <a:pt x="12192000" y="1243302"/>
                </a:lnTo>
                <a:lnTo>
                  <a:pt x="12160947" y="1271923"/>
                </a:lnTo>
                <a:cubicBezTo>
                  <a:pt x="12118083" y="1293449"/>
                  <a:pt x="12072360" y="1312882"/>
                  <a:pt x="12026448" y="1332123"/>
                </a:cubicBezTo>
                <a:cubicBezTo>
                  <a:pt x="12013114" y="1337649"/>
                  <a:pt x="11998443" y="1340697"/>
                  <a:pt x="11986443" y="1348126"/>
                </a:cubicBezTo>
                <a:cubicBezTo>
                  <a:pt x="11931195" y="1382036"/>
                  <a:pt x="11877664" y="1418614"/>
                  <a:pt x="11821656" y="1451191"/>
                </a:cubicBezTo>
                <a:cubicBezTo>
                  <a:pt x="11763931" y="1484910"/>
                  <a:pt x="11712304" y="1524726"/>
                  <a:pt x="11672489" y="1578639"/>
                </a:cubicBezTo>
                <a:cubicBezTo>
                  <a:pt x="11635529" y="1628743"/>
                  <a:pt x="11599714" y="1679607"/>
                  <a:pt x="11562947" y="1729900"/>
                </a:cubicBezTo>
                <a:cubicBezTo>
                  <a:pt x="11553613" y="1742665"/>
                  <a:pt x="11545039" y="1757715"/>
                  <a:pt x="11532275" y="1765907"/>
                </a:cubicBezTo>
                <a:cubicBezTo>
                  <a:pt x="11505795" y="1783052"/>
                  <a:pt x="11476838" y="1796959"/>
                  <a:pt x="11448453" y="1811057"/>
                </a:cubicBezTo>
                <a:cubicBezTo>
                  <a:pt x="11424069" y="1823059"/>
                  <a:pt x="11398160" y="1832011"/>
                  <a:pt x="11374346" y="1844966"/>
                </a:cubicBezTo>
                <a:cubicBezTo>
                  <a:pt x="11355296" y="1855255"/>
                  <a:pt x="11338339" y="1869543"/>
                  <a:pt x="11320623" y="1882497"/>
                </a:cubicBezTo>
                <a:cubicBezTo>
                  <a:pt x="11305192" y="1893736"/>
                  <a:pt x="11288238" y="1903452"/>
                  <a:pt x="11275283" y="1916978"/>
                </a:cubicBezTo>
                <a:cubicBezTo>
                  <a:pt x="11243658" y="1949745"/>
                  <a:pt x="11211843" y="1981940"/>
                  <a:pt x="11172600" y="2006136"/>
                </a:cubicBezTo>
                <a:cubicBezTo>
                  <a:pt x="11133927" y="2030138"/>
                  <a:pt x="11097350" y="2057001"/>
                  <a:pt x="11058869" y="2081386"/>
                </a:cubicBezTo>
                <a:cubicBezTo>
                  <a:pt x="11021146" y="2105199"/>
                  <a:pt x="10987046" y="2131297"/>
                  <a:pt x="10967423" y="2173591"/>
                </a:cubicBezTo>
                <a:cubicBezTo>
                  <a:pt x="10958661" y="2192259"/>
                  <a:pt x="10946279" y="2212644"/>
                  <a:pt x="10929704" y="2223503"/>
                </a:cubicBezTo>
                <a:cubicBezTo>
                  <a:pt x="10906081" y="2238934"/>
                  <a:pt x="10876171" y="2244459"/>
                  <a:pt x="10850453" y="2257603"/>
                </a:cubicBezTo>
                <a:cubicBezTo>
                  <a:pt x="10820162" y="2273034"/>
                  <a:pt x="10785111" y="2286370"/>
                  <a:pt x="10764534" y="2310945"/>
                </a:cubicBezTo>
                <a:cubicBezTo>
                  <a:pt x="10746246" y="2332855"/>
                  <a:pt x="10727767" y="2349999"/>
                  <a:pt x="10703573" y="2363905"/>
                </a:cubicBezTo>
                <a:cubicBezTo>
                  <a:pt x="10686617" y="2373622"/>
                  <a:pt x="10674046" y="2391338"/>
                  <a:pt x="10656519" y="2399340"/>
                </a:cubicBezTo>
                <a:cubicBezTo>
                  <a:pt x="10633467" y="2410009"/>
                  <a:pt x="10610225" y="2418391"/>
                  <a:pt x="10590031" y="2434966"/>
                </a:cubicBezTo>
                <a:cubicBezTo>
                  <a:pt x="10569075" y="2452110"/>
                  <a:pt x="10545263" y="2465636"/>
                  <a:pt x="10523354" y="2481639"/>
                </a:cubicBezTo>
                <a:cubicBezTo>
                  <a:pt x="10511734" y="2490211"/>
                  <a:pt x="10502208" y="2501451"/>
                  <a:pt x="10490969" y="2510406"/>
                </a:cubicBezTo>
                <a:cubicBezTo>
                  <a:pt x="10470394" y="2526788"/>
                  <a:pt x="10449438" y="2542791"/>
                  <a:pt x="10428291" y="2558222"/>
                </a:cubicBezTo>
                <a:cubicBezTo>
                  <a:pt x="10407146" y="2573655"/>
                  <a:pt x="10386952" y="2591561"/>
                  <a:pt x="10363709" y="2602801"/>
                </a:cubicBezTo>
                <a:cubicBezTo>
                  <a:pt x="10324086" y="2621851"/>
                  <a:pt x="10280840" y="2633282"/>
                  <a:pt x="10242357" y="2653857"/>
                </a:cubicBezTo>
                <a:cubicBezTo>
                  <a:pt x="10203304" y="2674811"/>
                  <a:pt x="10166536" y="2701103"/>
                  <a:pt x="10131863" y="2728915"/>
                </a:cubicBezTo>
                <a:cubicBezTo>
                  <a:pt x="10104430" y="2750824"/>
                  <a:pt x="10078713" y="2772543"/>
                  <a:pt x="10044230" y="2783782"/>
                </a:cubicBezTo>
                <a:cubicBezTo>
                  <a:pt x="10024990" y="2790070"/>
                  <a:pt x="10004797" y="2803786"/>
                  <a:pt x="9993175" y="2819789"/>
                </a:cubicBezTo>
                <a:cubicBezTo>
                  <a:pt x="9968027" y="2854649"/>
                  <a:pt x="9935832" y="2879226"/>
                  <a:pt x="9899446" y="2900182"/>
                </a:cubicBezTo>
                <a:cubicBezTo>
                  <a:pt x="9850865" y="2928376"/>
                  <a:pt x="9802858" y="2957143"/>
                  <a:pt x="9754088" y="2984766"/>
                </a:cubicBezTo>
                <a:cubicBezTo>
                  <a:pt x="9725323" y="3001151"/>
                  <a:pt x="9696749" y="3018485"/>
                  <a:pt x="9666265" y="3030488"/>
                </a:cubicBezTo>
                <a:cubicBezTo>
                  <a:pt x="9603971" y="3055255"/>
                  <a:pt x="9540152" y="3076399"/>
                  <a:pt x="9477283" y="3099451"/>
                </a:cubicBezTo>
                <a:cubicBezTo>
                  <a:pt x="9456709" y="3106880"/>
                  <a:pt x="9437278" y="3117549"/>
                  <a:pt x="9416321" y="3124026"/>
                </a:cubicBezTo>
                <a:cubicBezTo>
                  <a:pt x="9393650" y="3131075"/>
                  <a:pt x="9369267" y="3133171"/>
                  <a:pt x="9346597" y="3140219"/>
                </a:cubicBezTo>
                <a:cubicBezTo>
                  <a:pt x="9308875" y="3151840"/>
                  <a:pt x="9272298" y="3166701"/>
                  <a:pt x="9234579" y="3178511"/>
                </a:cubicBezTo>
                <a:cubicBezTo>
                  <a:pt x="9161805" y="3201182"/>
                  <a:pt x="9088840" y="3222899"/>
                  <a:pt x="9015878" y="3244426"/>
                </a:cubicBezTo>
                <a:cubicBezTo>
                  <a:pt x="9000257" y="3248999"/>
                  <a:pt x="8983301" y="3249570"/>
                  <a:pt x="8967871" y="3254523"/>
                </a:cubicBezTo>
                <a:cubicBezTo>
                  <a:pt x="8926911" y="3267859"/>
                  <a:pt x="8886142" y="3282336"/>
                  <a:pt x="8845565" y="3297007"/>
                </a:cubicBezTo>
                <a:cubicBezTo>
                  <a:pt x="8820990" y="3305961"/>
                  <a:pt x="8796985" y="3317009"/>
                  <a:pt x="8772219" y="3325582"/>
                </a:cubicBezTo>
                <a:cubicBezTo>
                  <a:pt x="8752407" y="3332440"/>
                  <a:pt x="8732023" y="3337774"/>
                  <a:pt x="8711448" y="3341966"/>
                </a:cubicBezTo>
                <a:cubicBezTo>
                  <a:pt x="8693731" y="3345586"/>
                  <a:pt x="8675253" y="3345203"/>
                  <a:pt x="8657726" y="3349586"/>
                </a:cubicBezTo>
                <a:cubicBezTo>
                  <a:pt x="8610288" y="3361397"/>
                  <a:pt x="8563425" y="3374733"/>
                  <a:pt x="8516369" y="3387305"/>
                </a:cubicBezTo>
                <a:cubicBezTo>
                  <a:pt x="8497511" y="3392259"/>
                  <a:pt x="8478269" y="3395880"/>
                  <a:pt x="8459979" y="3402166"/>
                </a:cubicBezTo>
                <a:cubicBezTo>
                  <a:pt x="8411019" y="3418741"/>
                  <a:pt x="8362822" y="3437599"/>
                  <a:pt x="8313671" y="3453222"/>
                </a:cubicBezTo>
                <a:cubicBezTo>
                  <a:pt x="8272903" y="3466176"/>
                  <a:pt x="8230992" y="3475510"/>
                  <a:pt x="8189651" y="3486941"/>
                </a:cubicBezTo>
                <a:cubicBezTo>
                  <a:pt x="8172124" y="3491895"/>
                  <a:pt x="8155359" y="3498943"/>
                  <a:pt x="8137835" y="3503134"/>
                </a:cubicBezTo>
                <a:cubicBezTo>
                  <a:pt x="8098590" y="3512659"/>
                  <a:pt x="8058774" y="3520659"/>
                  <a:pt x="8019339" y="3530186"/>
                </a:cubicBezTo>
                <a:cubicBezTo>
                  <a:pt x="7996859" y="3535710"/>
                  <a:pt x="7975142" y="3545617"/>
                  <a:pt x="7952280" y="3549237"/>
                </a:cubicBezTo>
                <a:cubicBezTo>
                  <a:pt x="7897987" y="3557809"/>
                  <a:pt x="7843311" y="3563905"/>
                  <a:pt x="7788636" y="3570763"/>
                </a:cubicBezTo>
                <a:cubicBezTo>
                  <a:pt x="7732247" y="3577811"/>
                  <a:pt x="7676047" y="3585242"/>
                  <a:pt x="7619655" y="3591528"/>
                </a:cubicBezTo>
                <a:cubicBezTo>
                  <a:pt x="7588795" y="3594768"/>
                  <a:pt x="7557742" y="3595338"/>
                  <a:pt x="7526880" y="3598386"/>
                </a:cubicBezTo>
                <a:cubicBezTo>
                  <a:pt x="7499828" y="3601055"/>
                  <a:pt x="7472967" y="3606007"/>
                  <a:pt x="7445916" y="3609247"/>
                </a:cubicBezTo>
                <a:cubicBezTo>
                  <a:pt x="7422483" y="3611913"/>
                  <a:pt x="7398860" y="3613437"/>
                  <a:pt x="7375428" y="3616105"/>
                </a:cubicBezTo>
                <a:cubicBezTo>
                  <a:pt x="7337899" y="3620485"/>
                  <a:pt x="7300559" y="3625439"/>
                  <a:pt x="7263220" y="3630011"/>
                </a:cubicBezTo>
                <a:cubicBezTo>
                  <a:pt x="7247599" y="3631726"/>
                  <a:pt x="7231214" y="3636488"/>
                  <a:pt x="7216547" y="3633632"/>
                </a:cubicBezTo>
                <a:cubicBezTo>
                  <a:pt x="7179587" y="3626391"/>
                  <a:pt x="7143199" y="3628487"/>
                  <a:pt x="7106432" y="3633440"/>
                </a:cubicBezTo>
                <a:cubicBezTo>
                  <a:pt x="7093860" y="3635155"/>
                  <a:pt x="7080334" y="3634774"/>
                  <a:pt x="7068141" y="3631536"/>
                </a:cubicBezTo>
                <a:cubicBezTo>
                  <a:pt x="7043184" y="3625057"/>
                  <a:pt x="7018991" y="3615913"/>
                  <a:pt x="6994415" y="3607913"/>
                </a:cubicBezTo>
                <a:cubicBezTo>
                  <a:pt x="6991747" y="3606961"/>
                  <a:pt x="6988509" y="3606769"/>
                  <a:pt x="6985653" y="3606199"/>
                </a:cubicBezTo>
                <a:cubicBezTo>
                  <a:pt x="6969457" y="3602959"/>
                  <a:pt x="6953457" y="3599720"/>
                  <a:pt x="6937263" y="3596863"/>
                </a:cubicBezTo>
                <a:cubicBezTo>
                  <a:pt x="6928501" y="3595338"/>
                  <a:pt x="6919547" y="3595149"/>
                  <a:pt x="6910782" y="3593814"/>
                </a:cubicBezTo>
                <a:cubicBezTo>
                  <a:pt x="6876872" y="3588480"/>
                  <a:pt x="6839534" y="3597434"/>
                  <a:pt x="6810195" y="3574384"/>
                </a:cubicBezTo>
                <a:cubicBezTo>
                  <a:pt x="6791144" y="3559523"/>
                  <a:pt x="6772665" y="3562953"/>
                  <a:pt x="6752283" y="3565239"/>
                </a:cubicBezTo>
                <a:cubicBezTo>
                  <a:pt x="6736851" y="3566953"/>
                  <a:pt x="6721038" y="3566382"/>
                  <a:pt x="6705417" y="3566574"/>
                </a:cubicBezTo>
                <a:cubicBezTo>
                  <a:pt x="6677984" y="3567143"/>
                  <a:pt x="6650551" y="3567335"/>
                  <a:pt x="6623118" y="3568287"/>
                </a:cubicBezTo>
                <a:cubicBezTo>
                  <a:pt x="6614353" y="3568667"/>
                  <a:pt x="6605401" y="3573432"/>
                  <a:pt x="6596828" y="3572670"/>
                </a:cubicBezTo>
                <a:cubicBezTo>
                  <a:pt x="6557201" y="3569049"/>
                  <a:pt x="6517576" y="3563334"/>
                  <a:pt x="6477951" y="3560095"/>
                </a:cubicBezTo>
                <a:cubicBezTo>
                  <a:pt x="6455472" y="3558191"/>
                  <a:pt x="6432420" y="3561809"/>
                  <a:pt x="6410131" y="3559143"/>
                </a:cubicBezTo>
                <a:cubicBezTo>
                  <a:pt x="6384414" y="3556095"/>
                  <a:pt x="6359268" y="3548285"/>
                  <a:pt x="6333739" y="3543520"/>
                </a:cubicBezTo>
                <a:cubicBezTo>
                  <a:pt x="6326691" y="3542189"/>
                  <a:pt x="6318880" y="3543903"/>
                  <a:pt x="6311449" y="3544282"/>
                </a:cubicBezTo>
                <a:cubicBezTo>
                  <a:pt x="6303068" y="3544664"/>
                  <a:pt x="6294876" y="3545426"/>
                  <a:pt x="6286493" y="3545617"/>
                </a:cubicBezTo>
                <a:cubicBezTo>
                  <a:pt x="6260964" y="3545999"/>
                  <a:pt x="6235437" y="3545426"/>
                  <a:pt x="6209909" y="3546761"/>
                </a:cubicBezTo>
                <a:cubicBezTo>
                  <a:pt x="6194288" y="3547522"/>
                  <a:pt x="6177905" y="3555333"/>
                  <a:pt x="6163425" y="3552474"/>
                </a:cubicBezTo>
                <a:cubicBezTo>
                  <a:pt x="6133897" y="3546951"/>
                  <a:pt x="6104368" y="3559333"/>
                  <a:pt x="6074842" y="3549047"/>
                </a:cubicBezTo>
                <a:cubicBezTo>
                  <a:pt x="6065695" y="3545999"/>
                  <a:pt x="6053124" y="3553619"/>
                  <a:pt x="6042072" y="3553999"/>
                </a:cubicBezTo>
                <a:cubicBezTo>
                  <a:pt x="6014449" y="3554951"/>
                  <a:pt x="5986828" y="3554761"/>
                  <a:pt x="5959204" y="3554571"/>
                </a:cubicBezTo>
                <a:cubicBezTo>
                  <a:pt x="5934438" y="3554381"/>
                  <a:pt x="5908719" y="3557047"/>
                  <a:pt x="5884906" y="3551713"/>
                </a:cubicBezTo>
                <a:cubicBezTo>
                  <a:pt x="5859949" y="3545999"/>
                  <a:pt x="5837472" y="3546761"/>
                  <a:pt x="5813276" y="3553237"/>
                </a:cubicBezTo>
                <a:cubicBezTo>
                  <a:pt x="5796702" y="3557619"/>
                  <a:pt x="5779174" y="3558191"/>
                  <a:pt x="5762029" y="3559523"/>
                </a:cubicBezTo>
                <a:cubicBezTo>
                  <a:pt x="5743551" y="3561047"/>
                  <a:pt x="5723166" y="3557047"/>
                  <a:pt x="5706401" y="3563334"/>
                </a:cubicBezTo>
                <a:cubicBezTo>
                  <a:pt x="5656488" y="3582003"/>
                  <a:pt x="5605244" y="3586003"/>
                  <a:pt x="5553045" y="3586003"/>
                </a:cubicBezTo>
                <a:cubicBezTo>
                  <a:pt x="5543518" y="3586003"/>
                  <a:pt x="5533802" y="3583338"/>
                  <a:pt x="5524660" y="3580480"/>
                </a:cubicBezTo>
                <a:cubicBezTo>
                  <a:pt x="5471316" y="3563334"/>
                  <a:pt x="5417784" y="3564857"/>
                  <a:pt x="5363491" y="3575336"/>
                </a:cubicBezTo>
                <a:cubicBezTo>
                  <a:pt x="5352250" y="3577622"/>
                  <a:pt x="5339677" y="3578003"/>
                  <a:pt x="5328438" y="3575718"/>
                </a:cubicBezTo>
                <a:cubicBezTo>
                  <a:pt x="5296812" y="3569049"/>
                  <a:pt x="5266141" y="3557999"/>
                  <a:pt x="5234326" y="3553237"/>
                </a:cubicBezTo>
                <a:cubicBezTo>
                  <a:pt x="5181748" y="3545426"/>
                  <a:pt x="5136216" y="3571715"/>
                  <a:pt x="5089162" y="3588862"/>
                </a:cubicBezTo>
                <a:cubicBezTo>
                  <a:pt x="5044391" y="3605055"/>
                  <a:pt x="5006292" y="3641632"/>
                  <a:pt x="4953328" y="3633440"/>
                </a:cubicBezTo>
                <a:cubicBezTo>
                  <a:pt x="4947996" y="3632678"/>
                  <a:pt x="4942089" y="3637822"/>
                  <a:pt x="4936184" y="3639155"/>
                </a:cubicBezTo>
                <a:cubicBezTo>
                  <a:pt x="4919991" y="3642776"/>
                  <a:pt x="4903799" y="3647155"/>
                  <a:pt x="4887415" y="3648872"/>
                </a:cubicBezTo>
                <a:cubicBezTo>
                  <a:pt x="4867412" y="3651158"/>
                  <a:pt x="4847027" y="3650397"/>
                  <a:pt x="4827024" y="3652301"/>
                </a:cubicBezTo>
                <a:cubicBezTo>
                  <a:pt x="4814166" y="3653444"/>
                  <a:pt x="4801401" y="3655539"/>
                  <a:pt x="4788661" y="3657349"/>
                </a:cubicBezTo>
                <a:lnTo>
                  <a:pt x="4785776" y="3657600"/>
                </a:lnTo>
                <a:lnTo>
                  <a:pt x="4726469" y="3657600"/>
                </a:lnTo>
                <a:lnTo>
                  <a:pt x="4719697" y="3656730"/>
                </a:lnTo>
                <a:cubicBezTo>
                  <a:pt x="4709482" y="3654539"/>
                  <a:pt x="4699289" y="3651920"/>
                  <a:pt x="4689098" y="3650205"/>
                </a:cubicBezTo>
                <a:cubicBezTo>
                  <a:pt x="4660331" y="3645442"/>
                  <a:pt x="4628705" y="3646776"/>
                  <a:pt x="4603368" y="3634584"/>
                </a:cubicBezTo>
                <a:cubicBezTo>
                  <a:pt x="4576318" y="3621629"/>
                  <a:pt x="4550599" y="3615723"/>
                  <a:pt x="4522596" y="3619723"/>
                </a:cubicBezTo>
                <a:cubicBezTo>
                  <a:pt x="4513260" y="3621057"/>
                  <a:pt x="4501257" y="3629059"/>
                  <a:pt x="4497068" y="3637249"/>
                </a:cubicBezTo>
                <a:cubicBezTo>
                  <a:pt x="4487731" y="3655538"/>
                  <a:pt x="4474969" y="3658778"/>
                  <a:pt x="4457632" y="3652490"/>
                </a:cubicBezTo>
                <a:cubicBezTo>
                  <a:pt x="4442581" y="3647155"/>
                  <a:pt x="4424104" y="3644490"/>
                  <a:pt x="4413817" y="3634201"/>
                </a:cubicBezTo>
                <a:cubicBezTo>
                  <a:pt x="4384668" y="3605055"/>
                  <a:pt x="4347518" y="3604103"/>
                  <a:pt x="4311323" y="3596293"/>
                </a:cubicBezTo>
                <a:cubicBezTo>
                  <a:pt x="4289227" y="3591528"/>
                  <a:pt x="4268649" y="3591338"/>
                  <a:pt x="4246551" y="3594576"/>
                </a:cubicBezTo>
                <a:cubicBezTo>
                  <a:pt x="4198546" y="3601816"/>
                  <a:pt x="4151870" y="3591528"/>
                  <a:pt x="4105766" y="3578384"/>
                </a:cubicBezTo>
                <a:cubicBezTo>
                  <a:pt x="4075285" y="3569622"/>
                  <a:pt x="4044043" y="3564287"/>
                  <a:pt x="4013753" y="3555333"/>
                </a:cubicBezTo>
                <a:cubicBezTo>
                  <a:pt x="3991083" y="3548474"/>
                  <a:pt x="3968414" y="3540282"/>
                  <a:pt x="3947648" y="3529234"/>
                </a:cubicBezTo>
                <a:cubicBezTo>
                  <a:pt x="3917546" y="3513040"/>
                  <a:pt x="3891259" y="3488655"/>
                  <a:pt x="3852966" y="3495133"/>
                </a:cubicBezTo>
                <a:cubicBezTo>
                  <a:pt x="3819245" y="3500847"/>
                  <a:pt x="3788766" y="3488847"/>
                  <a:pt x="3757902" y="3477416"/>
                </a:cubicBezTo>
                <a:cubicBezTo>
                  <a:pt x="3735231" y="3469034"/>
                  <a:pt x="3712565" y="3460459"/>
                  <a:pt x="3689131" y="3455126"/>
                </a:cubicBezTo>
                <a:cubicBezTo>
                  <a:pt x="3661315" y="3448839"/>
                  <a:pt x="3629882" y="3451507"/>
                  <a:pt x="3605116" y="3439885"/>
                </a:cubicBezTo>
                <a:cubicBezTo>
                  <a:pt x="3579206" y="3427693"/>
                  <a:pt x="3557682" y="3435885"/>
                  <a:pt x="3534629" y="3439315"/>
                </a:cubicBezTo>
                <a:cubicBezTo>
                  <a:pt x="3497862" y="3444649"/>
                  <a:pt x="3461282" y="3454555"/>
                  <a:pt x="3424135" y="3441982"/>
                </a:cubicBezTo>
                <a:cubicBezTo>
                  <a:pt x="3378986" y="3426741"/>
                  <a:pt x="3334216" y="3410358"/>
                  <a:pt x="3288877" y="3395880"/>
                </a:cubicBezTo>
                <a:cubicBezTo>
                  <a:pt x="3271348" y="3390353"/>
                  <a:pt x="3252492" y="3388067"/>
                  <a:pt x="3234202" y="3385591"/>
                </a:cubicBezTo>
                <a:cubicBezTo>
                  <a:pt x="3216867" y="3383495"/>
                  <a:pt x="3196102" y="3388830"/>
                  <a:pt x="3182763" y="3380829"/>
                </a:cubicBezTo>
                <a:cubicBezTo>
                  <a:pt x="3148472" y="3360255"/>
                  <a:pt x="3113231" y="3350158"/>
                  <a:pt x="3073604" y="3350158"/>
                </a:cubicBezTo>
                <a:cubicBezTo>
                  <a:pt x="3058743" y="3350158"/>
                  <a:pt x="3044264" y="3341584"/>
                  <a:pt x="3029216" y="3340059"/>
                </a:cubicBezTo>
                <a:cubicBezTo>
                  <a:pt x="3008639" y="3338155"/>
                  <a:pt x="2985016" y="3333011"/>
                  <a:pt x="2967110" y="3340251"/>
                </a:cubicBezTo>
                <a:cubicBezTo>
                  <a:pt x="2925008" y="3357397"/>
                  <a:pt x="2890910" y="3343107"/>
                  <a:pt x="2854140" y="3326153"/>
                </a:cubicBezTo>
                <a:cubicBezTo>
                  <a:pt x="2817943" y="3309389"/>
                  <a:pt x="2779842" y="3296055"/>
                  <a:pt x="2741360" y="3285003"/>
                </a:cubicBezTo>
                <a:cubicBezTo>
                  <a:pt x="2726882" y="3281003"/>
                  <a:pt x="2709548" y="3287672"/>
                  <a:pt x="2693543" y="3289005"/>
                </a:cubicBezTo>
                <a:cubicBezTo>
                  <a:pt x="2687827" y="3289386"/>
                  <a:pt x="2681540" y="3289958"/>
                  <a:pt x="2676398" y="3288053"/>
                </a:cubicBezTo>
                <a:cubicBezTo>
                  <a:pt x="2626677" y="3269763"/>
                  <a:pt x="2576191" y="3255857"/>
                  <a:pt x="2522279" y="3265382"/>
                </a:cubicBezTo>
                <a:cubicBezTo>
                  <a:pt x="2517327" y="3266335"/>
                  <a:pt x="2511800" y="3264239"/>
                  <a:pt x="2506847" y="3262905"/>
                </a:cubicBezTo>
                <a:cubicBezTo>
                  <a:pt x="2482652" y="3256047"/>
                  <a:pt x="2459029" y="3245189"/>
                  <a:pt x="2434456" y="3242712"/>
                </a:cubicBezTo>
                <a:cubicBezTo>
                  <a:pt x="2373874" y="3236616"/>
                  <a:pt x="2312915" y="3234138"/>
                  <a:pt x="2251948" y="3230138"/>
                </a:cubicBezTo>
                <a:cubicBezTo>
                  <a:pt x="2248138" y="3229949"/>
                  <a:pt x="2244137" y="3229949"/>
                  <a:pt x="2240710" y="3228614"/>
                </a:cubicBezTo>
                <a:cubicBezTo>
                  <a:pt x="2218229" y="3220422"/>
                  <a:pt x="2198608" y="3223090"/>
                  <a:pt x="2179556" y="3238711"/>
                </a:cubicBezTo>
                <a:cubicBezTo>
                  <a:pt x="2171173" y="3245569"/>
                  <a:pt x="2159743" y="3249189"/>
                  <a:pt x="2149267" y="3252999"/>
                </a:cubicBezTo>
                <a:cubicBezTo>
                  <a:pt x="2133834" y="3258715"/>
                  <a:pt x="2118023" y="3264239"/>
                  <a:pt x="2102021" y="3267859"/>
                </a:cubicBezTo>
                <a:cubicBezTo>
                  <a:pt x="2086208" y="3271288"/>
                  <a:pt x="2069254" y="3276049"/>
                  <a:pt x="2054013" y="3273384"/>
                </a:cubicBezTo>
                <a:cubicBezTo>
                  <a:pt x="2026581" y="3268622"/>
                  <a:pt x="2000479" y="3257953"/>
                  <a:pt x="1973429" y="3250903"/>
                </a:cubicBezTo>
                <a:cubicBezTo>
                  <a:pt x="1964094" y="3248426"/>
                  <a:pt x="1953806" y="3248809"/>
                  <a:pt x="1944092" y="3248617"/>
                </a:cubicBezTo>
                <a:cubicBezTo>
                  <a:pt x="1921800" y="3248047"/>
                  <a:pt x="1898940" y="3253571"/>
                  <a:pt x="1878748" y="3237759"/>
                </a:cubicBezTo>
                <a:cubicBezTo>
                  <a:pt x="1860079" y="3222899"/>
                  <a:pt x="1841216" y="3227280"/>
                  <a:pt x="1821596" y="3238520"/>
                </a:cubicBezTo>
                <a:cubicBezTo>
                  <a:pt x="1807497" y="3246522"/>
                  <a:pt x="1791496" y="3252809"/>
                  <a:pt x="1775684" y="3255857"/>
                </a:cubicBezTo>
                <a:cubicBezTo>
                  <a:pt x="1753965" y="3260047"/>
                  <a:pt x="1732439" y="3261763"/>
                  <a:pt x="1709006" y="3259285"/>
                </a:cubicBezTo>
                <a:cubicBezTo>
                  <a:pt x="1692431" y="3257571"/>
                  <a:pt x="1678904" y="3256809"/>
                  <a:pt x="1665950" y="3246713"/>
                </a:cubicBezTo>
                <a:cubicBezTo>
                  <a:pt x="1663856" y="3245189"/>
                  <a:pt x="1660046" y="3244807"/>
                  <a:pt x="1657188" y="3244999"/>
                </a:cubicBezTo>
                <a:cubicBezTo>
                  <a:pt x="1619658" y="3248237"/>
                  <a:pt x="1582510" y="3246522"/>
                  <a:pt x="1544598" y="3244234"/>
                </a:cubicBezTo>
                <a:cubicBezTo>
                  <a:pt x="1496403" y="3241189"/>
                  <a:pt x="1445725" y="3250141"/>
                  <a:pt x="1404006" y="3282146"/>
                </a:cubicBezTo>
                <a:cubicBezTo>
                  <a:pt x="1397909" y="3286910"/>
                  <a:pt x="1388765" y="3289005"/>
                  <a:pt x="1380762" y="3290149"/>
                </a:cubicBezTo>
                <a:cubicBezTo>
                  <a:pt x="1343044" y="3295101"/>
                  <a:pt x="1305132" y="3298530"/>
                  <a:pt x="1267411" y="3304055"/>
                </a:cubicBezTo>
                <a:cubicBezTo>
                  <a:pt x="1246837" y="3307103"/>
                  <a:pt x="1225310" y="3309770"/>
                  <a:pt x="1206641" y="3318153"/>
                </a:cubicBezTo>
                <a:cubicBezTo>
                  <a:pt x="1188354" y="3326343"/>
                  <a:pt x="1173681" y="3336059"/>
                  <a:pt x="1162823" y="3318915"/>
                </a:cubicBezTo>
                <a:cubicBezTo>
                  <a:pt x="1143394" y="3328059"/>
                  <a:pt x="1126437" y="3335680"/>
                  <a:pt x="1109865" y="3343870"/>
                </a:cubicBezTo>
                <a:cubicBezTo>
                  <a:pt x="1103767" y="3346918"/>
                  <a:pt x="1098623" y="3351872"/>
                  <a:pt x="1092527" y="3354730"/>
                </a:cubicBezTo>
                <a:cubicBezTo>
                  <a:pt x="1086048" y="3357778"/>
                  <a:pt x="1078810" y="3359682"/>
                  <a:pt x="1071762" y="3361207"/>
                </a:cubicBezTo>
                <a:cubicBezTo>
                  <a:pt x="1040327" y="3368065"/>
                  <a:pt x="1008894" y="3374351"/>
                  <a:pt x="977653" y="3381782"/>
                </a:cubicBezTo>
                <a:cubicBezTo>
                  <a:pt x="971554" y="3383305"/>
                  <a:pt x="966411" y="3389401"/>
                  <a:pt x="960887" y="3393401"/>
                </a:cubicBezTo>
                <a:cubicBezTo>
                  <a:pt x="957266" y="3396070"/>
                  <a:pt x="953648" y="3400070"/>
                  <a:pt x="949646" y="3400642"/>
                </a:cubicBezTo>
                <a:cubicBezTo>
                  <a:pt x="919165" y="3405214"/>
                  <a:pt x="888877" y="3410549"/>
                  <a:pt x="858205" y="3412834"/>
                </a:cubicBezTo>
                <a:cubicBezTo>
                  <a:pt x="832486" y="3414738"/>
                  <a:pt x="807719" y="3414168"/>
                  <a:pt x="801053" y="3447315"/>
                </a:cubicBezTo>
                <a:cubicBezTo>
                  <a:pt x="799909" y="3453032"/>
                  <a:pt x="791717" y="3459128"/>
                  <a:pt x="785432" y="3461984"/>
                </a:cubicBezTo>
                <a:cubicBezTo>
                  <a:pt x="767524" y="3470176"/>
                  <a:pt x="748471" y="3475701"/>
                  <a:pt x="730754" y="3484082"/>
                </a:cubicBezTo>
                <a:cubicBezTo>
                  <a:pt x="672650" y="3512088"/>
                  <a:pt x="611880" y="3529805"/>
                  <a:pt x="546917" y="3526566"/>
                </a:cubicBezTo>
                <a:cubicBezTo>
                  <a:pt x="526724" y="3525614"/>
                  <a:pt x="507102" y="3515326"/>
                  <a:pt x="494337" y="3511515"/>
                </a:cubicBezTo>
                <a:cubicBezTo>
                  <a:pt x="457572" y="3526566"/>
                  <a:pt x="426709" y="3541045"/>
                  <a:pt x="394511" y="3551903"/>
                </a:cubicBezTo>
                <a:cubicBezTo>
                  <a:pt x="366127" y="3561619"/>
                  <a:pt x="336408" y="3567715"/>
                  <a:pt x="307259" y="3574763"/>
                </a:cubicBezTo>
                <a:cubicBezTo>
                  <a:pt x="296590" y="3577432"/>
                  <a:pt x="285732" y="3578955"/>
                  <a:pt x="274873" y="3580290"/>
                </a:cubicBezTo>
                <a:cubicBezTo>
                  <a:pt x="240965" y="3584480"/>
                  <a:pt x="205529" y="3574384"/>
                  <a:pt x="172384" y="3590386"/>
                </a:cubicBezTo>
                <a:cubicBezTo>
                  <a:pt x="155046" y="3598768"/>
                  <a:pt x="137898" y="3608865"/>
                  <a:pt x="119613" y="3613247"/>
                </a:cubicBezTo>
                <a:cubicBezTo>
                  <a:pt x="99990" y="3618009"/>
                  <a:pt x="80794" y="3625439"/>
                  <a:pt x="61197" y="3630750"/>
                </a:cubicBezTo>
                <a:lnTo>
                  <a:pt x="544" y="3635521"/>
                </a:lnTo>
                <a:lnTo>
                  <a:pt x="544" y="3508282"/>
                </a:lnTo>
                <a:lnTo>
                  <a:pt x="0" y="350828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857610"/>
            <a:ext cx="12191456" cy="2849976"/>
            <a:chOff x="476" y="-3923157"/>
            <a:chExt cx="10667524" cy="249372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074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57D4193-B02F-225F-7689-0E4F671A0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83" y="884849"/>
            <a:ext cx="3732559" cy="39443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1B4231E-0FF5-134B-279C-EA6B95CD3390}"/>
              </a:ext>
            </a:extLst>
          </p:cNvPr>
          <p:cNvSpPr txBox="1"/>
          <p:nvPr/>
        </p:nvSpPr>
        <p:spPr>
          <a:xfrm>
            <a:off x="1497170" y="5224939"/>
            <a:ext cx="160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参赛时的</a:t>
            </a:r>
            <a:r>
              <a:rPr lang="en-US" altLang="zh-CN" dirty="0"/>
              <a:t>BIY</a:t>
            </a: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430CF5-29FC-C597-C488-DB3059477A77}"/>
              </a:ext>
            </a:extLst>
          </p:cNvPr>
          <p:cNvSpPr txBox="1"/>
          <p:nvPr/>
        </p:nvSpPr>
        <p:spPr>
          <a:xfrm>
            <a:off x="5211188" y="5220653"/>
            <a:ext cx="201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Steam</a:t>
            </a:r>
            <a:r>
              <a:rPr lang="zh-CN" altLang="en-US" dirty="0"/>
              <a:t>发售的</a:t>
            </a:r>
            <a:r>
              <a:rPr lang="en-US" altLang="zh-CN" dirty="0"/>
              <a:t>BIY</a:t>
            </a:r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80F646E-BC18-7ADE-9E71-567872A56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656" y="884849"/>
            <a:ext cx="3779604" cy="39443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7960C2C-CA3A-D89F-4FD3-BDD14B870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174" y="884849"/>
            <a:ext cx="3562601" cy="394432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2B4E9AE-35DF-BB05-A745-2C3ADB2BBF11}"/>
              </a:ext>
            </a:extLst>
          </p:cNvPr>
          <p:cNvSpPr txBox="1"/>
          <p:nvPr/>
        </p:nvSpPr>
        <p:spPr>
          <a:xfrm>
            <a:off x="9240263" y="5220653"/>
            <a:ext cx="201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我们复刻的</a:t>
            </a:r>
            <a:r>
              <a:rPr lang="en-US" altLang="zh-CN" dirty="0"/>
              <a:t>BIY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92CE31B-82C4-456E-FA7F-BA36C7D3BE50}"/>
              </a:ext>
            </a:extLst>
          </p:cNvPr>
          <p:cNvSpPr txBox="1"/>
          <p:nvPr/>
        </p:nvSpPr>
        <p:spPr>
          <a:xfrm>
            <a:off x="5582392" y="5603819"/>
            <a:ext cx="201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50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软妹币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82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2EB65-21C5-4B7C-0B44-1D6BA53A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玩法介绍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EF1C4-AFE3-E4CC-01D7-63175595A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8605"/>
            <a:ext cx="4601547" cy="1225485"/>
          </a:xfrm>
        </p:spPr>
        <p:txBody>
          <a:bodyPr/>
          <a:lstStyle/>
          <a:p>
            <a:r>
              <a:rPr lang="zh-CN" altLang="en-US" dirty="0"/>
              <a:t>“简单”的推箱子游戏</a:t>
            </a:r>
            <a:endParaRPr lang="en-US" altLang="zh-CN" dirty="0"/>
          </a:p>
          <a:p>
            <a:r>
              <a:rPr lang="zh-CN" altLang="en-US" dirty="0"/>
              <a:t>只要</a:t>
            </a:r>
            <a:r>
              <a:rPr lang="en-US" altLang="zh-CN" dirty="0"/>
              <a:t>YOU</a:t>
            </a:r>
            <a:r>
              <a:rPr lang="zh-CN" altLang="en-US" dirty="0"/>
              <a:t>碰到</a:t>
            </a:r>
            <a:r>
              <a:rPr lang="en-US" altLang="zh-CN" dirty="0"/>
              <a:t>WIN</a:t>
            </a:r>
            <a:r>
              <a:rPr lang="zh-CN" altLang="en-US" dirty="0"/>
              <a:t>就算胜利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373741-6B39-4B98-F87E-7702D9058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11175"/>
            <a:ext cx="2433781" cy="21843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B849E7D-0AF6-4FA0-4371-0A624E2C4BD7}"/>
              </a:ext>
            </a:extLst>
          </p:cNvPr>
          <p:cNvSpPr txBox="1"/>
          <p:nvPr/>
        </p:nvSpPr>
        <p:spPr>
          <a:xfrm>
            <a:off x="9064626" y="19953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这是你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6ED4582-36F5-F092-E8F0-73A123AB4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73524"/>
            <a:ext cx="2433781" cy="21843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1F3AA33-AAE0-E25C-38AE-8D13A8F57169}"/>
              </a:ext>
            </a:extLst>
          </p:cNvPr>
          <p:cNvSpPr txBox="1"/>
          <p:nvPr/>
        </p:nvSpPr>
        <p:spPr>
          <a:xfrm>
            <a:off x="9064626" y="47004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走上去就赢了</a:t>
            </a:r>
            <a:endParaRPr 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F3061DE-E140-7D79-FB46-C3BE6B47CBA0}"/>
              </a:ext>
            </a:extLst>
          </p:cNvPr>
          <p:cNvSpPr txBox="1">
            <a:spLocks/>
          </p:cNvSpPr>
          <p:nvPr/>
        </p:nvSpPr>
        <p:spPr>
          <a:xfrm>
            <a:off x="838200" y="4526626"/>
            <a:ext cx="4088363" cy="543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或者直接让自己</a:t>
            </a:r>
            <a:r>
              <a:rPr lang="en-US" altLang="zh-CN" dirty="0"/>
              <a:t>IS WIN</a:t>
            </a:r>
            <a:endParaRPr 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202A8AF-D007-2FF3-B0E7-0535E4F89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62802"/>
            <a:ext cx="5189670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5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2DAD0-C01A-C7FA-9079-C057B67A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词条们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65EB1-4F3B-1A89-40B9-1498A4C10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3350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altLang="zh-CN" dirty="0"/>
              <a:t>aba Is You</a:t>
            </a:r>
            <a:r>
              <a:rPr lang="zh-CN" altLang="en-US" dirty="0"/>
              <a:t>的特色在于所有方块可以通过组合和拆分词条来修改属性</a:t>
            </a:r>
            <a:endParaRPr lang="en-US" altLang="zh-CN" dirty="0"/>
          </a:p>
          <a:p>
            <a:r>
              <a:rPr lang="zh-CN" altLang="en-US" dirty="0"/>
              <a:t>符合语法的词条都会生效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3022DE-0912-2A0B-16BE-0298C446D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19" y="3629026"/>
            <a:ext cx="2848081" cy="19224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B34BC7B-09EB-088E-73F7-F30F6B8EE584}"/>
              </a:ext>
            </a:extLst>
          </p:cNvPr>
          <p:cNvSpPr txBox="1"/>
          <p:nvPr/>
        </p:nvSpPr>
        <p:spPr>
          <a:xfrm>
            <a:off x="746449" y="5766866"/>
            <a:ext cx="363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altLang="zh-CN" dirty="0"/>
              <a:t>all Is Stop </a:t>
            </a:r>
            <a:r>
              <a:rPr lang="zh-CN" altLang="en-US" dirty="0"/>
              <a:t>生效时，墙壁不可通过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24AAEAD-6B03-3FD9-5112-88F15F7AB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942" y="3629026"/>
            <a:ext cx="2848081" cy="192245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3A0DA6F-64B1-7FE1-A500-4A0EA30B9CEC}"/>
              </a:ext>
            </a:extLst>
          </p:cNvPr>
          <p:cNvSpPr txBox="1"/>
          <p:nvPr/>
        </p:nvSpPr>
        <p:spPr>
          <a:xfrm>
            <a:off x="4631576" y="576686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词条被破坏时，就可以通过障碍物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182E8A6-3E68-AECE-A096-0537ACFE7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5765" y="3629026"/>
            <a:ext cx="2578035" cy="187733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2E9FB3C-2B00-7F1A-C883-B8859605C4EB}"/>
              </a:ext>
            </a:extLst>
          </p:cNvPr>
          <p:cNvSpPr txBox="1"/>
          <p:nvPr/>
        </p:nvSpPr>
        <p:spPr>
          <a:xfrm>
            <a:off x="9077684" y="5721750"/>
            <a:ext cx="197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旗子也可以是</a:t>
            </a:r>
            <a:r>
              <a:rPr lang="en-US" altLang="zh-CN" dirty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16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2DAD0-C01A-C7FA-9079-C057B67A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词条们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65EB1-4F3B-1A89-40B9-1498A4C10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1620352"/>
            <a:ext cx="10831286" cy="544351"/>
          </a:xfrm>
        </p:spPr>
        <p:txBody>
          <a:bodyPr/>
          <a:lstStyle/>
          <a:p>
            <a:r>
              <a:rPr lang="zh-CN" altLang="en-US" dirty="0"/>
              <a:t>合法词条为：名词</a:t>
            </a:r>
            <a:r>
              <a:rPr lang="en-US" altLang="zh-CN" dirty="0"/>
              <a:t>+</a:t>
            </a:r>
            <a:r>
              <a:rPr lang="zh-CN" altLang="en-US" dirty="0"/>
              <a:t>谓词</a:t>
            </a:r>
            <a:r>
              <a:rPr lang="en-US" altLang="zh-CN" dirty="0"/>
              <a:t>+</a:t>
            </a:r>
            <a:r>
              <a:rPr lang="zh-CN" altLang="en-US" dirty="0"/>
              <a:t>形容词</a:t>
            </a:r>
            <a:r>
              <a:rPr lang="en-US" altLang="zh-CN" dirty="0"/>
              <a:t>/</a:t>
            </a:r>
            <a:r>
              <a:rPr lang="zh-CN" altLang="en-US" dirty="0"/>
              <a:t>名词</a:t>
            </a:r>
            <a:r>
              <a:rPr lang="en-US" altLang="zh-CN" dirty="0"/>
              <a:t>+</a:t>
            </a:r>
            <a:r>
              <a:rPr lang="zh-CN" altLang="en-US" dirty="0"/>
              <a:t>（逻辑连结词</a:t>
            </a:r>
            <a:r>
              <a:rPr lang="en-US" altLang="zh-CN" dirty="0"/>
              <a:t>+</a:t>
            </a:r>
            <a:r>
              <a:rPr lang="zh-CN" altLang="en-US" dirty="0"/>
              <a:t>形容词</a:t>
            </a:r>
            <a:r>
              <a:rPr lang="en-US" altLang="zh-CN" dirty="0"/>
              <a:t>/</a:t>
            </a:r>
            <a:r>
              <a:rPr lang="zh-CN" altLang="en-US" dirty="0"/>
              <a:t>名词）</a:t>
            </a: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E741240-6037-5AE3-6139-7070A8577557}"/>
              </a:ext>
            </a:extLst>
          </p:cNvPr>
          <p:cNvSpPr txBox="1">
            <a:spLocks/>
          </p:cNvSpPr>
          <p:nvPr/>
        </p:nvSpPr>
        <p:spPr>
          <a:xfrm>
            <a:off x="522514" y="4148947"/>
            <a:ext cx="5990253" cy="5443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复刻部分提供了以下词条（和方块）：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CBE742A-537F-D8A1-1ADB-F8A8D0DDB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297" y="2477100"/>
            <a:ext cx="5105405" cy="113734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626099B-210C-AD3C-3F35-1C3458163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659" y="4934609"/>
            <a:ext cx="7689246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7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E6590-D0E8-6569-B14C-B3151426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三大主题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7FE43-6385-3EEC-A20D-8B52BD9C8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495" y="1813650"/>
            <a:ext cx="2836574" cy="4867068"/>
          </a:xfrm>
        </p:spPr>
        <p:txBody>
          <a:bodyPr>
            <a:normAutofit/>
          </a:bodyPr>
          <a:lstStyle/>
          <a:p>
            <a:r>
              <a:rPr lang="zh-CN" altLang="en-US" dirty="0"/>
              <a:t>游戏复刻了三大主题共</a:t>
            </a:r>
            <a:r>
              <a:rPr lang="en-US" altLang="zh-CN" dirty="0"/>
              <a:t>32</a:t>
            </a:r>
            <a:r>
              <a:rPr lang="zh-CN" altLang="en-US" dirty="0"/>
              <a:t>关（全部通过约</a:t>
            </a:r>
            <a:r>
              <a:rPr lang="en-US" altLang="zh-CN" dirty="0"/>
              <a:t>1h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dirty="0"/>
              <a:t>Islands</a:t>
            </a:r>
            <a:r>
              <a:rPr lang="zh-CN" altLang="en-US" dirty="0"/>
              <a:t>为教学</a:t>
            </a:r>
            <a:endParaRPr lang="en-US" altLang="zh-CN" dirty="0"/>
          </a:p>
          <a:p>
            <a:r>
              <a:rPr lang="en-US" dirty="0"/>
              <a:t>W</a:t>
            </a:r>
            <a:r>
              <a:rPr lang="en-US" altLang="zh-CN" dirty="0"/>
              <a:t>ater</a:t>
            </a:r>
            <a:r>
              <a:rPr lang="zh-CN" altLang="en-US" dirty="0"/>
              <a:t>引入</a:t>
            </a:r>
            <a:r>
              <a:rPr lang="en-US" altLang="zh-CN" dirty="0"/>
              <a:t>OPEN</a:t>
            </a:r>
            <a:r>
              <a:rPr lang="zh-CN" altLang="en-US" dirty="0"/>
              <a:t>和</a:t>
            </a:r>
            <a:r>
              <a:rPr lang="en-US" altLang="zh-CN" dirty="0"/>
              <a:t>SHUT</a:t>
            </a:r>
            <a:r>
              <a:rPr lang="zh-CN" altLang="en-US" dirty="0"/>
              <a:t>词条</a:t>
            </a:r>
            <a:endParaRPr lang="en-US" altLang="zh-CN" dirty="0"/>
          </a:p>
          <a:p>
            <a:r>
              <a:rPr lang="en-US" dirty="0"/>
              <a:t>LAVA</a:t>
            </a:r>
            <a:r>
              <a:rPr lang="zh-CN" altLang="en-US" dirty="0"/>
              <a:t>引入</a:t>
            </a:r>
            <a:r>
              <a:rPr lang="en-US" altLang="zh-CN" dirty="0"/>
              <a:t>FLOAT</a:t>
            </a:r>
            <a:r>
              <a:rPr lang="zh-CN" altLang="en-US" dirty="0"/>
              <a:t>词条</a:t>
            </a:r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F27A76D-ECAD-B07D-6E89-823B8AF1F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074" y="1906956"/>
            <a:ext cx="6241431" cy="39128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99AA2FB-FC60-9B85-DCF3-0CCF0F1DB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051" y="1906956"/>
            <a:ext cx="7266784" cy="39128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555D1C2-616A-2827-2691-BC8E9EC04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828" y="1906956"/>
            <a:ext cx="7266784" cy="391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A0A22-D727-07D8-17AF-56ADE0EB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好</a:t>
            </a:r>
            <a:r>
              <a:rPr lang="en-US" altLang="zh-CN" dirty="0"/>
              <a:t>Van</a:t>
            </a:r>
            <a:r>
              <a:rPr lang="zh-CN" altLang="en-US" dirty="0"/>
              <a:t>♂ 的关卡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349FB3-8545-D7E8-C9B4-C7C206D8C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79643" cy="4346575"/>
          </a:xfrm>
        </p:spPr>
        <p:txBody>
          <a:bodyPr/>
          <a:lstStyle/>
          <a:p>
            <a:r>
              <a:rPr lang="zh-CN" altLang="en-US" dirty="0"/>
              <a:t>二扇门</a:t>
            </a:r>
            <a:endParaRPr lang="en-US" altLang="zh-CN" dirty="0"/>
          </a:p>
          <a:p>
            <a:r>
              <a:rPr lang="en-US" dirty="0"/>
              <a:t>SHUT</a:t>
            </a:r>
            <a:r>
              <a:rPr lang="zh-CN" altLang="en-US" dirty="0"/>
              <a:t>词条的方块会与</a:t>
            </a:r>
            <a:r>
              <a:rPr lang="en-US" altLang="zh-CN" dirty="0"/>
              <a:t>OPEN</a:t>
            </a:r>
            <a:r>
              <a:rPr lang="zh-CN" altLang="en-US" dirty="0"/>
              <a:t>词条的方块互爆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D93935-4543-2104-1DC1-78852A919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081" y="1825625"/>
            <a:ext cx="7925487" cy="426757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5557147-9BF9-038F-69CB-89435B55AA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7" b="70035"/>
          <a:stretch/>
        </p:blipFill>
        <p:spPr bwMode="auto">
          <a:xfrm>
            <a:off x="5655365" y="305756"/>
            <a:ext cx="3493401" cy="133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79A0801-54D5-958F-E50B-19C3B813F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3049" y="655411"/>
            <a:ext cx="481048" cy="3724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0FDB7BA-C373-D52D-8FE0-691FB5BF201D}"/>
              </a:ext>
            </a:extLst>
          </p:cNvPr>
          <p:cNvSpPr txBox="1"/>
          <p:nvPr/>
        </p:nvSpPr>
        <p:spPr>
          <a:xfrm>
            <a:off x="6719993" y="1456293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</a:t>
            </a:r>
            <a:r>
              <a:rPr lang="en-US" altLang="zh-CN" dirty="0"/>
              <a:t>TM</a:t>
            </a:r>
            <a:r>
              <a:rPr lang="zh-CN" altLang="en-US" dirty="0"/>
              <a:t>和你爆了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32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A0A22-D727-07D8-17AF-56ADE0EB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好</a:t>
            </a:r>
            <a:r>
              <a:rPr lang="en-US" altLang="zh-CN" dirty="0"/>
              <a:t>Van</a:t>
            </a:r>
            <a:r>
              <a:rPr lang="zh-CN" altLang="en-US" dirty="0"/>
              <a:t>♂ 的关卡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349FB3-8545-D7E8-C9B4-C7C206D8C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79643" cy="4346575"/>
          </a:xfrm>
        </p:spPr>
        <p:txBody>
          <a:bodyPr/>
          <a:lstStyle/>
          <a:p>
            <a:r>
              <a:rPr lang="zh-CN" altLang="en-US" dirty="0"/>
              <a:t>藏蟹室</a:t>
            </a:r>
            <a:endParaRPr lang="en-US" altLang="zh-CN" dirty="0"/>
          </a:p>
          <a:p>
            <a:r>
              <a:rPr lang="zh-CN" altLang="en-US" dirty="0"/>
              <a:t>名词</a:t>
            </a:r>
            <a:r>
              <a:rPr lang="en-US" altLang="zh-CN" dirty="0"/>
              <a:t>IS</a:t>
            </a:r>
            <a:r>
              <a:rPr lang="zh-CN" altLang="en-US" dirty="0"/>
              <a:t>名词只会是更早生效的成立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AC622A-08A5-78C4-115B-D87DBA186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511" y="1690688"/>
            <a:ext cx="7925487" cy="4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35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258</Words>
  <Application>Microsoft Office PowerPoint</Application>
  <PresentationFormat>宽屏</PresentationFormat>
  <Paragraphs>39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主题​​</vt:lpstr>
      <vt:lpstr>Baba Is You</vt:lpstr>
      <vt:lpstr>游戏原型</vt:lpstr>
      <vt:lpstr>PowerPoint 演示文稿</vt:lpstr>
      <vt:lpstr>玩法介绍</vt:lpstr>
      <vt:lpstr>词条们</vt:lpstr>
      <vt:lpstr>词条们</vt:lpstr>
      <vt:lpstr>三大主题</vt:lpstr>
      <vt:lpstr>好Van♂ 的关卡</vt:lpstr>
      <vt:lpstr>好Van♂ 的关卡</vt:lpstr>
      <vt:lpstr>关卡编辑器</vt:lpstr>
      <vt:lpstr>关卡编辑器</vt:lpstr>
      <vt:lpstr>关卡编辑器</vt:lpstr>
      <vt:lpstr>展示完毕，谢谢！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Baba Is You</dc:title>
  <dc:creator>真是水沝淼啊 1</dc:creator>
  <cp:lastModifiedBy>真是水沝淼啊 1</cp:lastModifiedBy>
  <cp:revision>6</cp:revision>
  <dcterms:created xsi:type="dcterms:W3CDTF">2023-09-20T12:04:10Z</dcterms:created>
  <dcterms:modified xsi:type="dcterms:W3CDTF">2023-09-20T17:41:06Z</dcterms:modified>
</cp:coreProperties>
</file>