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DA43D-5130-487E-96DB-7323FBB95250}">
          <p14:sldIdLst>
            <p14:sldId id="256"/>
            <p14:sldId id="257"/>
            <p14:sldId id="258"/>
          </p14:sldIdLst>
        </p14:section>
        <p14:section name="无标题节" id="{7C9B684D-BB98-4741-BE5B-38AE1555156C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3C6B0-D4AB-4D4C-BA3F-73C5FB1C7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8D7CF7-3A7F-426C-9876-7192BA92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976E2-30F6-4792-834B-95798C83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69C1F-3CD4-45A4-A00D-08162E8C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0B98E-7269-4447-895E-25D6094D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C41B-EA24-4447-888F-C21BD2A8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27D4FF-5752-4264-A5F4-E9E97733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70595-4A56-462F-B2E2-F02FDAEE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F1D78-2F34-42B0-880E-A5CA7F85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4A41-F345-44F9-8BCE-6D27F6B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D37E57-C900-4556-ADC1-F36CB267B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71543-8E70-4B03-A900-B7F30FD3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C9105-5800-494B-9B4F-7ABA03D5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0B5E-A970-4F3E-AFA1-8D07CE3A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F0A16-B9C4-4662-9AC3-7BB91F1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2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32FCB-A636-4181-8318-E5F7CDB7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C3337-4D47-490E-B691-157FCF67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0A227-3AA8-43D9-BD34-308E8132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1F0EF-82E3-4D1F-92E6-0C181B9A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EA98F-D212-4FBC-971C-8825405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74058-47B3-4010-A904-AB01C3F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C7C73-62D1-4D2E-AF30-4B452164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8AC59-3B7A-426D-A8F2-8E9BEA62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05E99-6E44-4D69-84D1-3E5C0F93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CB4D2-D78B-43AE-87F2-1E65E488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5781-1FCD-46DC-A02A-F67BC76A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6EFC9-33B4-4893-AC53-2EF7DBB3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47C4D-9B12-43C8-92B2-3E92717D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64796-CADB-4F08-BA8F-6CFEFB48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F51CC-7E0B-4DDB-B534-EE7F6D2E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43E47-43D0-4F5A-A9E7-39E4A31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82F-6BB9-497C-A72F-794E264F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170BD-5814-4CBF-95CD-B81D1848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199AC-1BBA-4159-A7B0-A1BB4D72C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C6E56-3A53-4384-B3D4-D8A74E495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781DA-6960-40D3-9734-F7C521004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3F6254-2C55-4906-97DE-4A9AC48B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09E70-8529-452B-ADE9-D66549F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BFAF74-E9F7-4861-9FB2-1C01354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B397-0FF2-473E-B0CD-0D4A2202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D9AF7-238C-4EA1-83D9-4B6B694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48A76C-292A-4391-8B73-F0A668F7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953FAC-7938-4BE0-9586-D372304E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70BC9-E24B-41DE-A24F-129852EF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F08866-1480-4ADB-A472-2F03F57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631D8-C43C-46FE-89F7-2A401431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FE86-3637-4581-AB7B-4C9C0073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D8903-CE6D-4491-A5BA-0E0FD5BF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189F2-4AE8-4694-ADE2-4A8EAD0F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97432-DD47-416C-AC5B-1F0AD3C1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C9FBD-B096-445E-A775-BAD3CF4F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986AF-0B49-4A8C-A2FB-22C6E445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42FB9-3577-4BE7-A804-C54E6D59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557ED-646D-4263-8A34-F2DB843D7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D08C5-9EDC-4C81-8318-2B072BF6F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260A5-8794-4971-9254-1002EA57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67A17-27A5-4061-99BB-F1E87CB2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3BFD9-DB4B-4BFC-81E7-988DBA67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0BA33-FA1C-4CB4-AB79-CC0187BA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F2089-625C-4213-B75E-0EEA877B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5E048-F4D1-47C4-9D9F-AA86D9CF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C9C7-A21F-4B91-B71F-C1DC0FAFC90F}" type="datetimeFigureOut">
              <a:rPr lang="zh-CN" altLang="en-US" smtClean="0"/>
              <a:t>2022-04-22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518B-B966-4628-87CE-B9EBF48EE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00A2D-8ABA-4356-9C49-ED6BC5EFA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A6CF-E005-4660-BD84-F7B70DE7E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CC75E-8C27-4807-A13C-0E2385F75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BB193-E79E-4D34-BA65-682886340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A469CF-D6DE-4E06-8027-AD01FDE3A429}"/>
              </a:ext>
            </a:extLst>
          </p:cNvPr>
          <p:cNvSpPr/>
          <p:nvPr/>
        </p:nvSpPr>
        <p:spPr>
          <a:xfrm>
            <a:off x="1845733" y="1998134"/>
            <a:ext cx="10160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9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92797-A108-4464-9D54-A7D1722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C275C-9FCE-4594-B23D-757072A1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078" y="1825625"/>
            <a:ext cx="208722" cy="1603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EC17B5-B545-4F0F-BC6A-B703868619CB}"/>
              </a:ext>
            </a:extLst>
          </p:cNvPr>
          <p:cNvSpPr/>
          <p:nvPr/>
        </p:nvSpPr>
        <p:spPr>
          <a:xfrm>
            <a:off x="1921565" y="2368603"/>
            <a:ext cx="8216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光源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FC075-FA03-43F8-8CD2-ACD0A6EAF228}"/>
              </a:ext>
            </a:extLst>
          </p:cNvPr>
          <p:cNvSpPr/>
          <p:nvPr/>
        </p:nvSpPr>
        <p:spPr>
          <a:xfrm>
            <a:off x="4326834" y="2353734"/>
            <a:ext cx="131196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传感器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A2B949-1DD3-4693-82BA-C078F26CD1AC}"/>
              </a:ext>
            </a:extLst>
          </p:cNvPr>
          <p:cNvSpPr/>
          <p:nvPr/>
        </p:nvSpPr>
        <p:spPr>
          <a:xfrm>
            <a:off x="5897220" y="2353734"/>
            <a:ext cx="131196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摄像机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6A6F4E-7617-4E8C-84AC-D1099A9C9134}"/>
              </a:ext>
            </a:extLst>
          </p:cNvPr>
          <p:cNvSpPr/>
          <p:nvPr/>
        </p:nvSpPr>
        <p:spPr>
          <a:xfrm>
            <a:off x="7454353" y="2353734"/>
            <a:ext cx="1437856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图像采集卡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116D81-7467-4A8B-BD37-46EDD27EFD8F}"/>
              </a:ext>
            </a:extLst>
          </p:cNvPr>
          <p:cNvSpPr/>
          <p:nvPr/>
        </p:nvSpPr>
        <p:spPr>
          <a:xfrm>
            <a:off x="9230138" y="2353734"/>
            <a:ext cx="1345097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计算机检测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FB8218-5264-4F90-AFC5-414EBCAAE7CE}"/>
              </a:ext>
            </a:extLst>
          </p:cNvPr>
          <p:cNvSpPr/>
          <p:nvPr/>
        </p:nvSpPr>
        <p:spPr>
          <a:xfrm>
            <a:off x="7918173" y="3860801"/>
            <a:ext cx="131196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数字</a:t>
            </a:r>
            <a:r>
              <a:rPr lang="en-US" altLang="zh-CN" dirty="0">
                <a:solidFill>
                  <a:schemeClr val="tx1"/>
                </a:solidFill>
              </a:rPr>
              <a:t>I/0</a:t>
            </a:r>
            <a:r>
              <a:rPr lang="zh-CN" altLang="en-US" dirty="0">
                <a:solidFill>
                  <a:schemeClr val="tx1"/>
                </a:solidFill>
              </a:rPr>
              <a:t>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A98DB8-391B-4B65-8F09-5BE481CAA724}"/>
              </a:ext>
            </a:extLst>
          </p:cNvPr>
          <p:cNvSpPr/>
          <p:nvPr/>
        </p:nvSpPr>
        <p:spPr>
          <a:xfrm>
            <a:off x="5241237" y="3845931"/>
            <a:ext cx="131196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控制单元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0DC47D10-4602-4056-B9AB-B71FAA1B1496}"/>
              </a:ext>
            </a:extLst>
          </p:cNvPr>
          <p:cNvSpPr/>
          <p:nvPr/>
        </p:nvSpPr>
        <p:spPr>
          <a:xfrm>
            <a:off x="3220278" y="2353734"/>
            <a:ext cx="649357" cy="21505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298F3F-627D-4781-BBA4-E63C26101474}"/>
              </a:ext>
            </a:extLst>
          </p:cNvPr>
          <p:cNvSpPr txBox="1"/>
          <p:nvPr/>
        </p:nvSpPr>
        <p:spPr>
          <a:xfrm>
            <a:off x="3370167" y="2690336"/>
            <a:ext cx="499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被检测对象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EEC9E4-AD9B-43BF-9F6E-4CC6A05A6F6A}"/>
              </a:ext>
            </a:extLst>
          </p:cNvPr>
          <p:cNvCxnSpPr>
            <a:stCxn id="4" idx="3"/>
          </p:cNvCxnSpPr>
          <p:nvPr/>
        </p:nvCxnSpPr>
        <p:spPr>
          <a:xfrm>
            <a:off x="2743200" y="2690336"/>
            <a:ext cx="48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D5BC146-4B81-4CA9-A3E2-B5E4D91BE9E1}"/>
              </a:ext>
            </a:extLst>
          </p:cNvPr>
          <p:cNvCxnSpPr/>
          <p:nvPr/>
        </p:nvCxnSpPr>
        <p:spPr>
          <a:xfrm>
            <a:off x="3869635" y="2690336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269568-B29C-4BFE-811B-06453252CD7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38799" y="2675467"/>
            <a:ext cx="25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D5C01B-385B-4992-A234-01F1D018DCF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209185" y="2675467"/>
            <a:ext cx="24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2B037E1-D876-4F9E-A759-97C0AA89E38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892209" y="2675467"/>
            <a:ext cx="337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296FE9A-7756-4BC2-81EB-72FCE2BCB68B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8973746" y="3253593"/>
            <a:ext cx="1185334" cy="672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EB25A8-810A-47B6-952E-F50B8EBB42E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6553202" y="4167664"/>
            <a:ext cx="1364971" cy="1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BC1321-8574-4044-B69F-D0836DCBA7FE}"/>
              </a:ext>
            </a:extLst>
          </p:cNvPr>
          <p:cNvCxnSpPr>
            <a:stCxn id="12" idx="1"/>
          </p:cNvCxnSpPr>
          <p:nvPr/>
        </p:nvCxnSpPr>
        <p:spPr>
          <a:xfrm flipH="1">
            <a:off x="3869635" y="4167664"/>
            <a:ext cx="137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5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71A4-5416-4410-A86B-F4BC5D20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FF919-2AF4-4EFC-8B8B-264030BD666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5384799"/>
            <a:ext cx="45719" cy="7921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2606D8-D177-482A-B2C5-DF2458B89B2C}"/>
              </a:ext>
            </a:extLst>
          </p:cNvPr>
          <p:cNvSpPr/>
          <p:nvPr/>
        </p:nvSpPr>
        <p:spPr>
          <a:xfrm>
            <a:off x="5947465" y="2368603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特征提取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625AD2-B9EC-4565-8CC5-59730F4A9ED4}"/>
              </a:ext>
            </a:extLst>
          </p:cNvPr>
          <p:cNvSpPr/>
          <p:nvPr/>
        </p:nvSpPr>
        <p:spPr>
          <a:xfrm>
            <a:off x="3940865" y="2368603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5C37E2-F987-4435-BC46-76F00B914663}"/>
              </a:ext>
            </a:extLst>
          </p:cNvPr>
          <p:cNvSpPr/>
          <p:nvPr/>
        </p:nvSpPr>
        <p:spPr>
          <a:xfrm>
            <a:off x="1934265" y="2368603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图像采集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862B55-4407-4280-87D3-DE0B0206FEB1}"/>
              </a:ext>
            </a:extLst>
          </p:cNvPr>
          <p:cNvSpPr/>
          <p:nvPr/>
        </p:nvSpPr>
        <p:spPr>
          <a:xfrm>
            <a:off x="7954065" y="2383472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9205A2-223E-4E9E-A50B-159296014703}"/>
              </a:ext>
            </a:extLst>
          </p:cNvPr>
          <p:cNvSpPr/>
          <p:nvPr/>
        </p:nvSpPr>
        <p:spPr>
          <a:xfrm>
            <a:off x="9960665" y="2383472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01B209-6DBA-4D47-A655-75B124601FB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378200" y="2690336"/>
            <a:ext cx="56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11C0C2-A842-40FB-8D86-2CB34AC5ABE7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5384800" y="2690336"/>
            <a:ext cx="56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B9EC6F-164E-4F2C-B327-9236D5BA13F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391400" y="2690336"/>
            <a:ext cx="562665" cy="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1EC5AAB-906A-441A-825A-AB6476608FD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398000" y="2705205"/>
            <a:ext cx="56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B33C-C807-4A7D-B63A-1065724D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53800" y="365125"/>
            <a:ext cx="2921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7789E-7CCA-402A-8288-4E4FC327790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2"/>
            <a:ext cx="292100" cy="17303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961F1-E496-4382-8068-A85C4BA17BBC}"/>
              </a:ext>
            </a:extLst>
          </p:cNvPr>
          <p:cNvSpPr/>
          <p:nvPr/>
        </p:nvSpPr>
        <p:spPr>
          <a:xfrm>
            <a:off x="2251765" y="120703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原始图片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0EA88-7C9C-41DB-A28E-33028F432AB7}"/>
              </a:ext>
            </a:extLst>
          </p:cNvPr>
          <p:cNvSpPr/>
          <p:nvPr/>
        </p:nvSpPr>
        <p:spPr>
          <a:xfrm>
            <a:off x="2251764" y="1189091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795C0E-BD28-4834-8916-D70699BE450F}"/>
              </a:ext>
            </a:extLst>
          </p:cNvPr>
          <p:cNvSpPr/>
          <p:nvPr/>
        </p:nvSpPr>
        <p:spPr>
          <a:xfrm>
            <a:off x="2251762" y="5855229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圆轮廓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（亚像素）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7F4D60A-D5BA-4DFC-9555-FB958BA676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73732" y="764169"/>
            <a:ext cx="1" cy="42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D00D67-7C3E-4775-A2BB-46EA8B8569D0}"/>
              </a:ext>
            </a:extLst>
          </p:cNvPr>
          <p:cNvSpPr/>
          <p:nvPr/>
        </p:nvSpPr>
        <p:spPr>
          <a:xfrm>
            <a:off x="4258365" y="654897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刻度尺图片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089F16-A363-45E3-B5BA-448172B67501}"/>
              </a:ext>
            </a:extLst>
          </p:cNvPr>
          <p:cNvCxnSpPr>
            <a:endCxn id="10" idx="1"/>
          </p:cNvCxnSpPr>
          <p:nvPr/>
        </p:nvCxnSpPr>
        <p:spPr>
          <a:xfrm>
            <a:off x="2973730" y="976630"/>
            <a:ext cx="1284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8183EA6-357C-41F9-B7F2-E46ED70D7A9F}"/>
              </a:ext>
            </a:extLst>
          </p:cNvPr>
          <p:cNvSpPr/>
          <p:nvPr/>
        </p:nvSpPr>
        <p:spPr>
          <a:xfrm>
            <a:off x="4258365" y="1620096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边缘轮廓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BAFCAC-8420-43B3-BFC1-43EBF3FEE76F}"/>
              </a:ext>
            </a:extLst>
          </p:cNvPr>
          <p:cNvSpPr/>
          <p:nvPr/>
        </p:nvSpPr>
        <p:spPr>
          <a:xfrm>
            <a:off x="4258365" y="2585295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竖直线段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67E50C-70E0-4C6B-84D5-BE3FC73CD689}"/>
              </a:ext>
            </a:extLst>
          </p:cNvPr>
          <p:cNvSpPr/>
          <p:nvPr/>
        </p:nvSpPr>
        <p:spPr>
          <a:xfrm>
            <a:off x="4258365" y="3707708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比例尺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32519C-A933-43FB-A677-2FF347E0AECC}"/>
              </a:ext>
            </a:extLst>
          </p:cNvPr>
          <p:cNvSpPr/>
          <p:nvPr/>
        </p:nvSpPr>
        <p:spPr>
          <a:xfrm>
            <a:off x="6286502" y="2127303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真实尺寸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7F0190-15E6-4558-9E83-280FBE3B2BDE}"/>
              </a:ext>
            </a:extLst>
          </p:cNvPr>
          <p:cNvSpPr/>
          <p:nvPr/>
        </p:nvSpPr>
        <p:spPr>
          <a:xfrm>
            <a:off x="2251763" y="3065515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圆轮廓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（粗糙）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42CEA0-E766-4836-9DEE-8714C0E30137}"/>
              </a:ext>
            </a:extLst>
          </p:cNvPr>
          <p:cNvSpPr/>
          <p:nvPr/>
        </p:nvSpPr>
        <p:spPr>
          <a:xfrm>
            <a:off x="312524" y="2846489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降噪轮廓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77BEE6-1360-450D-9AA9-B2442B54B10A}"/>
              </a:ext>
            </a:extLst>
          </p:cNvPr>
          <p:cNvSpPr/>
          <p:nvPr/>
        </p:nvSpPr>
        <p:spPr>
          <a:xfrm>
            <a:off x="2251762" y="4003727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ROI</a:t>
            </a:r>
            <a:r>
              <a:rPr lang="zh-CN" altLang="en-US" dirty="0">
                <a:solidFill>
                  <a:schemeClr val="tx1"/>
                </a:solidFill>
              </a:rPr>
              <a:t>区域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87AC6F-DA82-4B91-8FA3-1FD63F2A41CB}"/>
              </a:ext>
            </a:extLst>
          </p:cNvPr>
          <p:cNvSpPr/>
          <p:nvPr/>
        </p:nvSpPr>
        <p:spPr>
          <a:xfrm>
            <a:off x="2251762" y="4941939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圆轮廓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5849FE-A372-4F94-A661-CFB0FA25AAB5}"/>
              </a:ext>
            </a:extLst>
          </p:cNvPr>
          <p:cNvSpPr/>
          <p:nvPr/>
        </p:nvSpPr>
        <p:spPr>
          <a:xfrm>
            <a:off x="2251762" y="2127303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边缘轮廓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E4EEE5-40F5-46E1-876C-4FC505AB978B}"/>
              </a:ext>
            </a:extLst>
          </p:cNvPr>
          <p:cNvSpPr/>
          <p:nvPr/>
        </p:nvSpPr>
        <p:spPr>
          <a:xfrm>
            <a:off x="4258364" y="5855229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圆形拟合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B01A2E6-91A3-4559-8307-1D7C2BC8041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980333" y="1298363"/>
            <a:ext cx="0" cy="32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92EF00-1EAF-43B6-8AD2-8CFE3F2B7053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flipH="1">
            <a:off x="2973730" y="1832557"/>
            <a:ext cx="2" cy="29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F82D90-7591-4DD0-83FC-9790BDF58B5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80333" y="2263562"/>
            <a:ext cx="0" cy="32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2F514DD-DAF9-4362-B24D-ED1530074C31}"/>
              </a:ext>
            </a:extLst>
          </p:cNvPr>
          <p:cNvCxnSpPr>
            <a:stCxn id="10" idx="3"/>
            <a:endCxn id="17" idx="0"/>
          </p:cNvCxnSpPr>
          <p:nvPr/>
        </p:nvCxnSpPr>
        <p:spPr>
          <a:xfrm>
            <a:off x="5702300" y="976630"/>
            <a:ext cx="1306170" cy="11506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889D2E7-2A45-45CA-959A-EEFC4718A90F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2973730" y="2770769"/>
            <a:ext cx="1" cy="29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CA34B74-D5AC-44D9-95DB-D4D2840EF517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2973730" y="3708981"/>
            <a:ext cx="1" cy="29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9DB451F-5674-4B9A-BB56-D08D21D1202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2973730" y="4647193"/>
            <a:ext cx="0" cy="29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01A14E3-5A05-4900-AFA4-18C519093715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rot="10800000" flipV="1">
            <a:off x="1034492" y="2449035"/>
            <a:ext cx="1217270" cy="397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90649B9-BEBC-4482-8F5D-1DD7D55FF28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980333" y="3228761"/>
            <a:ext cx="0" cy="478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96DFF11-9928-4C09-A78C-0ED639EBA1CC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1820911" y="2703535"/>
            <a:ext cx="366399" cy="19392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F58AD5E-B3C8-4937-84F5-61071F6AB4B9}"/>
              </a:ext>
            </a:extLst>
          </p:cNvPr>
          <p:cNvCxnSpPr>
            <a:stCxn id="21" idx="2"/>
            <a:endCxn id="6" idx="0"/>
          </p:cNvCxnSpPr>
          <p:nvPr/>
        </p:nvCxnSpPr>
        <p:spPr>
          <a:xfrm>
            <a:off x="2973730" y="5585405"/>
            <a:ext cx="0" cy="269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3F5262E-BD17-4F01-A769-04063735E9B5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3695697" y="6176962"/>
            <a:ext cx="56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4ED0487-BAF5-4BE8-9181-31CC543F82BB}"/>
              </a:ext>
            </a:extLst>
          </p:cNvPr>
          <p:cNvSpPr/>
          <p:nvPr/>
        </p:nvSpPr>
        <p:spPr>
          <a:xfrm>
            <a:off x="4258363" y="4830121"/>
            <a:ext cx="1443935" cy="64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尺寸信息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（像素坐标）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D6E9CD7-6985-436F-8D09-200C6C5B3F74}"/>
              </a:ext>
            </a:extLst>
          </p:cNvPr>
          <p:cNvSpPr/>
          <p:nvPr/>
        </p:nvSpPr>
        <p:spPr>
          <a:xfrm>
            <a:off x="6658665" y="4254339"/>
            <a:ext cx="1443935" cy="64346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尺寸信息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（真实坐标）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E22A23-3E16-4078-BE9C-C649388C65DF}"/>
              </a:ext>
            </a:extLst>
          </p:cNvPr>
          <p:cNvCxnSpPr>
            <a:stCxn id="23" idx="0"/>
            <a:endCxn id="56" idx="2"/>
          </p:cNvCxnSpPr>
          <p:nvPr/>
        </p:nvCxnSpPr>
        <p:spPr>
          <a:xfrm flipH="1" flipV="1">
            <a:off x="4980331" y="5473587"/>
            <a:ext cx="1" cy="381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CA902DB4-3B96-40C0-861D-4F289A0C946E}"/>
              </a:ext>
            </a:extLst>
          </p:cNvPr>
          <p:cNvCxnSpPr>
            <a:stCxn id="16" idx="2"/>
            <a:endCxn id="57" idx="1"/>
          </p:cNvCxnSpPr>
          <p:nvPr/>
        </p:nvCxnSpPr>
        <p:spPr>
          <a:xfrm rot="16200000" flipH="1">
            <a:off x="5707050" y="3624457"/>
            <a:ext cx="224898" cy="16783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7EA351A-756A-4C4B-8573-C4B86AC08849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4980330" y="4457588"/>
            <a:ext cx="1" cy="372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001F8078-1FE0-4F0C-B72A-AAF0FA280B4F}"/>
              </a:ext>
            </a:extLst>
          </p:cNvPr>
          <p:cNvCxnSpPr>
            <a:stCxn id="17" idx="2"/>
          </p:cNvCxnSpPr>
          <p:nvPr/>
        </p:nvCxnSpPr>
        <p:spPr>
          <a:xfrm rot="5400000">
            <a:off x="5645668" y="2105431"/>
            <a:ext cx="697465" cy="2028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72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siyuan zhao</dc:creator>
  <cp:lastModifiedBy>siyuan zhao</cp:lastModifiedBy>
  <cp:revision>1</cp:revision>
  <dcterms:created xsi:type="dcterms:W3CDTF">2022-04-22T03:04:02Z</dcterms:created>
  <dcterms:modified xsi:type="dcterms:W3CDTF">2022-04-22T06:21:31Z</dcterms:modified>
</cp:coreProperties>
</file>