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7EE27-0257-4605-61B6-C1C4787E8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FA13CC-0FC0-4D19-7A47-6F34A3133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CAB3A-7874-A071-A9E7-4EA4BADD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9A2F-A12F-42E2-98FC-20ED45BB40EE}" type="datetimeFigureOut">
              <a:rPr lang="zh-CN" altLang="en-US" smtClean="0"/>
              <a:t>2022-06-04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13473-3D31-6DDD-F1EF-E81A6020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503773-FDEE-6B86-6621-1908D7D7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01F5-D355-4E60-B166-FE3C2BF22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6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F05CA-89FF-0364-B81B-963B8555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E0D81C-BA23-BA9B-D7F4-01F820BBE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5C93D-54FB-E3F3-9A0E-37ED38DB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9A2F-A12F-42E2-98FC-20ED45BB40EE}" type="datetimeFigureOut">
              <a:rPr lang="zh-CN" altLang="en-US" smtClean="0"/>
              <a:t>2022-06-04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67A16-480D-67F5-7D73-F4BD8585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685AC-03A2-E0FA-400C-71DD4FD6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01F5-D355-4E60-B166-FE3C2BF22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82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39F9E1-7DE1-6805-6CF1-CFD245829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D1A564-7F31-3FDB-0EF3-5B4726006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D5192-158D-EE71-6670-2CDF99A8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9A2F-A12F-42E2-98FC-20ED45BB40EE}" type="datetimeFigureOut">
              <a:rPr lang="zh-CN" altLang="en-US" smtClean="0"/>
              <a:t>2022-06-04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B99451-AFBD-9224-F69F-2399268FE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E9EBB-E327-4F08-51F5-CEE465E3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01F5-D355-4E60-B166-FE3C2BF22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96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75BEF-5A56-63A5-9368-2F9BCDDD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39375-9590-78E2-5AC7-B4E61F809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37F19-B06A-7F90-D43D-4D66EB3E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9A2F-A12F-42E2-98FC-20ED45BB40EE}" type="datetimeFigureOut">
              <a:rPr lang="zh-CN" altLang="en-US" smtClean="0"/>
              <a:t>2022-06-04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C5488-CD09-857C-5AA4-673842FF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B4A8E2-BC1B-8B92-4EED-5689934C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01F5-D355-4E60-B166-FE3C2BF22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61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6756E-A78D-EB03-3100-A4189DEC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97917E-DDB3-75E0-40BD-026F547BD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10FFA-747A-60B8-7155-3089D3B2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9A2F-A12F-42E2-98FC-20ED45BB40EE}" type="datetimeFigureOut">
              <a:rPr lang="zh-CN" altLang="en-US" smtClean="0"/>
              <a:t>2022-06-04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6CB7EA-204A-CC84-FC47-C4F191AD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31606D-ACEC-A303-C466-F0344FB3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01F5-D355-4E60-B166-FE3C2BF22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8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CE2E9-98B5-FDB3-88B3-876EC930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A1E92-DAF5-A77B-992D-DEA28707B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73FE4D-B241-BACF-0D87-40DB9B8F4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A5F67D-B337-3AA2-46F1-5780CF53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9A2F-A12F-42E2-98FC-20ED45BB40EE}" type="datetimeFigureOut">
              <a:rPr lang="zh-CN" altLang="en-US" smtClean="0"/>
              <a:t>2022-06-04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5607EC-E32B-C4A0-5D73-D1F7398B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3F6DBD-DE98-538F-2BFB-3EA6B98C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01F5-D355-4E60-B166-FE3C2BF22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99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37387-020D-7A2D-93E7-562501554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F39BC-5008-E701-B7B2-70BAE8F85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0B9319-A095-41F1-5C4E-C38B4FCF3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48EACD-6276-38A2-1939-99293A608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335E63-A15A-8229-4BB6-E38411F6E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4845D8-339C-B2C3-8311-75CA88DB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9A2F-A12F-42E2-98FC-20ED45BB40EE}" type="datetimeFigureOut">
              <a:rPr lang="zh-CN" altLang="en-US" smtClean="0"/>
              <a:t>2022-06-04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65AA89-0940-BB6E-4B99-C2844B86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1D217B-C746-1D0E-A5A0-892BF6CE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01F5-D355-4E60-B166-FE3C2BF22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66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C615A-5984-26A1-2FDB-B4AAB35F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AE64BE-FD7F-DDF7-BB8A-8887D04A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9A2F-A12F-42E2-98FC-20ED45BB40EE}" type="datetimeFigureOut">
              <a:rPr lang="zh-CN" altLang="en-US" smtClean="0"/>
              <a:t>2022-06-04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EFA0E4-E687-3D9C-1A75-CABD6A95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6FCEF9-3392-FF3E-57C5-A707F194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01F5-D355-4E60-B166-FE3C2BF22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37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CBC461-0273-D1E4-3129-64A4FD74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9A2F-A12F-42E2-98FC-20ED45BB40EE}" type="datetimeFigureOut">
              <a:rPr lang="zh-CN" altLang="en-US" smtClean="0"/>
              <a:t>2022-06-04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21A1A2-A1CB-0F99-5599-8068F14A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50ACF9-4ADF-A619-5710-DEBF89F6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01F5-D355-4E60-B166-FE3C2BF22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56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1CC0A-BFA3-6F4A-5294-0A13E1E9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D80E6-7B4A-4D8B-09C0-47DB028B6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1B26F4-0897-A26D-7B5B-7663C4A1C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84125E-49FB-A4B2-7B47-441CF394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9A2F-A12F-42E2-98FC-20ED45BB40EE}" type="datetimeFigureOut">
              <a:rPr lang="zh-CN" altLang="en-US" smtClean="0"/>
              <a:t>2022-06-04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651C38-36E8-EF08-2A98-8D5AFD52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4D9248-A459-409D-6847-F3BE4FEA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01F5-D355-4E60-B166-FE3C2BF22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4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F8998-02E3-01B2-E8AF-0FAE90AB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1E694E-DF40-1B09-EBFC-5F7E65BF8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9C6BE5-5412-ABDB-43DC-6AF06C3C2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E0E208-550D-1134-8B48-8F43AFC2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9A2F-A12F-42E2-98FC-20ED45BB40EE}" type="datetimeFigureOut">
              <a:rPr lang="zh-CN" altLang="en-US" smtClean="0"/>
              <a:t>2022-06-04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D736C5-DE62-60F6-87D7-F14484F0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2E3CB5-1593-0F97-BEB7-FD8552EE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01F5-D355-4E60-B166-FE3C2BF22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75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0BC1F8-507E-C20E-CDC6-CB99EAE2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CEEF5E-4A10-5C44-58D2-0341E88B6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BC2B6-094A-8F75-B5A5-DF1ABF719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69A2F-A12F-42E2-98FC-20ED45BB40EE}" type="datetimeFigureOut">
              <a:rPr lang="zh-CN" altLang="en-US" smtClean="0"/>
              <a:t>2022-06-04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F52013-4692-09F4-BE38-BB5949C63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00A79-077A-9CAD-DE06-1AD929691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D01F5-D355-4E60-B166-FE3C2BF22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69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CEA5B-EE53-D6F0-473C-806AFE27F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0667999" y="1122363"/>
            <a:ext cx="1826029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81627A-8D2C-17FA-F09C-C90498429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0668000" y="3602038"/>
            <a:ext cx="1826028" cy="165576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C13DF62-181A-B0AD-BA7E-DD5AE19C2D6A}"/>
              </a:ext>
            </a:extLst>
          </p:cNvPr>
          <p:cNvSpPr/>
          <p:nvPr/>
        </p:nvSpPr>
        <p:spPr>
          <a:xfrm>
            <a:off x="2460569" y="91441"/>
            <a:ext cx="1620983" cy="806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61ADAC-77B1-7906-9904-66F89A91FC1F}"/>
              </a:ext>
            </a:extLst>
          </p:cNvPr>
          <p:cNvSpPr/>
          <p:nvPr/>
        </p:nvSpPr>
        <p:spPr>
          <a:xfrm>
            <a:off x="4840780" y="3059084"/>
            <a:ext cx="1620982" cy="806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相机参数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79C5A3-4D63-58AE-3983-ABCE2B0A089F}"/>
              </a:ext>
            </a:extLst>
          </p:cNvPr>
          <p:cNvSpPr/>
          <p:nvPr/>
        </p:nvSpPr>
        <p:spPr>
          <a:xfrm>
            <a:off x="2460568" y="1256757"/>
            <a:ext cx="1620984" cy="806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E9498D-83F2-4548-0C57-F84E7CF734E4}"/>
              </a:ext>
            </a:extLst>
          </p:cNvPr>
          <p:cNvSpPr/>
          <p:nvPr/>
        </p:nvSpPr>
        <p:spPr>
          <a:xfrm>
            <a:off x="2460568" y="2422073"/>
            <a:ext cx="1620984" cy="806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人脸目标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93DF10-59F7-4C87-28CF-8E36CE626FDC}"/>
              </a:ext>
            </a:extLst>
          </p:cNvPr>
          <p:cNvSpPr/>
          <p:nvPr/>
        </p:nvSpPr>
        <p:spPr>
          <a:xfrm>
            <a:off x="2460568" y="3587389"/>
            <a:ext cx="1620984" cy="806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目标跟踪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7682BCE2-AC4B-9BE3-8C70-5EDDD7C96E9A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4081552" y="494609"/>
            <a:ext cx="1569719" cy="2564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EBCE207-FBFE-F8CB-6C34-5B7277A159F9}"/>
              </a:ext>
            </a:extLst>
          </p:cNvPr>
          <p:cNvSpPr/>
          <p:nvPr/>
        </p:nvSpPr>
        <p:spPr>
          <a:xfrm>
            <a:off x="2460568" y="4752705"/>
            <a:ext cx="1620983" cy="806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图像速度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5C47665-D654-05BF-02D8-86F19A411B8C}"/>
              </a:ext>
            </a:extLst>
          </p:cNvPr>
          <p:cNvSpPr/>
          <p:nvPr/>
        </p:nvSpPr>
        <p:spPr>
          <a:xfrm>
            <a:off x="2460568" y="5918021"/>
            <a:ext cx="1620983" cy="806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真实速度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B6EDF88-361F-8F85-939B-1D91BF0DFA30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3271060" y="897776"/>
            <a:ext cx="1" cy="35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0DB4B5F-BFA4-0CD2-45CE-4E22DB4CFEC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271060" y="2063092"/>
            <a:ext cx="0" cy="35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8905502-C777-1571-1927-CFF683725C8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271060" y="3228408"/>
            <a:ext cx="0" cy="35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D224237-10BF-8217-117C-2AB342D33C95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3271060" y="4393724"/>
            <a:ext cx="0" cy="35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89C2270-E1E3-8C31-10C0-80305DE2042D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3271060" y="5559040"/>
            <a:ext cx="0" cy="35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F907189C-F01D-7A54-8B25-64584BD2FA66}"/>
              </a:ext>
            </a:extLst>
          </p:cNvPr>
          <p:cNvCxnSpPr>
            <a:stCxn id="5" idx="2"/>
          </p:cNvCxnSpPr>
          <p:nvPr/>
        </p:nvCxnSpPr>
        <p:spPr>
          <a:xfrm rot="5400000">
            <a:off x="3521828" y="3614653"/>
            <a:ext cx="1878676" cy="23802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8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97777-541B-F328-D601-C9D62032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0" y="739198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2CD06-8EBC-15CE-A1FD-B20EDDC64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3683" y="2506662"/>
            <a:ext cx="105156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9D831A-C9BB-D71E-72F1-B71DA7F4F9D6}"/>
              </a:ext>
            </a:extLst>
          </p:cNvPr>
          <p:cNvSpPr/>
          <p:nvPr/>
        </p:nvSpPr>
        <p:spPr>
          <a:xfrm>
            <a:off x="1521230" y="739198"/>
            <a:ext cx="1787236" cy="524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人脸数据集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E46FDA-AF9E-7818-73D2-1C9AFA8EDC18}"/>
              </a:ext>
            </a:extLst>
          </p:cNvPr>
          <p:cNvSpPr/>
          <p:nvPr/>
        </p:nvSpPr>
        <p:spPr>
          <a:xfrm>
            <a:off x="1521230" y="1540424"/>
            <a:ext cx="1787236" cy="524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级联分类器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2FC14C-C559-BDA7-89F2-B300839B2991}"/>
              </a:ext>
            </a:extLst>
          </p:cNvPr>
          <p:cNvSpPr/>
          <p:nvPr/>
        </p:nvSpPr>
        <p:spPr>
          <a:xfrm>
            <a:off x="1521230" y="2341650"/>
            <a:ext cx="1787236" cy="524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人脸目标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E305E-8F46-941E-9233-5D0AE8DDC1DD}"/>
              </a:ext>
            </a:extLst>
          </p:cNvPr>
          <p:cNvSpPr/>
          <p:nvPr/>
        </p:nvSpPr>
        <p:spPr>
          <a:xfrm>
            <a:off x="1521230" y="3142876"/>
            <a:ext cx="1787236" cy="524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最小特征值角点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CEBEE0-9C78-ED48-8C25-AA4F0CA7D6FC}"/>
              </a:ext>
            </a:extLst>
          </p:cNvPr>
          <p:cNvSpPr/>
          <p:nvPr/>
        </p:nvSpPr>
        <p:spPr>
          <a:xfrm>
            <a:off x="3735879" y="1941036"/>
            <a:ext cx="1787236" cy="524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视频图像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ADFD7E-2668-2F92-0D21-64C7F5BD44A3}"/>
              </a:ext>
            </a:extLst>
          </p:cNvPr>
          <p:cNvSpPr/>
          <p:nvPr/>
        </p:nvSpPr>
        <p:spPr>
          <a:xfrm>
            <a:off x="2604655" y="3944102"/>
            <a:ext cx="1787236" cy="524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特征匹配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C9AF4A-3456-84C4-2486-2A01CFE01B9A}"/>
              </a:ext>
            </a:extLst>
          </p:cNvPr>
          <p:cNvSpPr/>
          <p:nvPr/>
        </p:nvSpPr>
        <p:spPr>
          <a:xfrm>
            <a:off x="2604655" y="4682331"/>
            <a:ext cx="1787236" cy="524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图像变换矩阵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F51F05-99F0-8411-16D8-05D6D2A5FE6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414848" y="1263535"/>
            <a:ext cx="0" cy="27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A7C27C0-4663-D8AB-61E7-3548EA52311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414848" y="2064761"/>
            <a:ext cx="0" cy="27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7A4B1A4-5982-EB71-0AA8-0104F0FCBA92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414848" y="2865987"/>
            <a:ext cx="0" cy="27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890A21D7-7D1B-6958-DF76-FF178450F8E7}"/>
              </a:ext>
            </a:extLst>
          </p:cNvPr>
          <p:cNvCxnSpPr>
            <a:stCxn id="8" idx="1"/>
            <a:endCxn id="6" idx="0"/>
          </p:cNvCxnSpPr>
          <p:nvPr/>
        </p:nvCxnSpPr>
        <p:spPr>
          <a:xfrm rot="10800000" flipV="1">
            <a:off x="2414849" y="2203204"/>
            <a:ext cx="1321031" cy="138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783DE661-2AE0-7295-C18F-8C66686B6C2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2818116" y="3263944"/>
            <a:ext cx="276889" cy="10834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DF7EAD1A-1913-D964-CEC9-78B58EE3853C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3324521" y="2639125"/>
            <a:ext cx="1478729" cy="11312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D6E3497-3712-824B-430E-2E5DE1F5D45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3498273" y="4468439"/>
            <a:ext cx="0" cy="21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3207AA1E-9A6B-E260-5B69-5D957ED4D935}"/>
              </a:ext>
            </a:extLst>
          </p:cNvPr>
          <p:cNvSpPr/>
          <p:nvPr/>
        </p:nvSpPr>
        <p:spPr>
          <a:xfrm>
            <a:off x="2604655" y="5420560"/>
            <a:ext cx="1787236" cy="524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像素坐标系速度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3147BBA-37CE-AD08-9495-B2A63FCE4BC9}"/>
              </a:ext>
            </a:extLst>
          </p:cNvPr>
          <p:cNvSpPr/>
          <p:nvPr/>
        </p:nvSpPr>
        <p:spPr>
          <a:xfrm>
            <a:off x="2604655" y="6118802"/>
            <a:ext cx="1787236" cy="524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相机坐标系速度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7B58554B-B641-4829-5328-98DE30393DE2}"/>
              </a:ext>
            </a:extLst>
          </p:cNvPr>
          <p:cNvCxnSpPr>
            <a:stCxn id="10" idx="1"/>
            <a:endCxn id="7" idx="1"/>
          </p:cNvCxnSpPr>
          <p:nvPr/>
        </p:nvCxnSpPr>
        <p:spPr>
          <a:xfrm rot="10800000">
            <a:off x="1521231" y="3405046"/>
            <a:ext cx="1083425" cy="1539455"/>
          </a:xfrm>
          <a:prstGeom prst="bentConnector3">
            <a:avLst>
              <a:gd name="adj1" fmla="val 1211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999448E-C319-46C0-6FF0-2CD84A5E6B6C}"/>
              </a:ext>
            </a:extLst>
          </p:cNvPr>
          <p:cNvCxnSpPr>
            <a:stCxn id="10" idx="2"/>
            <a:endCxn id="33" idx="0"/>
          </p:cNvCxnSpPr>
          <p:nvPr/>
        </p:nvCxnSpPr>
        <p:spPr>
          <a:xfrm>
            <a:off x="3498273" y="5206668"/>
            <a:ext cx="0" cy="21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5FC4563-5C1E-7A67-EF1B-E1B18B096197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3498273" y="5944897"/>
            <a:ext cx="0" cy="17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0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39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siyuan zhao</dc:creator>
  <cp:lastModifiedBy>siyuan zhao</cp:lastModifiedBy>
  <cp:revision>2</cp:revision>
  <dcterms:created xsi:type="dcterms:W3CDTF">2022-06-04T03:21:12Z</dcterms:created>
  <dcterms:modified xsi:type="dcterms:W3CDTF">2022-06-05T06:50:25Z</dcterms:modified>
</cp:coreProperties>
</file>