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B7F37-4B43-48AA-BC82-7D9DD348B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580325-91B5-4A46-903B-74E7C4B49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7C200-6E64-42CE-8645-A5766178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0DD9-419B-4107-B082-9333546F8820}" type="datetimeFigureOut">
              <a:rPr lang="zh-CN" altLang="en-US" smtClean="0"/>
              <a:t>2022-04-12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B39C3-7F68-429D-8007-D71CAE6B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1585A-12DE-48DB-92E3-4ED24DE0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2C35-885D-489E-B422-5500673D6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81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BA473-C300-425C-B3E8-3C49D5C8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3E0851-85BB-4D1F-9CEF-0749C82EA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6C5E6-E892-4693-A07A-07276F33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0DD9-419B-4107-B082-9333546F8820}" type="datetimeFigureOut">
              <a:rPr lang="zh-CN" altLang="en-US" smtClean="0"/>
              <a:t>2022-04-12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913D8-6B4A-48E8-BE1A-C08C2007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75702-5020-4ECD-9A39-A31AA0DC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2C35-885D-489E-B422-5500673D6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1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0796B3-100E-4B8C-86B9-C615354E0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C120A1-D56F-4B12-AA1B-9B1590F6F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758CCB-8C61-440F-BCA2-1823B414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0DD9-419B-4107-B082-9333546F8820}" type="datetimeFigureOut">
              <a:rPr lang="zh-CN" altLang="en-US" smtClean="0"/>
              <a:t>2022-04-12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7EA6D-8CF8-45E9-B295-1C43A28F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69AAC-D496-4E45-96B9-2C5C4BB7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2C35-885D-489E-B422-5500673D6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73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A2396-25D7-4DB6-A170-434F1D55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6B7F38-ED52-4CFF-ABE5-4B679D8CC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A4E31-6768-4676-A665-DE4E7BB4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0DD9-419B-4107-B082-9333546F8820}" type="datetimeFigureOut">
              <a:rPr lang="zh-CN" altLang="en-US" smtClean="0"/>
              <a:t>2022-04-12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2C0B50-AE36-4C72-998D-DE33C96F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5A83AE-61A0-437C-88FC-1F0DBD4D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2C35-885D-489E-B422-5500673D6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06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4CB78-AC34-4777-99DD-C113EBEEF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F5168D-1CA9-4BE3-BAF2-86CE7902C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743C26-82E8-4EF0-BBB8-1994CFA1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0DD9-419B-4107-B082-9333546F8820}" type="datetimeFigureOut">
              <a:rPr lang="zh-CN" altLang="en-US" smtClean="0"/>
              <a:t>2022-04-12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7C0C7-5B20-4420-A651-6F2EAD7B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68C19-4628-41B4-B7D1-8972D2C7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2C35-885D-489E-B422-5500673D6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60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A26C4-30D4-40DF-A63E-785097A4D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41C79-0F98-45EA-B7D9-57F239DDD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1DBC5D-360A-4D18-AFCD-3B9CB5850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84F16C-D59D-4AD4-8829-959694F94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0DD9-419B-4107-B082-9333546F8820}" type="datetimeFigureOut">
              <a:rPr lang="zh-CN" altLang="en-US" smtClean="0"/>
              <a:t>2022-04-12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5EF3D4-9185-4233-897E-1F545F64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F942CB-8983-4774-B8E8-312BCE9C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2C35-885D-489E-B422-5500673D6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43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001FD-D1C7-4903-9CBE-D9D7AB0F1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156D38-10CC-46B2-9D3D-A0520B4C0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DFC064-97D4-4508-9A10-C6825FAC4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99C880-DA4C-4BF4-B24B-5BE4BF562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D2FAB5-80EB-4A8D-818C-F3603F091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0E559E-7AF2-4AE7-8D37-A7CABE56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0DD9-419B-4107-B082-9333546F8820}" type="datetimeFigureOut">
              <a:rPr lang="zh-CN" altLang="en-US" smtClean="0"/>
              <a:t>2022-04-12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B43AF1-F68B-4928-B477-90F1C8DE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B84BF1-2155-4714-B7F5-36948CF5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2C35-885D-489E-B422-5500673D6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35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E43F7-786E-4B05-A0B9-153C2FED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057650-6547-4D59-B02C-0B4A68E3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0DD9-419B-4107-B082-9333546F8820}" type="datetimeFigureOut">
              <a:rPr lang="zh-CN" altLang="en-US" smtClean="0"/>
              <a:t>2022-04-12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E57791-99C1-4DAA-A34B-00FB48AF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909D18-7006-4A33-B16E-AC69BD05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2C35-885D-489E-B422-5500673D6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86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EC1723-F68C-4E4F-A5BE-0BE09FC1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0DD9-419B-4107-B082-9333546F8820}" type="datetimeFigureOut">
              <a:rPr lang="zh-CN" altLang="en-US" smtClean="0"/>
              <a:t>2022-04-12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E88AA0-2065-4009-919A-1ACC2350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6BE92C-10A0-4E8A-BD31-9D242F7D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2C35-885D-489E-B422-5500673D6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46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5FB6F-199E-4557-8942-DD0692235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F9214-FDF3-42BD-BB1D-D689D36ED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A23678-49CB-4EDB-A73F-F3503A4E5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8794B1-4004-4860-982B-7A5C8396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0DD9-419B-4107-B082-9333546F8820}" type="datetimeFigureOut">
              <a:rPr lang="zh-CN" altLang="en-US" smtClean="0"/>
              <a:t>2022-04-12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5E6DE1-FAB6-4187-BFDD-B015567A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CC4DBE-8FE9-4175-BD14-02CF736F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2C35-885D-489E-B422-5500673D6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64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0BC6A-777D-434D-9E70-964687D4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94835F-5D10-444B-997E-513921526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93E0F1-0712-429D-B393-4771F8082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E1671B-4E4E-4DA3-AAA2-BFB13F9B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0DD9-419B-4107-B082-9333546F8820}" type="datetimeFigureOut">
              <a:rPr lang="zh-CN" altLang="en-US" smtClean="0"/>
              <a:t>2022-04-12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41D678-6E1E-437C-ABD2-9176B718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D60295-FA23-40A8-9145-A930E006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C2C35-885D-489E-B422-5500673D6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8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80BAFF-CCFA-4FFC-821B-761755A3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B9E848-8909-41E7-A018-B4F632639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5C3611-A078-4B6B-8121-9E9A258C2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D0DD9-419B-4107-B082-9333546F8820}" type="datetimeFigureOut">
              <a:rPr lang="zh-CN" altLang="en-US" smtClean="0"/>
              <a:t>2022-04-12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BEABDE-CA0E-4EED-89B3-109ACB234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215E8B-8676-447D-84F0-9A432D135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C2C35-885D-489E-B422-5500673D6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39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5A8DB-14AA-4568-83F7-4A811FDC7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70F9E2-D64C-414E-A8E4-6AC8728A6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45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CA9F5-7C36-433B-B45B-7B5F765A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6AA756-08B9-4419-AF3E-D7EA580104FC}"/>
              </a:ext>
            </a:extLst>
          </p:cNvPr>
          <p:cNvSpPr/>
          <p:nvPr/>
        </p:nvSpPr>
        <p:spPr>
          <a:xfrm>
            <a:off x="1586523" y="3313723"/>
            <a:ext cx="1359877" cy="484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世界坐标系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279744C-71FA-4C3A-86CF-04083203EA69}"/>
              </a:ext>
            </a:extLst>
          </p:cNvPr>
          <p:cNvSpPr/>
          <p:nvPr/>
        </p:nvSpPr>
        <p:spPr>
          <a:xfrm>
            <a:off x="3866660" y="3313723"/>
            <a:ext cx="1359877" cy="484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相机坐标系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09C291-7DB8-4D83-B076-EA74C9B4F896}"/>
              </a:ext>
            </a:extLst>
          </p:cNvPr>
          <p:cNvSpPr/>
          <p:nvPr/>
        </p:nvSpPr>
        <p:spPr>
          <a:xfrm>
            <a:off x="3866659" y="5066145"/>
            <a:ext cx="1359877" cy="484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图像坐标系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A080CC6-7C27-46C1-8FD0-9612994BA3C7}"/>
              </a:ext>
            </a:extLst>
          </p:cNvPr>
          <p:cNvSpPr/>
          <p:nvPr/>
        </p:nvSpPr>
        <p:spPr>
          <a:xfrm>
            <a:off x="1583588" y="5066145"/>
            <a:ext cx="1359877" cy="484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像素坐标系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094CCEB-AB86-46FF-A5AD-401DACC07FB4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946400" y="3556000"/>
            <a:ext cx="92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7005A45-248B-4192-889E-0E7C5F69581F}"/>
              </a:ext>
            </a:extLst>
          </p:cNvPr>
          <p:cNvSpPr txBox="1"/>
          <p:nvPr/>
        </p:nvSpPr>
        <p:spPr>
          <a:xfrm>
            <a:off x="2946400" y="3290500"/>
            <a:ext cx="920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刚体变换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E7F29E6-E404-43BE-AA73-30543C3769D3}"/>
              </a:ext>
            </a:extLst>
          </p:cNvPr>
          <p:cNvSpPr txBox="1"/>
          <p:nvPr/>
        </p:nvSpPr>
        <p:spPr>
          <a:xfrm>
            <a:off x="4590179" y="4612891"/>
            <a:ext cx="920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透视投影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14DA23D-B8EE-44B4-B9C2-E797FD434721}"/>
              </a:ext>
            </a:extLst>
          </p:cNvPr>
          <p:cNvSpPr txBox="1"/>
          <p:nvPr/>
        </p:nvSpPr>
        <p:spPr>
          <a:xfrm>
            <a:off x="2952640" y="5033819"/>
            <a:ext cx="920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仿射变换</a:t>
            </a:r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B6B2391C-3A93-41F9-8BFA-2BB7A36148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719205"/>
              </p:ext>
            </p:extLst>
          </p:nvPr>
        </p:nvGraphicFramePr>
        <p:xfrm>
          <a:off x="1691306" y="2932273"/>
          <a:ext cx="1201110" cy="716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723600" imgH="431640" progId="Equation.DSMT4">
                  <p:embed/>
                </p:oleObj>
              </mc:Choice>
              <mc:Fallback>
                <p:oleObj name="Equation" r:id="rId3" imgW="723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1306" y="2932273"/>
                        <a:ext cx="1201110" cy="716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056D08CE-6616-483F-BAEC-193A3F16B7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811462"/>
              </p:ext>
            </p:extLst>
          </p:nvPr>
        </p:nvGraphicFramePr>
        <p:xfrm>
          <a:off x="4022967" y="2932273"/>
          <a:ext cx="10922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672840" imgH="253800" progId="Equation.DSMT4">
                  <p:embed/>
                </p:oleObj>
              </mc:Choice>
              <mc:Fallback>
                <p:oleObj name="Equation" r:id="rId5" imgW="6728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22967" y="2932273"/>
                        <a:ext cx="1092200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477016B5-71A5-4256-85D7-C86F386F78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458087"/>
              </p:ext>
            </p:extLst>
          </p:nvPr>
        </p:nvGraphicFramePr>
        <p:xfrm>
          <a:off x="4241003" y="5512493"/>
          <a:ext cx="61118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368280" imgH="406080" progId="Equation.DSMT4">
                  <p:embed/>
                </p:oleObj>
              </mc:Choice>
              <mc:Fallback>
                <p:oleObj name="Equation" r:id="rId7" imgW="368280" imgH="40608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B6B2391C-3A93-41F9-8BFA-2BB7A36148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41003" y="5512493"/>
                        <a:ext cx="611188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CA1DC6B8-EDBA-4B24-832C-B7CED4A9EA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051109"/>
              </p:ext>
            </p:extLst>
          </p:nvPr>
        </p:nvGraphicFramePr>
        <p:xfrm>
          <a:off x="2026201" y="5550699"/>
          <a:ext cx="531319" cy="366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368280" imgH="253800" progId="Equation.DSMT4">
                  <p:embed/>
                </p:oleObj>
              </mc:Choice>
              <mc:Fallback>
                <p:oleObj name="Equation" r:id="rId9" imgW="368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26201" y="5550699"/>
                        <a:ext cx="531319" cy="366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AF418808-C45F-4E2C-A747-84382DF8AE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137662"/>
              </p:ext>
            </p:extLst>
          </p:nvPr>
        </p:nvGraphicFramePr>
        <p:xfrm>
          <a:off x="3146070" y="3571857"/>
          <a:ext cx="533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1" imgW="533160" imgH="660240" progId="Equation.DSMT4">
                  <p:embed/>
                </p:oleObj>
              </mc:Choice>
              <mc:Fallback>
                <p:oleObj name="Equation" r:id="rId11" imgW="53316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46070" y="3571857"/>
                        <a:ext cx="5334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872526A8-82F9-4EF2-8EEA-E08B372EFE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878631"/>
              </p:ext>
            </p:extLst>
          </p:nvPr>
        </p:nvGraphicFramePr>
        <p:xfrm>
          <a:off x="4975225" y="4175125"/>
          <a:ext cx="1778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3" imgW="177480" imgH="164880" progId="Equation.DSMT4">
                  <p:embed/>
                </p:oleObj>
              </mc:Choice>
              <mc:Fallback>
                <p:oleObj name="Equation" r:id="rId13" imgW="1774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75225" y="4175125"/>
                        <a:ext cx="1778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89BC5A91-080D-4F4F-83D4-6309BB433C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854393"/>
              </p:ext>
            </p:extLst>
          </p:nvPr>
        </p:nvGraphicFramePr>
        <p:xfrm>
          <a:off x="3031770" y="5316575"/>
          <a:ext cx="762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5" imgW="761760" imgH="711000" progId="Equation.DSMT4">
                  <p:embed/>
                </p:oleObj>
              </mc:Choice>
              <mc:Fallback>
                <p:oleObj name="Equation" r:id="rId15" imgW="7617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31770" y="5316575"/>
                        <a:ext cx="7620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6ACFBE9-795F-4B23-8331-29DC3258889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4546598" y="3798277"/>
            <a:ext cx="1" cy="126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457EB08-9917-4E12-B16A-6BEE0FEED806}"/>
              </a:ext>
            </a:extLst>
          </p:cNvPr>
          <p:cNvCxnSpPr>
            <a:stCxn id="16" idx="1"/>
            <a:endCxn id="17" idx="3"/>
          </p:cNvCxnSpPr>
          <p:nvPr/>
        </p:nvCxnSpPr>
        <p:spPr>
          <a:xfrm flipH="1">
            <a:off x="2943465" y="5308422"/>
            <a:ext cx="923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89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12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MathType 7.0 Equation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siyuan zhao</dc:creator>
  <cp:lastModifiedBy>siyuan zhao</cp:lastModifiedBy>
  <cp:revision>1</cp:revision>
  <dcterms:created xsi:type="dcterms:W3CDTF">2022-04-12T05:03:19Z</dcterms:created>
  <dcterms:modified xsi:type="dcterms:W3CDTF">2022-04-12T06:49:13Z</dcterms:modified>
</cp:coreProperties>
</file>