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25400"/>
            <a:ext cx="132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信号概念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208280" y="594360"/>
            <a:ext cx="678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信号是一种软中断，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提供了一种处理异步事件的方法。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205" y="3557905"/>
            <a:ext cx="854075" cy="31051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744220" y="3590290"/>
            <a:ext cx="86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信号三要素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708785" y="1967230"/>
            <a:ext cx="224155" cy="3492500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1984375" y="5292090"/>
            <a:ext cx="7061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处理动作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84375" y="3557905"/>
            <a:ext cx="15754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触发事件</a:t>
            </a:r>
            <a:r>
              <a:rPr lang="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/</a:t>
            </a:r>
            <a:r>
              <a:rPr lang="zh-CN" altLang="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产生方式</a:t>
            </a:r>
            <a:endParaRPr lang="zh-CN" altLang="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2940" y="1844675"/>
            <a:ext cx="86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编号</a:t>
            </a:r>
            <a:r>
              <a:rPr lang="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[</a:t>
            </a:r>
            <a:r>
              <a:rPr lang="zh-CN" altLang="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名称</a:t>
            </a:r>
            <a:r>
              <a:rPr lang="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]</a:t>
            </a:r>
            <a:endParaRPr lang="" alt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560445" y="1599565"/>
            <a:ext cx="21367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不存在编号为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0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的信号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 flipV="true">
            <a:off x="2794000" y="1722120"/>
            <a:ext cx="766445" cy="2451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3840480" y="2987040"/>
            <a:ext cx="20339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硬件异常产生（段错误）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3840480" y="2628900"/>
            <a:ext cx="15767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按键组合键产生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3853815" y="3312795"/>
            <a:ext cx="86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终端命令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840480" y="3623310"/>
            <a:ext cx="86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系统调用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853815" y="3994785"/>
            <a:ext cx="8610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软件异常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true">
            <a:off x="3244215" y="2751455"/>
            <a:ext cx="596265" cy="94869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true">
            <a:off x="3219450" y="3109595"/>
            <a:ext cx="621030" cy="60325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true">
            <a:off x="3219450" y="3435350"/>
            <a:ext cx="634365" cy="2451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215" y="3691255"/>
            <a:ext cx="586740" cy="431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3252470" y="3674110"/>
            <a:ext cx="601345" cy="44323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3560445" y="5046980"/>
            <a:ext cx="29648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忽略，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9</a:t>
            </a:r>
            <a:r>
              <a:rPr lang="zh-CN" altLang="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19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号信号不可以被忽略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560445" y="6016625"/>
            <a:ext cx="15767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执行系统默认动作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3560445" y="5537200"/>
            <a:ext cx="15767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捕捉信号，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用户自定义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>
            <a:off x="2690495" y="5414645"/>
            <a:ext cx="869950" cy="72453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2692400" y="5408295"/>
            <a:ext cx="868045" cy="25146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 flipV="true">
            <a:off x="2692400" y="5169535"/>
            <a:ext cx="868045" cy="24701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6996430" y="4807585"/>
            <a:ext cx="508635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终止</a:t>
            </a:r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忽略</a:t>
            </a:r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停止</a:t>
            </a:r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继续</a:t>
            </a:r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终止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+core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核心已转储，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会产生</a:t>
            </a:r>
            <a:r>
              <a:rPr lang="en-US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core</a:t>
            </a:r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文件，用来保存内存映射，用来调试</a:t>
            </a:r>
            <a:endParaRPr lang="en-US" alt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en-US" alt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altLang="en-US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其他的组合</a:t>
            </a:r>
            <a:endParaRPr lang="zh-CN" altLang="en-US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29" name="Straight Arrow Connector 28"/>
          <p:cNvCxnSpPr>
            <a:stCxn id="23" idx="3"/>
            <a:endCxn id="28" idx="1"/>
          </p:cNvCxnSpPr>
          <p:nvPr/>
        </p:nvCxnSpPr>
        <p:spPr>
          <a:xfrm flipV="true">
            <a:off x="5137150" y="5699760"/>
            <a:ext cx="1859280" cy="4394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3559810" y="2089785"/>
            <a:ext cx="31978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具体的对照表，参照</a:t>
            </a:r>
            <a:r>
              <a:rPr lang="" altLang="zh-CN" sz="1000" b="1" u="sng">
                <a:latin typeface="Courier New" panose="02070309020205020404" charset="0"/>
                <a:cs typeface="Courier New" panose="02070309020205020404" charset="0"/>
                <a:sym typeface="+mn-ea"/>
              </a:rPr>
              <a:t>APUE_Page_251</a:t>
            </a:r>
            <a:endParaRPr lang="" altLang="zh-CN" sz="1000" b="1" u="sng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25400"/>
            <a:ext cx="229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_signal</a:t>
            </a:r>
            <a:endParaRPr lang="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762000"/>
            <a:ext cx="4781550" cy="962025"/>
          </a:xfrm>
          <a:prstGeom prst="rect">
            <a:avLst/>
          </a:prstGeom>
        </p:spPr>
      </p:pic>
      <p:sp>
        <p:nvSpPr>
          <p:cNvPr id="32" name="Text Box 31"/>
          <p:cNvSpPr txBox="true"/>
          <p:nvPr/>
        </p:nvSpPr>
        <p:spPr>
          <a:xfrm>
            <a:off x="210820" y="1793875"/>
            <a:ext cx="972947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u="sng">
                <a:latin typeface="Courier New" panose="02070309020205020404" charset="0"/>
                <a:cs typeface="Courier New" panose="02070309020205020404" charset="0"/>
              </a:rPr>
              <a:t>成功，返回以前的信号处理配置，失败，返回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SIG_ERR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handler: SIG_IGN, SIG_DFL,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函数指针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SIG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_IGN: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忽略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SIG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_DFL: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系统默认动作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函数指针：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调用该函数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子进程继承父进程的信号处理方式，</a:t>
            </a:r>
            <a:r>
              <a:rPr lang="zh-CN" altLang="en-US" sz="1400" u="sng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调用</a:t>
            </a:r>
            <a:r>
              <a:rPr lang="en-US" altLang="zh-CN" sz="1400" u="sng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exec</a:t>
            </a:r>
            <a:r>
              <a:rPr lang="zh-CN" altLang="en-US" sz="1400" u="sng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后，将原先设置为用户自定义函数捕捉方式的信号都改为默认动作</a:t>
            </a:r>
            <a:endParaRPr lang="zh-CN" altLang="en-US" sz="1400" u="sng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25400"/>
            <a:ext cx="229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中断的系统调用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193040" y="1052195"/>
            <a:ext cx="9729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 u="sng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SimSun</vt:lpstr>
      <vt:lpstr>Ubuntu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43</cp:revision>
  <dcterms:created xsi:type="dcterms:W3CDTF">2020-09-08T01:30:12Z</dcterms:created>
  <dcterms:modified xsi:type="dcterms:W3CDTF">2020-09-08T01:30:12Z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