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95250" y="13906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访问网络配置信息</a:t>
            </a:r>
            <a:r>
              <a:rPr lang="en-US" altLang="zh-CN" b="1"/>
              <a:t>_</a:t>
            </a:r>
            <a:r>
              <a:rPr lang="zh-CN" altLang="en-US" b="1"/>
              <a:t>主机名和服务名映射到地址</a:t>
            </a:r>
            <a:endParaRPr lang="zh-CN" altLang="en-US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129665" y="2165350"/>
            <a:ext cx="11938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int</a:t>
            </a:r>
            <a:r>
              <a:rPr lang="" altLang="en-US" sz="1400" u="sng"/>
              <a:t> getaddrinfo(const char *host, const char *service, const struct addrinfo *hint, struct addrinfo **res);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成功返回</a:t>
            </a:r>
            <a:r>
              <a:rPr lang="en-US" altLang="zh-CN" sz="1400" u="sng"/>
              <a:t>0</a:t>
            </a:r>
            <a:r>
              <a:rPr lang="zh-CN" altLang="en-US" sz="1400" u="sng"/>
              <a:t>，出错返回非</a:t>
            </a:r>
            <a:r>
              <a:rPr lang="en-US" altLang="zh-CN" sz="1400" u="sng"/>
              <a:t>0</a:t>
            </a:r>
            <a:r>
              <a:rPr lang="zh-CN" altLang="en-US" sz="1400" u="sng"/>
              <a:t>的错误码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en-US" sz="1400" u="sng"/>
              <a:t>void freeaddrinfo(struct addrinfo *ai);</a:t>
            </a:r>
            <a:endParaRPr lang="" altLang="en-US" sz="1400" u="sng"/>
          </a:p>
          <a:p>
            <a:endParaRPr lang="" altLang="en-US" sz="1400" u="sng"/>
          </a:p>
          <a:p>
            <a:r>
              <a:rPr lang="en-US" altLang="" sz="1400" u="sng"/>
              <a:t>const</a:t>
            </a:r>
            <a:r>
              <a:rPr lang="" altLang="en-US" sz="1400" u="sng"/>
              <a:t> char *gai_strerror(int error)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解析非</a:t>
            </a:r>
            <a:r>
              <a:rPr lang="en-US" altLang="zh-CN" sz="1400" u="sng"/>
              <a:t>0</a:t>
            </a:r>
            <a:r>
              <a:rPr lang="zh-CN" altLang="en-US" sz="1400" u="sng"/>
              <a:t>的错误码</a:t>
            </a:r>
            <a:endParaRPr lang="" altLang="en-US" sz="1400" u="sng"/>
          </a:p>
          <a:p>
            <a:endParaRPr lang="" altLang="en-US" sz="1400" u="sng"/>
          </a:p>
          <a:p>
            <a:endParaRPr lang="" altLang="en-US" sz="1400" u="sng"/>
          </a:p>
          <a:p>
            <a:endParaRPr lang="" altLang="en-US" sz="14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" b="1"/>
              <a:t>套接字与地址绑定</a:t>
            </a:r>
            <a:endParaRPr lang="zh-CN" altLang="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</a:t>
            </a:r>
            <a:r>
              <a:rPr lang="" altLang="en-US" sz="1400" u="sng"/>
              <a:t> bind(int fd, const struct sockaddr *addr, socklen_t len);   </a:t>
            </a:r>
            <a:r>
              <a:rPr lang="zh-CN" altLang="" sz="1400" u="sng"/>
              <a:t>使得套接字在全网具有唯一的身份</a:t>
            </a:r>
            <a:endParaRPr lang="zh-CN" altLang="" sz="1400" u="sng"/>
          </a:p>
          <a:p>
            <a:endParaRPr lang="zh-CN" altLang="" sz="1400" u="sng"/>
          </a:p>
          <a:p>
            <a:r>
              <a:rPr lang="zh-CN" altLang="" sz="1400" u="sng"/>
              <a:t>成功，返回</a:t>
            </a:r>
            <a:r>
              <a:rPr lang="en-US" altLang="zh-CN" sz="1400" u="sng"/>
              <a:t> 0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出错，</a:t>
            </a:r>
            <a:r>
              <a:rPr lang="en-US" altLang="zh-CN" sz="1400" u="sng"/>
              <a:t> </a:t>
            </a:r>
            <a:r>
              <a:rPr lang="zh-CN" altLang="en-US" sz="1400" u="sng"/>
              <a:t>返回</a:t>
            </a:r>
            <a:r>
              <a:rPr lang="en-US" altLang="zh-CN" sz="1400" u="sng"/>
              <a:t>-1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zh-CN" altLang="en-US" sz="1400" u="sng"/>
              <a:t>如果你这个进程希望被其他的进程主动的连接，那就要</a:t>
            </a:r>
            <a:r>
              <a:rPr lang="en-US" altLang="zh-CN" sz="1400" u="sng"/>
              <a:t>bind</a:t>
            </a:r>
            <a:r>
              <a:rPr lang="zh-CN" altLang="en-US" sz="1400" u="sng"/>
              <a:t>绑定一个地址，并且这个地址对于其他进程是已知的公共地址。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如果本进程总是主动的去连接其他的进程，那么本身就没必要绑定，这样在系统发送数据的时候，会给自己的套接字绑定一个可用的地址</a:t>
            </a:r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</a:t>
            </a:r>
            <a:r>
              <a:rPr lang="" altLang="en-US" sz="1400" u="sng"/>
              <a:t> getsockname(int fd, struct sockaddr *addr, socklen_t *alenp)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得到已经绑定了地址的套接字的绑定地址</a:t>
            </a:r>
            <a:endParaRPr lang="zh-CN" altLang="" sz="1400" u="sng"/>
          </a:p>
          <a:p>
            <a:r>
              <a:rPr lang="zh-CN" altLang="" sz="1400" u="sng"/>
              <a:t>成功返回</a:t>
            </a:r>
            <a:r>
              <a:rPr lang="en-US" altLang="zh-CN" sz="1400" u="sng"/>
              <a:t> 0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失败，返回</a:t>
            </a:r>
            <a:r>
              <a:rPr lang="en-US" altLang="zh-CN" sz="1400" u="sng"/>
              <a:t>-1</a:t>
            </a:r>
            <a:endParaRPr lang="en-US" altLang="zh-CN" sz="1400" u="sng"/>
          </a:p>
          <a:p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int </a:t>
            </a:r>
            <a:r>
              <a:rPr lang="" altLang="en-US" sz="1400" u="sng"/>
              <a:t>getpeername(int fd, struct sockaddr *addr, socklen_t *alenp)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如果套接字已经和对等方连接，那么返回对等方的地址</a:t>
            </a:r>
            <a:endParaRPr lang="zh-CN" altLang="" sz="1400" u="sng"/>
          </a:p>
          <a:p>
            <a:r>
              <a:rPr lang="zh-CN" altLang="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套接字与建立连接</a:t>
            </a:r>
            <a:r>
              <a:rPr lang="" altLang="zh-CN" b="1"/>
              <a:t>_connect</a:t>
            </a:r>
            <a:endParaRPr lang="" altLang="zh-CN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int con</a:t>
            </a:r>
            <a:r>
              <a:rPr lang="" altLang="en-US" sz="1400" u="sng"/>
              <a:t>nect(int fd, const struct sockaddr *addr, socklen_t len);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883285" y="2867660"/>
            <a:ext cx="7778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/>
              <a:t>1. </a:t>
            </a:r>
            <a:r>
              <a:rPr lang="zh-CN" altLang="" sz="1400" u="sng"/>
              <a:t>处理</a:t>
            </a:r>
            <a:r>
              <a:rPr lang="en-US" altLang="zh-CN" sz="1400" u="sng"/>
              <a:t>connect</a:t>
            </a:r>
            <a:r>
              <a:rPr lang="zh-CN" altLang="en-US" sz="1400" u="sng"/>
              <a:t>产生的错误</a:t>
            </a:r>
            <a:endParaRPr lang="zh-CN" altLang="en-US" sz="1400" u="sng"/>
          </a:p>
          <a:p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2. SOCK</a:t>
            </a:r>
            <a:r>
              <a:rPr lang="" altLang="en-US" sz="1400" u="sng"/>
              <a:t>_DGRAM</a:t>
            </a:r>
            <a:r>
              <a:rPr lang="zh-CN" altLang="" sz="1400" u="sng"/>
              <a:t>时采用</a:t>
            </a:r>
            <a:r>
              <a:rPr lang="en-US" altLang="zh-CN" sz="1400" u="sng"/>
              <a:t>connect</a:t>
            </a:r>
            <a:r>
              <a:rPr lang="zh-CN" altLang="en-US" sz="1400" u="sng"/>
              <a:t>的原因</a:t>
            </a:r>
            <a:endParaRPr lang="zh-CN" altLang="en-US" sz="14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套接字与建立连接</a:t>
            </a:r>
            <a:r>
              <a:rPr lang="en-US" altLang="zh-CN" b="1"/>
              <a:t>_</a:t>
            </a:r>
            <a:r>
              <a:rPr lang="" altLang="en-US" b="1"/>
              <a:t>listen</a:t>
            </a:r>
            <a:endParaRPr lang="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/>
              <a:t>int listen(int sockfd, int backlog)</a:t>
            </a:r>
            <a:r>
              <a:rPr lang="en-US" altLang="en-US" sz="1400" u="sng"/>
              <a:t>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883285" y="2867660"/>
            <a:ext cx="10205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1. </a:t>
            </a:r>
            <a:r>
              <a:rPr lang="" sz="1400" u="sng"/>
              <a:t>backlog</a:t>
            </a:r>
            <a:r>
              <a:rPr lang="zh-CN" altLang="" sz="1400" u="sng"/>
              <a:t>值得是允许同时进行三次握手的最大连接数目，一旦队列满，系统会拒绝多余的连接请求</a:t>
            </a:r>
            <a:endParaRPr lang="zh-CN" altLang="en-US" sz="1400" u="sng"/>
          </a:p>
          <a:p>
            <a:endParaRPr lang="zh-CN" altLang="en-US" sz="14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套接字与建立连接</a:t>
            </a:r>
            <a:r>
              <a:rPr lang="en-US" altLang="zh-CN" b="1"/>
              <a:t>_</a:t>
            </a:r>
            <a:r>
              <a:rPr lang="en-US" altLang="en-US" b="1"/>
              <a:t>accept</a:t>
            </a:r>
            <a:endParaRPr lang="en-US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784860" y="1223645"/>
            <a:ext cx="1193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acc</a:t>
            </a:r>
            <a:r>
              <a:rPr lang="" altLang="en-US" sz="1400" u="sng"/>
              <a:t>ept(int sockfd, struct sockaddr *addr, socklen_t len);</a:t>
            </a:r>
            <a:endParaRPr lang="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成功，返回文件描述符，失败，返回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883285" y="2867660"/>
            <a:ext cx="102057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 </a:t>
            </a:r>
            <a:r>
              <a:rPr lang="zh-CN" altLang="en-US" sz="1400" u="sng"/>
              <a:t>如果没有连接请求到来，</a:t>
            </a:r>
            <a:r>
              <a:rPr lang="en-US" altLang="zh-CN" sz="1400" u="sng"/>
              <a:t>accept</a:t>
            </a:r>
            <a:r>
              <a:rPr lang="zh-CN" altLang="en-US" sz="1400" u="sng"/>
              <a:t>会阻塞直到请求到来，如果</a:t>
            </a:r>
            <a:r>
              <a:rPr lang="en-US" altLang="zh-CN" sz="1400" u="sng"/>
              <a:t>sockfd</a:t>
            </a:r>
            <a:r>
              <a:rPr lang="zh-CN" altLang="en-US" sz="1400" u="sng"/>
              <a:t>为非阻塞的模式，那么</a:t>
            </a:r>
            <a:r>
              <a:rPr lang="en-US" altLang="zh-CN" sz="1400" u="sng"/>
              <a:t>accept</a:t>
            </a:r>
            <a:r>
              <a:rPr lang="zh-CN" altLang="en-US" sz="1400" u="sng"/>
              <a:t>在没有连接请求的时候直接返回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，并设置错误号为</a:t>
            </a:r>
            <a:r>
              <a:rPr lang="" altLang="zh-CN" sz="1400" u="sng"/>
              <a:t>EAGAIN</a:t>
            </a:r>
            <a:r>
              <a:rPr lang="zh-CN" altLang="" sz="1400" u="sng"/>
              <a:t>或者</a:t>
            </a:r>
            <a:r>
              <a:rPr lang="en-US" altLang="zh-CN" sz="1400" u="sng"/>
              <a:t>EWOULDBLOCK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2.</a:t>
            </a:r>
            <a:r>
              <a:rPr lang="zh-CN" altLang="en-US" sz="1400" u="sng"/>
              <a:t>返回的是文件描述符与调用</a:t>
            </a:r>
            <a:r>
              <a:rPr lang="en-US" altLang="zh-CN" sz="1400" u="sng"/>
              <a:t>connect</a:t>
            </a:r>
            <a:r>
              <a:rPr lang="zh-CN" altLang="en-US" sz="1400" u="sng"/>
              <a:t>的客户端相连，这个文件描述符与传给</a:t>
            </a:r>
            <a:r>
              <a:rPr lang="en-US" altLang="zh-CN" sz="1400" u="sng"/>
              <a:t>accept</a:t>
            </a:r>
            <a:r>
              <a:rPr lang="zh-CN" altLang="en-US" sz="1400" u="sng"/>
              <a:t>的描述符具有相同的套接字类型和地址族。原始的套接字没有关联到这个连接，而是继续保持可用状态接受客户端的连接。</a:t>
            </a:r>
            <a:endParaRPr lang="zh-CN" altLang="en-US" sz="1400" u="sng"/>
          </a:p>
          <a:p>
            <a:endParaRPr lang="zh-CN" altLang="en-US" sz="14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数据传输</a:t>
            </a:r>
            <a:r>
              <a:rPr lang="" altLang="zh-CN" b="1"/>
              <a:t>_</a:t>
            </a:r>
            <a:r>
              <a:rPr lang="zh-CN" altLang="" b="1"/>
              <a:t>发送</a:t>
            </a:r>
            <a:endParaRPr lang="zh-CN" altLang="" b="1"/>
          </a:p>
        </p:txBody>
      </p:sp>
      <p:sp>
        <p:nvSpPr>
          <p:cNvPr id="2" name="Text Box 1"/>
          <p:cNvSpPr txBox="true"/>
          <p:nvPr/>
        </p:nvSpPr>
        <p:spPr>
          <a:xfrm>
            <a:off x="784860" y="1223645"/>
            <a:ext cx="11938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ssi</a:t>
            </a:r>
            <a:r>
              <a:rPr lang="" altLang="en-US" sz="1400" u="sng"/>
              <a:t>ze_t send(int sockfd, const void *buf, size_t nbytes, int flags);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成功，返回发送的字节数，失败，返回</a:t>
            </a:r>
            <a:r>
              <a:rPr lang="en-US" altLang="zh-CN" sz="1400" u="sng"/>
              <a:t>-1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ssize</a:t>
            </a:r>
            <a:r>
              <a:rPr lang="" altLang="en-US" sz="1400" u="sng"/>
              <a:t>_t sendto(int sockfd, const void *buf, size_t nbytes, int flags, const struct sockaddr *destaddr, socklen_t destlen);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en-US" sz="1400" u="sng">
                <a:sym typeface="+mn-ea"/>
              </a:rPr>
              <a:t>成功，返回发送的字节数，失败，返回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r>
              <a:rPr lang="en-US" altLang="" sz="1400" u="sng"/>
              <a:t>ssize</a:t>
            </a:r>
            <a:r>
              <a:rPr lang="" altLang="en-US" sz="1400" u="sng"/>
              <a:t>_t sendmsg(int sockfd, const struct msghdr *msg, int flags);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en-US" sz="1400" u="sng">
                <a:sym typeface="+mn-ea"/>
              </a:rPr>
              <a:t>成功，返回发送的字节数，失败，返回</a:t>
            </a:r>
            <a:r>
              <a:rPr lang="en-US" altLang="zh-CN" sz="1400" u="sng">
                <a:sym typeface="+mn-ea"/>
              </a:rPr>
              <a:t>-1</a:t>
            </a:r>
            <a:endParaRPr lang="" altLang="en-US" sz="1400" u="sng"/>
          </a:p>
          <a:p>
            <a:endParaRPr lang="" altLang="en-US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784860" y="4178935"/>
            <a:ext cx="10205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 flags</a:t>
            </a:r>
            <a:r>
              <a:rPr lang="zh-CN" altLang="en-US" sz="1400" u="sng"/>
              <a:t>用来设置其他的高级特性，例如允许带外数据，一般默认设置为</a:t>
            </a:r>
            <a:r>
              <a:rPr lang="en-US" altLang="zh-CN" sz="1400" u="sng"/>
              <a:t>0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" altLang="en-US" sz="1400" u="sng"/>
              <a:t>2.send</a:t>
            </a:r>
            <a:r>
              <a:rPr lang="zh-CN" altLang="" sz="1400" u="sng"/>
              <a:t>会发送给</a:t>
            </a:r>
            <a:r>
              <a:rPr lang="en-US" altLang="zh-CN" sz="1400" u="sng"/>
              <a:t>sockfd</a:t>
            </a:r>
            <a:r>
              <a:rPr lang="zh-CN" altLang="en-US" sz="1400" u="sng"/>
              <a:t>中绑定的对端地址。</a:t>
            </a:r>
            <a:r>
              <a:rPr lang="en-US" altLang="zh-CN" sz="1400" u="sng"/>
              <a:t> </a:t>
            </a:r>
            <a:r>
              <a:rPr lang="zh-CN" altLang="en-US" sz="1400" u="sng"/>
              <a:t>如果</a:t>
            </a:r>
            <a:r>
              <a:rPr lang="en-US" altLang="zh-CN" sz="1400" u="sng"/>
              <a:t>send</a:t>
            </a:r>
            <a:r>
              <a:rPr lang="zh-CN" altLang="en-US" sz="1400" u="sng"/>
              <a:t>中没有绑定，那将不能使用</a:t>
            </a:r>
            <a:r>
              <a:rPr lang="en-US" altLang="zh-CN" sz="1400" u="sng"/>
              <a:t>send</a:t>
            </a:r>
            <a:r>
              <a:rPr lang="zh-CN" altLang="en-US" sz="1400" u="sng"/>
              <a:t>。一般调用了</a:t>
            </a:r>
            <a:r>
              <a:rPr lang="en-US" altLang="zh-CN" sz="1400" u="sng"/>
              <a:t>connect</a:t>
            </a:r>
            <a:r>
              <a:rPr lang="zh-CN" altLang="en-US" sz="1400" u="sng"/>
              <a:t>的文件描述符，和</a:t>
            </a:r>
            <a:r>
              <a:rPr lang="en-US" altLang="zh-CN" sz="1400" u="sng"/>
              <a:t>accept</a:t>
            </a:r>
            <a:r>
              <a:rPr lang="zh-CN" altLang="en-US" sz="1400" u="sng"/>
              <a:t>返回的文件描述符都会绑定对端地址。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3.sendto</a:t>
            </a:r>
            <a:r>
              <a:rPr lang="zh-CN" altLang="en-US" sz="1400" u="sng"/>
              <a:t>不需要绑定对端地址。需要在调用的时候显式的指定</a:t>
            </a:r>
            <a:endParaRPr lang="en-US" altLang="zh-CN" sz="1400" u="sng"/>
          </a:p>
          <a:p>
            <a:endParaRPr lang="en-US" altLang="zh-CN" sz="1400" u="sng"/>
          </a:p>
          <a:p>
            <a:endParaRPr lang="zh-CN" altLang="en-US" sz="1400" u="sng"/>
          </a:p>
          <a:p>
            <a:endParaRPr lang="zh-CN" altLang="en-US" sz="14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数据传输</a:t>
            </a:r>
            <a:r>
              <a:rPr lang="en-US" altLang="zh-CN" b="1"/>
              <a:t>_</a:t>
            </a:r>
            <a:r>
              <a:rPr lang="zh-CN" altLang="en-US" b="1"/>
              <a:t>接收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793115" y="2327910"/>
            <a:ext cx="11938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ssi</a:t>
            </a:r>
            <a:r>
              <a:rPr lang="en-US" altLang="en-US" sz="1400" u="sng"/>
              <a:t>ze_t recv(int sockfd, const void *buf, size_t nbytes, int flags);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成功，返回接收的字节数，失败，返回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，如果已经没有数据或对等方已经按序结束，返回</a:t>
            </a:r>
            <a:r>
              <a:rPr lang="en-US" altLang="zh-CN" sz="1400" u="sng"/>
              <a:t>0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ssize</a:t>
            </a:r>
            <a:r>
              <a:rPr lang="en-US" altLang="en-US" sz="1400" u="sng"/>
              <a:t>_t recvfrom(int sockfd, const void *buf, size_t nbytes, int flags, struct sockaddr *destaddr, socklen_t </a:t>
            </a:r>
            <a:r>
              <a:rPr lang="" altLang="en-US" sz="1400" u="sng"/>
              <a:t>*</a:t>
            </a:r>
            <a:r>
              <a:rPr lang="en-US" altLang="en-US" sz="1400" u="sng"/>
              <a:t>destlen);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>
                <a:sym typeface="+mn-ea"/>
              </a:rPr>
              <a:t>成功，返回接收的字节数，失败，返回</a:t>
            </a:r>
            <a:r>
              <a:rPr lang="en-US" altLang="zh-CN" sz="1400" u="sng">
                <a:sym typeface="+mn-ea"/>
              </a:rPr>
              <a:t>-1</a:t>
            </a:r>
            <a:r>
              <a:rPr lang="zh-CN" altLang="en-US" sz="1400" u="sng">
                <a:sym typeface="+mn-ea"/>
              </a:rPr>
              <a:t>，如果已经没有数据或对等方已经按序结束，返回</a:t>
            </a:r>
            <a:r>
              <a:rPr lang="en-US" altLang="zh-CN" sz="1400" u="sng">
                <a:sym typeface="+mn-ea"/>
              </a:rPr>
              <a:t>0</a:t>
            </a:r>
            <a:r>
              <a:rPr lang="" altLang="en-US" sz="1400" u="sng">
                <a:sym typeface="+mn-ea"/>
              </a:rPr>
              <a:t>, </a:t>
            </a:r>
            <a:r>
              <a:rPr lang="zh-CN" altLang="" sz="1400" u="sng">
                <a:sym typeface="+mn-ea"/>
              </a:rPr>
              <a:t>并且获得发送方的地址信息</a:t>
            </a:r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r>
              <a:rPr lang="en-US" altLang="en-US" sz="1400" u="sng"/>
              <a:t>ssize_t recvmsg(int sockfd, struct msghdr *msg, int flags);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>
                <a:sym typeface="+mn-ea"/>
              </a:rPr>
              <a:t>成功，返回接收的字节数，失败，返回</a:t>
            </a:r>
            <a:r>
              <a:rPr lang="en-US" altLang="zh-CN" sz="1400" u="sng">
                <a:sym typeface="+mn-ea"/>
              </a:rPr>
              <a:t>-1</a:t>
            </a:r>
            <a:r>
              <a:rPr lang="zh-CN" altLang="en-US" sz="1400" u="sng">
                <a:sym typeface="+mn-ea"/>
              </a:rPr>
              <a:t>，如果已经没有数据或对等方已经按序结束，返回</a:t>
            </a:r>
            <a:r>
              <a:rPr lang="en-US" altLang="zh-CN" sz="1400" u="sng">
                <a:sym typeface="+mn-ea"/>
              </a:rPr>
              <a:t>0</a:t>
            </a:r>
            <a:endParaRPr lang="en-US" altLang="en-US" sz="1400" u="sng"/>
          </a:p>
          <a:p>
            <a:endParaRPr lang="en-US" altLang="en-US" sz="14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" b="1"/>
              <a:t>套接字选项</a:t>
            </a:r>
            <a:endParaRPr lang="zh-CN" altLang="" b="1"/>
          </a:p>
        </p:txBody>
      </p:sp>
      <p:sp>
        <p:nvSpPr>
          <p:cNvPr id="2" name="Text Box 1"/>
          <p:cNvSpPr txBox="true"/>
          <p:nvPr/>
        </p:nvSpPr>
        <p:spPr>
          <a:xfrm>
            <a:off x="1424940" y="2138045"/>
            <a:ext cx="98933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</a:t>
            </a:r>
            <a:r>
              <a:rPr lang="" altLang="en-US" sz="1400" u="sng"/>
              <a:t> setsockopt(int sockfd, int level, int option, const void *val, socklen_t len)</a:t>
            </a:r>
            <a:r>
              <a:rPr lang="en-US" altLang="en-US" sz="1400" u="sng"/>
              <a:t>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" altLang="en-US" sz="1400" u="sng"/>
              <a:t>int getsockopt(int sockfd, int level, int option, void *val,socklen_t *lenp); 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424940" y="538480"/>
            <a:ext cx="9893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可以获取和设置下面三种：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通用选项，工作在所有的套接字类型，</a:t>
            </a:r>
            <a:r>
              <a:rPr lang="en-US" altLang="zh-CN" sz="1400" u="sng"/>
              <a:t>level</a:t>
            </a:r>
            <a:r>
              <a:rPr lang="zh-CN" altLang="en-US" sz="1400" u="sng"/>
              <a:t>设置为</a:t>
            </a:r>
            <a:r>
              <a:rPr lang="en-US" altLang="zh-CN" sz="1400" u="sng"/>
              <a:t>SOL</a:t>
            </a:r>
            <a:r>
              <a:rPr lang="" altLang="en-US" sz="1400" u="sng"/>
              <a:t>_SOCKET</a:t>
            </a:r>
            <a:endParaRPr lang="en-US" altLang="zh-CN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在套接字层次管理的选项，但是依赖下层协议的支持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特定于某协议的选项，每个协议独有的</a:t>
            </a:r>
            <a:endParaRPr lang="zh-CN" altLang="en-US" sz="14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" b="1"/>
              <a:t>带外数据</a:t>
            </a:r>
            <a:endParaRPr lang="zh-CN" altLang="" b="1"/>
          </a:p>
        </p:txBody>
      </p:sp>
      <p:sp>
        <p:nvSpPr>
          <p:cNvPr id="4" name="Text Box 3"/>
          <p:cNvSpPr txBox="true"/>
          <p:nvPr/>
        </p:nvSpPr>
        <p:spPr>
          <a:xfrm>
            <a:off x="509905" y="1755140"/>
            <a:ext cx="1145413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带外数据：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与普通数据相比，它允许更高优先级的数据传输，带外数据先行传输，即使发送队列已有数据。</a:t>
            </a:r>
            <a:r>
              <a:rPr lang="en-US" altLang="zh-CN" sz="1400" u="sng"/>
              <a:t>TCP</a:t>
            </a:r>
            <a:r>
              <a:rPr lang="zh-CN" altLang="en-US" sz="1400" u="sng"/>
              <a:t>支持一个字节的紧急数据，如果发送的紧急数据超过一个字节，那只把最后一个字节视为紧急数据，</a:t>
            </a:r>
            <a:r>
              <a:rPr lang="en-US" altLang="zh-CN" sz="1400" u="sng"/>
              <a:t>UDP</a:t>
            </a:r>
            <a:r>
              <a:rPr lang="zh-CN" altLang="en-US" sz="1400" u="sng"/>
              <a:t>不支持。</a:t>
            </a:r>
            <a:endParaRPr lang="zh-CN" altLang="en-US" sz="1400" u="sng"/>
          </a:p>
          <a:p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如何产生？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在</a:t>
            </a:r>
            <a:r>
              <a:rPr lang="en-US" altLang="zh-CN" sz="1400" u="sng"/>
              <a:t>send</a:t>
            </a:r>
            <a:r>
              <a:rPr lang="zh-CN" altLang="en-US" sz="1400" u="sng"/>
              <a:t>的时候，将</a:t>
            </a:r>
            <a:r>
              <a:rPr lang="en-US" altLang="zh-CN" sz="1400" u="sng"/>
              <a:t>flag</a:t>
            </a:r>
            <a:r>
              <a:rPr lang="zh-CN" altLang="en-US" sz="1400" u="sng"/>
              <a:t>指定</a:t>
            </a:r>
            <a:r>
              <a:rPr lang="en-US" altLang="zh-CN" sz="1400" u="sng"/>
              <a:t>MSG</a:t>
            </a:r>
            <a:r>
              <a:rPr lang="" altLang="en-US" sz="1400" u="sng"/>
              <a:t>_OOB</a:t>
            </a:r>
            <a:r>
              <a:rPr lang="zh-CN" altLang="" sz="1400" u="sng"/>
              <a:t>。</a:t>
            </a:r>
            <a:endParaRPr lang="zh-CN" altLang="" sz="1400" u="sng"/>
          </a:p>
          <a:p>
            <a:endParaRPr lang="zh-CN" altLang="" sz="1400" u="sng"/>
          </a:p>
          <a:p>
            <a:r>
              <a:rPr lang="zh-CN" altLang="" sz="1400" u="sng"/>
              <a:t>如何处理紧急数据？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收到紧急数据时，会产生</a:t>
            </a:r>
            <a:r>
              <a:rPr lang="" altLang="zh-CN" sz="1400" u="sng"/>
              <a:t>SIGURG</a:t>
            </a:r>
            <a:r>
              <a:rPr lang="zh-CN" altLang="" sz="1400" u="sng"/>
              <a:t>信号，</a:t>
            </a:r>
            <a:r>
              <a:rPr lang="en-US" altLang="zh-CN" sz="1400" u="sng"/>
              <a:t> </a:t>
            </a:r>
            <a:r>
              <a:rPr lang="zh-CN" altLang="en-US" sz="1400" u="sng"/>
              <a:t>如果设置了套接字的拥有进程，该信号会被拥有进程接收</a:t>
            </a:r>
            <a:endParaRPr lang="zh-CN" altLang="en-US" sz="1400" u="sng"/>
          </a:p>
          <a:p>
            <a:r>
              <a:rPr lang="en-US" altLang="zh-CN" sz="1400" u="sng"/>
              <a:t>	fcntl</a:t>
            </a:r>
            <a:r>
              <a:rPr lang="" altLang="en-US" sz="1400" u="sng"/>
              <a:t>(sockfd, F_SETOWN, pid);</a:t>
            </a:r>
            <a:endParaRPr lang="" altLang="en-US" sz="1400" u="sng"/>
          </a:p>
          <a:p>
            <a:r>
              <a:rPr lang="" altLang="en-US" sz="1400" u="sng"/>
              <a:t>	fcntl(sockfd, F_GETOWN, 0);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en-US" sz="1400" u="sng"/>
              <a:t>紧急标记</a:t>
            </a:r>
            <a:r>
              <a:rPr lang="" altLang="zh-CN" sz="1400" u="sng"/>
              <a:t>:</a:t>
            </a:r>
            <a:r>
              <a:rPr lang="zh-CN" altLang="" sz="1400" u="sng"/>
              <a:t>将紧急数据放在普通的数据流中，提供一个紧急标记来标示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int sockatmark(int sockfd); //</a:t>
            </a:r>
            <a:r>
              <a:rPr lang="zh-CN" altLang="" sz="1400" u="sng"/>
              <a:t>在标记处，返回</a:t>
            </a:r>
            <a:r>
              <a:rPr lang="en-US" altLang="zh-CN" sz="1400" u="sng"/>
              <a:t>1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没在标记处，</a:t>
            </a:r>
            <a:r>
              <a:rPr lang="en-US" altLang="zh-CN" sz="1400" u="sng"/>
              <a:t> </a:t>
            </a:r>
            <a:r>
              <a:rPr lang="zh-CN" altLang="en-US" sz="1400" u="sng"/>
              <a:t>返回</a:t>
            </a:r>
            <a:r>
              <a:rPr lang="en-US" altLang="zh-CN" sz="1400" u="sng"/>
              <a:t>0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endParaRPr lang="en-US" altLang="zh-CN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当下一个要读取的字节在紧急标志处时，返回</a:t>
            </a:r>
            <a:r>
              <a:rPr lang="en-US" altLang="zh-CN" sz="1400" u="sng"/>
              <a:t>1</a:t>
            </a:r>
            <a:r>
              <a:rPr lang="zh-CN" altLang="en-US" sz="1400" u="sng"/>
              <a:t>；</a:t>
            </a:r>
            <a:endParaRPr lang="zh-CN" altLang="en-US" sz="1400" u="sng"/>
          </a:p>
          <a:p>
            <a:endParaRPr lang="zh-CN" altLang="en-US" sz="1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套接字：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2218690" y="889635"/>
            <a:ext cx="72110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抽象出来的通信端点接口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套接字被</a:t>
            </a:r>
            <a:r>
              <a:rPr lang="en-US" altLang="zh-CN" sz="1400" u="sng"/>
              <a:t>UNIX</a:t>
            </a:r>
            <a:r>
              <a:rPr lang="zh-CN" altLang="en-US" sz="1400" u="sng"/>
              <a:t>系统认为是一个文件描述符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可以指定网络上任意一个进程读取和发送数据</a:t>
            </a:r>
            <a:endParaRPr lang="zh-CN" altLang="en-US" sz="1400" u="sng"/>
          </a:p>
        </p:txBody>
      </p:sp>
      <p:sp>
        <p:nvSpPr>
          <p:cNvPr id="2" name="Text Box 1"/>
          <p:cNvSpPr txBox="true"/>
          <p:nvPr/>
        </p:nvSpPr>
        <p:spPr>
          <a:xfrm>
            <a:off x="960120" y="3035300"/>
            <a:ext cx="112483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1.int</a:t>
            </a:r>
            <a:r>
              <a:rPr lang="en-US" altLang="en-US" sz="1400" u="sng"/>
              <a:t> socket(int domain, int type, int protocal)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domain——</a:t>
            </a:r>
            <a:r>
              <a:rPr lang="zh-CN" altLang="en-US" sz="1400" u="sng"/>
              <a:t>确定通信的地址模式：</a:t>
            </a:r>
            <a:r>
              <a:rPr lang="en-US" altLang="zh-CN" sz="1400" u="sng"/>
              <a:t>A</a:t>
            </a:r>
            <a:r>
              <a:rPr lang="en-US" altLang="en-US" sz="1400" u="sng"/>
              <a:t>F_INET,  AF_INET6, AF_UNIX(AF_LOCAL), AF_UNSPEC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type——</a:t>
            </a:r>
            <a:r>
              <a:rPr lang="zh-CN" altLang="en-US" sz="1400" u="sng"/>
              <a:t>确定套接字类型，即想要的服务特点：</a:t>
            </a:r>
            <a:r>
              <a:rPr lang="en-US" altLang="zh-CN" sz="1400" u="sng"/>
              <a:t>SOCK_DGRAM, SOCK_RAM, SOCK_SEQPACKET,SOCK_STREAM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en-US" sz="1400" u="sng"/>
              <a:t>protocol——</a:t>
            </a:r>
            <a:r>
              <a:rPr lang="zh-CN" altLang="en-US" sz="1400" u="sng"/>
              <a:t>在</a:t>
            </a:r>
            <a:r>
              <a:rPr lang="en-US" altLang="zh-CN" sz="1400" u="sng"/>
              <a:t>domain</a:t>
            </a:r>
            <a:r>
              <a:rPr lang="zh-CN" altLang="en-US" sz="1400" u="sng"/>
              <a:t>和</a:t>
            </a:r>
            <a:r>
              <a:rPr lang="en-US" altLang="zh-CN" sz="1400" u="sng"/>
              <a:t>type</a:t>
            </a:r>
            <a:r>
              <a:rPr lang="zh-CN" altLang="en-US" sz="1400" u="sng"/>
              <a:t>的约束下，选择的具体的通信协议，默认为</a:t>
            </a:r>
            <a:r>
              <a:rPr lang="en-US" altLang="zh-CN" sz="1400" u="sng"/>
              <a:t>0</a:t>
            </a:r>
            <a:r>
              <a:rPr lang="zh-CN" altLang="en-US" sz="1400" u="sng"/>
              <a:t>，即选择对应的默认协议</a:t>
            </a:r>
            <a:endParaRPr lang="zh-CN" altLang="en-US" sz="1400" u="sng"/>
          </a:p>
          <a:p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succ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返回文件描述符，</a:t>
            </a:r>
            <a:r>
              <a:rPr lang="en-US" altLang="zh-CN" sz="1400" u="sng"/>
              <a:t>err</a:t>
            </a:r>
            <a:r>
              <a:rPr lang="zh-CN" altLang="en-US" sz="1400" u="sng"/>
              <a:t>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建立：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193165" y="1353185"/>
            <a:ext cx="112483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1.int</a:t>
            </a:r>
            <a:r>
              <a:rPr lang="en-US" altLang="en-US" sz="1400" u="sng"/>
              <a:t> socket(int domain, int type, int protocal)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domain——</a:t>
            </a:r>
            <a:r>
              <a:rPr lang="zh-CN" altLang="en-US" sz="1400" u="sng"/>
              <a:t>确定通信的地址模式：</a:t>
            </a:r>
            <a:r>
              <a:rPr lang="en-US" altLang="zh-CN" sz="1400" u="sng"/>
              <a:t>A</a:t>
            </a:r>
            <a:r>
              <a:rPr lang="en-US" altLang="en-US" sz="1400" u="sng"/>
              <a:t>F_INET,  AF_INET6, AF_UNIX(AF_LOCAL), AF_UNSPEC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type——</a:t>
            </a:r>
            <a:r>
              <a:rPr lang="zh-CN" altLang="en-US" sz="1400" u="sng"/>
              <a:t>确定套接字类型，即想要的服务特点：</a:t>
            </a:r>
            <a:r>
              <a:rPr lang="en-US" altLang="zh-CN" sz="1400" u="sng"/>
              <a:t>SOCK_DGRAM, SOCK_RAM, SOCK_SEQPACKET,SOCK_STREAM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en-US" sz="1400" u="sng"/>
              <a:t>protocol——</a:t>
            </a:r>
            <a:r>
              <a:rPr lang="zh-CN" altLang="en-US" sz="1400" u="sng"/>
              <a:t>在</a:t>
            </a:r>
            <a:r>
              <a:rPr lang="en-US" altLang="zh-CN" sz="1400" u="sng"/>
              <a:t>domain</a:t>
            </a:r>
            <a:r>
              <a:rPr lang="zh-CN" altLang="en-US" sz="1400" u="sng"/>
              <a:t>和</a:t>
            </a:r>
            <a:r>
              <a:rPr lang="en-US" altLang="zh-CN" sz="1400" u="sng"/>
              <a:t>type</a:t>
            </a:r>
            <a:r>
              <a:rPr lang="zh-CN" altLang="en-US" sz="1400" u="sng"/>
              <a:t>的约束下，选择的具体的通信协议，默认为</a:t>
            </a:r>
            <a:r>
              <a:rPr lang="en-US" altLang="zh-CN" sz="1400" u="sng"/>
              <a:t>0</a:t>
            </a:r>
            <a:r>
              <a:rPr lang="zh-CN" altLang="en-US" sz="1400" u="sng"/>
              <a:t>，即选择对应的默认协议</a:t>
            </a:r>
            <a:endParaRPr lang="zh-CN" altLang="en-US" sz="1400" u="sng"/>
          </a:p>
          <a:p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succ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返回文件描述符，</a:t>
            </a:r>
            <a:r>
              <a:rPr lang="en-US" altLang="zh-CN" sz="1400" u="sng"/>
              <a:t>err</a:t>
            </a:r>
            <a:r>
              <a:rPr lang="zh-CN" altLang="en-US" sz="1400" u="sng"/>
              <a:t>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关闭套接字：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397510" y="1922780"/>
            <a:ext cx="112483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 int</a:t>
            </a:r>
            <a:r>
              <a:rPr lang="en-US" altLang="en-US" sz="1400" u="sng"/>
              <a:t> close(int fd)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释放文件描述符，但是只有在指向文件表项的文件描述符指针数目为</a:t>
            </a:r>
            <a:r>
              <a:rPr lang="en-US" altLang="zh-CN" sz="1400" u="sng"/>
              <a:t>1</a:t>
            </a:r>
            <a:r>
              <a:rPr lang="zh-CN" altLang="en-US" sz="1400" u="sng"/>
              <a:t>的时候，在</a:t>
            </a:r>
            <a:r>
              <a:rPr lang="en-US" altLang="zh-CN" sz="1400" u="sng"/>
              <a:t>close</a:t>
            </a:r>
            <a:r>
              <a:rPr lang="zh-CN" altLang="en-US" sz="1400" u="sng"/>
              <a:t>后才会彻底的关闭该套接字，否则，其他指向该文件表的文件描述符依旧可以来进行读写操作。</a:t>
            </a:r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2. int shutdown(int fd, int how)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不管引用计数，直接关闭这个文件的读写特性，所有指向该文件表的文件描述符都会被设置成相同的状态</a:t>
            </a:r>
            <a:endParaRPr lang="zh-CN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how: SHUT_RD, SHUT_WR, SHUT_RDWR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zh-CN" sz="1400" u="sng">
                <a:sym typeface="+mn-ea"/>
              </a:rPr>
              <a:t>suc, </a:t>
            </a:r>
            <a:r>
              <a:rPr lang="en-US" altLang="en-US" sz="1400" u="sng">
                <a:sym typeface="+mn-ea"/>
              </a:rPr>
              <a:t>re 0</a:t>
            </a:r>
            <a:r>
              <a:rPr lang="zh-CN" altLang="en-US" sz="1400" u="sng">
                <a:sym typeface="+mn-ea"/>
              </a:rPr>
              <a:t>，</a:t>
            </a:r>
            <a:r>
              <a:rPr lang="en-US" altLang="zh-CN" sz="1400" u="sng">
                <a:sym typeface="+mn-ea"/>
              </a:rPr>
              <a:t> else re </a:t>
            </a:r>
            <a:r>
              <a:rPr lang="en-US" altLang="en-US" sz="1400" u="sng">
                <a:sym typeface="+mn-ea"/>
              </a:rPr>
              <a:t>-1</a:t>
            </a:r>
            <a:endParaRPr lang="en-US" altLang="en-US" sz="14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字节序：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2115820" y="1370330"/>
            <a:ext cx="1124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数据的低位存储在低地址就是小端字节序，</a:t>
            </a:r>
            <a:r>
              <a:rPr lang="en-US" altLang="zh-CN" sz="1400" u="sng"/>
              <a:t> </a:t>
            </a:r>
            <a:r>
              <a:rPr lang="zh-CN" altLang="en-US" sz="1400" u="sng"/>
              <a:t>存储在高地址就是大端字节序</a:t>
            </a:r>
            <a:endParaRPr lang="zh-CN" altLang="en-US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4727575" y="3438525"/>
            <a:ext cx="32753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u="sng"/>
              <a:t>字节序转换</a:t>
            </a:r>
            <a:endParaRPr 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uin</a:t>
            </a:r>
            <a:r>
              <a:rPr lang="en-US" altLang="en-US" sz="1400" u="sng"/>
              <a:t>t32_t htonl(uint32_t hostint32)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uint32_t ntohl(uint32_t netint32)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zh-CN" sz="1400" u="sng">
                <a:sym typeface="+mn-ea"/>
              </a:rPr>
              <a:t>uin</a:t>
            </a:r>
            <a:r>
              <a:rPr lang="en-US" altLang="en-US" sz="1400" u="sng">
                <a:sym typeface="+mn-ea"/>
              </a:rPr>
              <a:t>t16_t htonl(uint16_t hostint16)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>
                <a:sym typeface="+mn-ea"/>
              </a:rPr>
              <a:t>uint16_t ntohl(uint16_t netint16)</a:t>
            </a:r>
            <a:endParaRPr lang="en-US" altLang="en-US" sz="1400" u="sng"/>
          </a:p>
          <a:p>
            <a:endParaRPr lang="en-US" altLang="en-US" sz="1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地址格式：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939925" y="299085"/>
            <a:ext cx="1124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套接字描述网络进程地址的数据结构</a:t>
            </a:r>
            <a:endParaRPr lang="zh-CN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2554605" y="1281430"/>
            <a:ext cx="58204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struct sockaddr</a:t>
            </a:r>
            <a:endParaRPr lang="en-US" altLang="en-US"/>
          </a:p>
          <a:p>
            <a:r>
              <a:rPr lang="en-US" altLang="en-US"/>
              <a:t>{</a:t>
            </a:r>
            <a:endParaRPr lang="en-US" altLang="en-US"/>
          </a:p>
          <a:p>
            <a:r>
              <a:rPr lang="en-US" altLang="en-US"/>
              <a:t>    sa_family_t sa_family;  //</a:t>
            </a:r>
            <a:r>
              <a:rPr lang="zh-CN" altLang="en-US"/>
              <a:t>必须有的字段，代表地址簇</a:t>
            </a:r>
            <a:endParaRPr lang="en-US" altLang="en-US"/>
          </a:p>
          <a:p>
            <a:r>
              <a:rPr lang="en-US" altLang="en-US"/>
              <a:t>    char sa_data[];//</a:t>
            </a:r>
            <a:r>
              <a:rPr lang="zh-CN" altLang="en-US"/>
              <a:t>基于特定系统的自己的实现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2554605" y="3086100"/>
            <a:ext cx="58204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struct in_addr</a:t>
            </a:r>
            <a:endParaRPr lang="en-US" altLang="en-US"/>
          </a:p>
          <a:p>
            <a:r>
              <a:rPr lang="en-US" altLang="en-US"/>
              <a:t>{</a:t>
            </a:r>
            <a:endParaRPr lang="en-US" altLang="en-US"/>
          </a:p>
          <a:p>
            <a:r>
              <a:rPr lang="en-US" altLang="en-US"/>
              <a:t>    in_addr_t s_addr;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struct sockaddr_in</a:t>
            </a:r>
            <a:endParaRPr lang="en-US" altLang="en-US"/>
          </a:p>
          <a:p>
            <a:r>
              <a:rPr lang="en-US" altLang="en-US"/>
              <a:t>{</a:t>
            </a:r>
            <a:endParaRPr lang="en-US" altLang="en-US"/>
          </a:p>
          <a:p>
            <a:r>
              <a:rPr lang="en-US" altLang="en-US"/>
              <a:t>    sa_family_t sa_family;  //</a:t>
            </a:r>
            <a:r>
              <a:rPr lang="zh-CN" altLang="en-US"/>
              <a:t>必须有的字段，代表地址簇</a:t>
            </a:r>
            <a:endParaRPr lang="en-US" altLang="en-US"/>
          </a:p>
          <a:p>
            <a:r>
              <a:rPr lang="en-US" altLang="en-US"/>
              <a:t>    in_port_t sin_port;//</a:t>
            </a:r>
            <a:r>
              <a:rPr lang="zh-CN" altLang="en-US"/>
              <a:t>端口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str</a:t>
            </a:r>
            <a:r>
              <a:rPr lang="en-US" altLang="en-US"/>
              <a:t>uct in_addr sin_addr;//IP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unsigned char sin_zero[8]; //</a:t>
            </a:r>
            <a:r>
              <a:rPr lang="zh-CN" altLang="en-US"/>
              <a:t>全部被</a:t>
            </a:r>
            <a:r>
              <a:rPr lang="en-US" altLang="zh-CN"/>
              <a:t>0</a:t>
            </a:r>
            <a:r>
              <a:rPr lang="zh-CN" altLang="en-US"/>
              <a:t>填充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334895" y="1237615"/>
            <a:ext cx="6243320" cy="162433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43150" y="3086100"/>
            <a:ext cx="6243320" cy="341503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8999855" y="1746250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8999855" y="4446270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</a:t>
            </a:r>
            <a:r>
              <a:rPr lang="zh-CN" altLang="en-US"/>
              <a:t>下实现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459740" y="276860"/>
            <a:ext cx="565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IP</a:t>
            </a:r>
            <a:r>
              <a:rPr lang="zh-CN" altLang="en-US" b="1"/>
              <a:t>地址序列化</a:t>
            </a:r>
            <a:r>
              <a:rPr lang="en-US" altLang="zh-CN" b="1"/>
              <a:t>(</a:t>
            </a:r>
            <a:r>
              <a:rPr lang="zh-CN" altLang="en-US" b="1"/>
              <a:t>人类习惯的点分十进制字符串表达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869440" y="2591435"/>
            <a:ext cx="71037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const</a:t>
            </a:r>
            <a:r>
              <a:rPr lang="en-US" altLang="en-US" sz="1400" u="sng"/>
              <a:t> char *inet_ntop(int domain, const void *addr, char *str, socklen_t size)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succ,  re </a:t>
            </a:r>
            <a:r>
              <a:rPr lang="zh-CN" altLang="en-US" sz="1400" u="sng"/>
              <a:t>序列化后的地址字符串，</a:t>
            </a:r>
            <a:r>
              <a:rPr lang="en-US" altLang="zh-CN" sz="1400" u="sng"/>
              <a:t> else re NULL</a:t>
            </a:r>
            <a:endParaRPr lang="en-US" altLang="zh-CN" sz="1400" u="sng"/>
          </a:p>
          <a:p>
            <a:endParaRPr lang="en-US" altLang="zh-CN" sz="1400" u="sng"/>
          </a:p>
          <a:p>
            <a:endParaRPr lang="en-US" altLang="zh-CN" sz="1400" u="sng"/>
          </a:p>
          <a:p>
            <a:r>
              <a:rPr lang="en-US" altLang="en-US" sz="1400" u="sng"/>
              <a:t>int inet_pton(int domain, const char *str, void *addr);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succ, re 1; </a:t>
            </a:r>
            <a:r>
              <a:rPr lang="zh-CN" altLang="en-US" sz="1400" u="sng"/>
              <a:t>格式错误</a:t>
            </a:r>
            <a:r>
              <a:rPr lang="en-US" altLang="zh-CN" sz="1400" u="sng"/>
              <a:t> re 0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/>
              <a:t>失败</a:t>
            </a:r>
            <a:r>
              <a:rPr lang="en-US" altLang="zh-CN" sz="1400" u="sng"/>
              <a:t> re -1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460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访问网络配置信息</a:t>
            </a:r>
            <a:r>
              <a:rPr lang="" altLang="zh-CN" b="1"/>
              <a:t>_</a:t>
            </a:r>
            <a:r>
              <a:rPr lang="zh-CN" altLang="" b="1"/>
              <a:t>主机信息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537335" y="2287270"/>
            <a:ext cx="98158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str</a:t>
            </a:r>
            <a:r>
              <a:rPr lang="" altLang="en-US" sz="1400" u="sng"/>
              <a:t>uct hostent * gethostent(void); 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打开网络信息配置文件，并将其中一个条目的数据返回，重复调用，会继续读接下来的条目。出错返回</a:t>
            </a:r>
            <a:r>
              <a:rPr lang="en-US" altLang="zh-CN" sz="1400" u="sng"/>
              <a:t>NULL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void</a:t>
            </a:r>
            <a:r>
              <a:rPr lang="" altLang="en-US" sz="1400" u="sng"/>
              <a:t> sethostent(int stayopen);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打开配置文件，如果文件已经被打开，就会回绕。</a:t>
            </a:r>
            <a:r>
              <a:rPr lang="en-US" altLang="zh-CN" sz="1400" u="sng"/>
              <a:t>stay</a:t>
            </a:r>
            <a:r>
              <a:rPr lang="" altLang="en-US" sz="1400" u="sng"/>
              <a:t>open</a:t>
            </a:r>
            <a:r>
              <a:rPr lang="zh-CN" altLang="" sz="1400" u="sng"/>
              <a:t>！</a:t>
            </a:r>
            <a:r>
              <a:rPr lang="en-US" altLang="zh-CN" sz="1400" u="sng"/>
              <a:t>= 0</a:t>
            </a:r>
            <a:r>
              <a:rPr lang="zh-CN" altLang="en-US" sz="1400" u="sng"/>
              <a:t>时，在调用</a:t>
            </a:r>
            <a:r>
              <a:rPr lang="en-US" altLang="zh-CN" sz="1400" u="sng"/>
              <a:t>gethostent</a:t>
            </a:r>
            <a:r>
              <a:rPr lang="zh-CN" altLang="en-US" sz="1400" u="sng"/>
              <a:t>后，文件将保持打开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void endhostent</a:t>
            </a:r>
            <a:r>
              <a:rPr lang="" altLang="en-US" sz="1400" u="sng"/>
              <a:t>(void)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关闭配置文件</a:t>
            </a:r>
            <a:endParaRPr lang="zh-CN" altLang="" sz="14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226435" y="1424305"/>
            <a:ext cx="460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访问网络配置信息</a:t>
            </a:r>
            <a:r>
              <a:rPr lang="en-US" altLang="zh-CN" b="1"/>
              <a:t>_</a:t>
            </a:r>
            <a:r>
              <a:rPr lang="zh-CN" altLang="en-US" b="1"/>
              <a:t>网络名称和网络编号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3226435" y="2474595"/>
            <a:ext cx="460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访问网络配置信息</a:t>
            </a:r>
            <a:r>
              <a:rPr lang="en-US" altLang="zh-CN" b="1"/>
              <a:t>_</a:t>
            </a:r>
            <a:r>
              <a:rPr lang="zh-CN" altLang="en-US" b="1"/>
              <a:t>协议名称与编号映射</a:t>
            </a:r>
            <a:endParaRPr lang="en-US" altLang="zh-CN" sz="1400" b="1" u="sng"/>
          </a:p>
        </p:txBody>
      </p:sp>
      <p:sp>
        <p:nvSpPr>
          <p:cNvPr id="4" name="Text Box 3"/>
          <p:cNvSpPr txBox="true"/>
          <p:nvPr/>
        </p:nvSpPr>
        <p:spPr>
          <a:xfrm>
            <a:off x="3319145" y="3602355"/>
            <a:ext cx="460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访问网络配置信息</a:t>
            </a:r>
            <a:r>
              <a:rPr lang="en-US" altLang="zh-CN" b="1"/>
              <a:t>_</a:t>
            </a:r>
            <a:r>
              <a:rPr lang="zh-CN" altLang="en-US" b="1"/>
              <a:t>服务名称与端口号</a:t>
            </a:r>
            <a:r>
              <a:rPr lang="zh-CN" altLang="en-US" b="1"/>
              <a:t>映射</a:t>
            </a:r>
            <a:endParaRPr lang="en-US" altLang="zh-CN" sz="1400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Presentation</Application>
  <PresentationFormat>宽屏</PresentationFormat>
  <Paragraphs>262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SimSun</vt:lpstr>
      <vt:lpstr>Times New Roman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114</cp:revision>
  <dcterms:created xsi:type="dcterms:W3CDTF">2020-08-24T13:57:07Z</dcterms:created>
  <dcterms:modified xsi:type="dcterms:W3CDTF">2020-08-24T13:57:07Z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