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4862195" y="24955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UNIX</a:t>
            </a:r>
            <a:r>
              <a:rPr lang="zh-CN" altLang="en-US"/>
              <a:t>体系结构</a:t>
            </a:r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2131695" y="3432810"/>
            <a:ext cx="1027430" cy="1027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硬件</a:t>
            </a:r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3863340" y="3061970"/>
            <a:ext cx="1769745" cy="176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</a:t>
            </a:r>
            <a:r>
              <a:rPr lang="en-US" altLang="zh-CN"/>
              <a:t>/</a:t>
            </a:r>
            <a:r>
              <a:rPr lang="zh-CN" altLang="en-US"/>
              <a:t>操作系统</a:t>
            </a:r>
            <a:endParaRPr lang="zh-CN" altLang="en-US"/>
          </a:p>
        </p:txBody>
      </p:sp>
      <p:cxnSp>
        <p:nvCxnSpPr>
          <p:cNvPr id="6" name="Straight Arrow Connector 5"/>
          <p:cNvCxnSpPr>
            <a:stCxn id="3" idx="6"/>
            <a:endCxn id="5" idx="2"/>
          </p:cNvCxnSpPr>
          <p:nvPr/>
        </p:nvCxnSpPr>
        <p:spPr>
          <a:xfrm>
            <a:off x="3159125" y="3946525"/>
            <a:ext cx="704215" cy="6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58890" y="2061210"/>
            <a:ext cx="534670" cy="321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系统调用</a:t>
            </a:r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54675" y="3947160"/>
            <a:ext cx="704215" cy="6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97775" y="1569085"/>
            <a:ext cx="952500" cy="120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shell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97775" y="3252470"/>
            <a:ext cx="952500" cy="120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库函数</a:t>
            </a:r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597775" y="4831715"/>
            <a:ext cx="952500" cy="120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用户程序</a:t>
            </a:r>
            <a:endParaRPr lang="zh-CN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93560" y="3945890"/>
            <a:ext cx="704215" cy="6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3560" y="2355215"/>
            <a:ext cx="704215" cy="6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3560" y="5043805"/>
            <a:ext cx="704215" cy="63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90500" y="23812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重要知识点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998980" y="2482215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进程、线程</a:t>
            </a:r>
            <a:endParaRPr lang="zh-CN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98980" y="3040380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1998980" y="3710305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90500" y="23812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细节补充</a:t>
            </a:r>
            <a:endParaRPr lang="zh-CN" altLang=""/>
          </a:p>
        </p:txBody>
      </p:sp>
      <p:sp>
        <p:nvSpPr>
          <p:cNvPr id="9" name="Text Box 8"/>
          <p:cNvSpPr txBox="true"/>
          <p:nvPr/>
        </p:nvSpPr>
        <p:spPr>
          <a:xfrm>
            <a:off x="2672715" y="3103245"/>
            <a:ext cx="311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出错处理：</a:t>
            </a:r>
            <a:r>
              <a:rPr lang="" altLang="zh-CN"/>
              <a:t>errno</a:t>
            </a:r>
            <a:endParaRPr lang="" altLang="zh-CN"/>
          </a:p>
        </p:txBody>
      </p:sp>
      <p:sp>
        <p:nvSpPr>
          <p:cNvPr id="3" name="Text Box 2"/>
          <p:cNvSpPr txBox="true"/>
          <p:nvPr/>
        </p:nvSpPr>
        <p:spPr>
          <a:xfrm>
            <a:off x="5255260" y="2768600"/>
            <a:ext cx="3571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 </a:t>
            </a:r>
            <a:r>
              <a:rPr lang="zh-CN" altLang=""/>
              <a:t>出错后再查看</a:t>
            </a:r>
            <a:endParaRPr lang="zh-CN" altLang=""/>
          </a:p>
          <a:p>
            <a:r>
              <a:rPr lang="en-US" altLang="zh-CN"/>
              <a:t>2. </a:t>
            </a:r>
            <a:r>
              <a:rPr lang="zh-CN" altLang="en-US"/>
              <a:t>永不为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3. </a:t>
            </a:r>
            <a:r>
              <a:rPr lang="" altLang="en-US"/>
              <a:t>char *strerror(int errnum)</a:t>
            </a:r>
            <a:endParaRPr lang="" altLang="en-US"/>
          </a:p>
          <a:p>
            <a:r>
              <a:rPr lang="" altLang="en-US"/>
              <a:t>4. void perror(const char *msg)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90500" y="23812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细节补充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430655" y="3094355"/>
            <a:ext cx="311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用户标识</a:t>
            </a:r>
            <a:endParaRPr lang="zh-CN" altLang=""/>
          </a:p>
        </p:txBody>
      </p:sp>
      <p:sp>
        <p:nvSpPr>
          <p:cNvPr id="3" name="Text Box 2"/>
          <p:cNvSpPr txBox="true"/>
          <p:nvPr/>
        </p:nvSpPr>
        <p:spPr>
          <a:xfrm>
            <a:off x="5298440" y="2846070"/>
            <a:ext cx="3571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</a:t>
            </a:r>
            <a:r>
              <a:rPr lang="zh-CN" altLang="en-US"/>
              <a:t>用户</a:t>
            </a:r>
            <a:r>
              <a:rPr lang="en-US" altLang="zh-CN"/>
              <a:t>ID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组</a:t>
            </a:r>
            <a:r>
              <a:rPr lang="en-US" altLang="zh-CN"/>
              <a:t>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附属组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90500" y="23812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细节补充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430655" y="3094355"/>
            <a:ext cx="311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信号</a:t>
            </a:r>
            <a:endParaRPr lang="zh-CN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5298440" y="2846070"/>
            <a:ext cx="3571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</a:t>
            </a:r>
            <a:r>
              <a:rPr lang="zh-CN"/>
              <a:t>处理方式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产生信号的方式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190500" y="23812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细节补充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1430655" y="3094355"/>
            <a:ext cx="311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时间值</a:t>
            </a:r>
            <a:endParaRPr lang="zh-CN" altLang="en-US"/>
          </a:p>
        </p:txBody>
      </p:sp>
      <p:sp>
        <p:nvSpPr>
          <p:cNvPr id="3" name="Text Box 2"/>
          <p:cNvSpPr txBox="true"/>
          <p:nvPr/>
        </p:nvSpPr>
        <p:spPr>
          <a:xfrm>
            <a:off x="3556000" y="2484120"/>
            <a:ext cx="7530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</a:t>
            </a:r>
            <a:r>
              <a:rPr lang="zh-CN"/>
              <a:t>日历时间：自从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" altLang="en-US"/>
              <a:t>,1</a:t>
            </a:r>
            <a:r>
              <a:rPr lang="zh-CN" altLang=""/>
              <a:t>开始所经过的描述累加值，</a:t>
            </a:r>
            <a:r>
              <a:rPr lang="en-US" altLang="zh-CN"/>
              <a:t> tim</a:t>
            </a:r>
            <a:r>
              <a:rPr lang="" altLang="en-US"/>
              <a:t>e_t</a:t>
            </a:r>
            <a:endParaRPr lang="zh-CN" altLang=""/>
          </a:p>
          <a:p>
            <a:endParaRPr lang="zh-CN" altLang=""/>
          </a:p>
          <a:p>
            <a:r>
              <a:rPr lang="en-US" altLang="zh-CN"/>
              <a:t>2.</a:t>
            </a:r>
            <a:r>
              <a:rPr lang="zh-CN" altLang="en-US"/>
              <a:t>进程时间：</a:t>
            </a:r>
            <a:r>
              <a:rPr lang="" altLang="zh-CN"/>
              <a:t>CPU</a:t>
            </a:r>
            <a:r>
              <a:rPr lang="zh-CN" altLang=""/>
              <a:t>时间，用时钟滴答计算。</a:t>
            </a:r>
            <a:r>
              <a:rPr lang="en-US" altLang="zh-CN"/>
              <a:t> clock</a:t>
            </a:r>
            <a:r>
              <a:rPr lang="" altLang="en-US"/>
              <a:t>_t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如何度量一个进程的执行时间：时钟时间</a:t>
            </a:r>
            <a:r>
              <a:rPr lang="en-US" altLang="zh-CN"/>
              <a:t> </a:t>
            </a:r>
            <a:r>
              <a:rPr lang="zh-CN" altLang="en-US"/>
              <a:t>、用户</a:t>
            </a:r>
            <a:r>
              <a:rPr lang="en-US" altLang="zh-CN"/>
              <a:t>CPU </a:t>
            </a:r>
            <a:r>
              <a:rPr lang="zh-CN" altLang="en-US"/>
              <a:t>、系统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" altLang="en-US"/>
              <a:t>time</a:t>
            </a:r>
            <a:r>
              <a:rPr lang="zh-CN" altLang=""/>
              <a:t>命令</a:t>
            </a:r>
            <a:endParaRPr lang="zh-CN" altLang="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Presentation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SimSun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49</cp:revision>
  <dcterms:created xsi:type="dcterms:W3CDTF">2020-08-21T14:42:29Z</dcterms:created>
  <dcterms:modified xsi:type="dcterms:W3CDTF">2020-08-21T14:42:29Z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