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071B9-B0F0-4700-9865-FB387845B538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86559-2C1C-4808-B3EA-70DCBC482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ctrTitle"/>
          </p:nvPr>
        </p:nvSpPr>
        <p:spPr>
          <a:xfrm>
            <a:off x="2446815" y="1862835"/>
            <a:ext cx="4240808" cy="1785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/>
              <a:t>工作汇报</a:t>
            </a: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446815" y="4847277"/>
            <a:ext cx="4240808" cy="296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 smtClean="0">
                <a:solidFill>
                  <a:schemeClr val="tx1"/>
                </a:solidFill>
              </a:rPr>
              <a:t>201</a:t>
            </a:r>
            <a:r>
              <a:rPr lang="en-US" altLang="zh-CN" sz="1600" dirty="0" smtClean="0">
                <a:solidFill>
                  <a:schemeClr val="tx1"/>
                </a:solidFill>
              </a:rPr>
              <a:t>9</a:t>
            </a:r>
            <a:r>
              <a:rPr lang="zh-CN" altLang="en-US" sz="1600" dirty="0" smtClean="0">
                <a:solidFill>
                  <a:schemeClr val="tx1"/>
                </a:solidFill>
              </a:rPr>
              <a:t>年</a:t>
            </a:r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</a:rPr>
              <a:t>月</a:t>
            </a:r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r>
              <a:rPr lang="zh-CN" altLang="en-US" sz="1600" dirty="0" smtClean="0">
                <a:solidFill>
                  <a:schemeClr val="tx1"/>
                </a:solidFill>
              </a:rPr>
              <a:t>日</a:t>
            </a:r>
            <a:r>
              <a:rPr lang="en-US" altLang="zh-CN" sz="1600" dirty="0" smtClean="0">
                <a:solidFill>
                  <a:schemeClr val="tx1"/>
                </a:solidFill>
              </a:rPr>
              <a:t>            </a:t>
            </a:r>
            <a:r>
              <a:rPr lang="zh-CN" altLang="en-US" sz="1600" dirty="0" smtClean="0">
                <a:solidFill>
                  <a:schemeClr val="tx1"/>
                </a:solidFill>
              </a:rPr>
              <a:t>赵</a:t>
            </a:r>
            <a:r>
              <a:rPr lang="zh-CN" altLang="en-US" sz="1600" dirty="0">
                <a:solidFill>
                  <a:schemeClr val="tx1"/>
                </a:solidFill>
              </a:rPr>
              <a:t>天明</a:t>
            </a:r>
          </a:p>
        </p:txBody>
      </p:sp>
    </p:spTree>
    <p:extLst>
      <p:ext uri="{BB962C8B-B14F-4D97-AF65-F5344CB8AC3E}">
        <p14:creationId xmlns:p14="http://schemas.microsoft.com/office/powerpoint/2010/main" val="2102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429000"/>
            <a:ext cx="9144000" cy="385325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16632"/>
            <a:ext cx="9144000" cy="33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</a:t>
            </a:r>
            <a:r>
              <a:rPr lang="zh-CN" altLang="en-US" sz="2400" dirty="0" smtClean="0"/>
              <a:t>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1. Rico</a:t>
            </a:r>
            <a:r>
              <a:rPr lang="en-US" altLang="zh-CN" sz="2400" b="1" dirty="0"/>
              <a:t>: A Mobile App Dataset</a:t>
            </a:r>
            <a:br>
              <a:rPr lang="en-US" altLang="zh-CN" sz="2400" b="1" dirty="0"/>
            </a:br>
            <a:r>
              <a:rPr lang="en-US" altLang="zh-CN" sz="2400" b="1" dirty="0"/>
              <a:t>for Building Data-Driven Design </a:t>
            </a:r>
            <a:r>
              <a:rPr lang="en-US" altLang="zh-CN" sz="2400" b="1" dirty="0" smtClean="0"/>
              <a:t>Applications</a:t>
            </a:r>
            <a:r>
              <a:rPr lang="en-US" altLang="zh-CN" sz="2400" dirty="0" smtClean="0"/>
              <a:t>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Rico: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72219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Uis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,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9772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apps ,  </a:t>
            </a:r>
            <a:r>
              <a:rPr lang="en-US" altLang="zh-CN" sz="2400" dirty="0" smtClean="0">
                <a:solidFill>
                  <a:srgbClr val="0070C0"/>
                </a:solidFill>
                <a:latin typeface="Nirmala UI" pitchFamily="34" charset="0"/>
                <a:cs typeface="Nirmala UI" pitchFamily="34" charset="0"/>
              </a:rPr>
              <a:t>27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 categories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png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(1080×1920) ,  </a:t>
            </a:r>
            <a:r>
              <a:rPr lang="en-US" altLang="zh-CN" sz="2400" dirty="0" err="1" smtClean="0">
                <a:latin typeface="Nirmala UI" pitchFamily="34" charset="0"/>
                <a:cs typeface="Nirmala UI" pitchFamily="34" charset="0"/>
              </a:rPr>
              <a:t>json</a:t>
            </a: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(layout)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Nirmala UI" pitchFamily="34" charset="0"/>
                <a:cs typeface="Nirmala UI" pitchFamily="34" charset="0"/>
              </a:rPr>
              <a:t>ui_details.csv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>
                <a:latin typeface="Nirmala UI" pitchFamily="34" charset="0"/>
                <a:cs typeface="Nirmala UI" pitchFamily="34" charset="0"/>
              </a:rPr>
              <a:t>app_details.csv</a:t>
            </a:r>
            <a:endParaRPr lang="en-US" altLang="zh-CN" sz="2400" dirty="0" smtClean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</a:t>
            </a:r>
            <a:r>
              <a:rPr lang="zh-CN" altLang="en-US" sz="2400" dirty="0" smtClean="0"/>
              <a:t>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6725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9924"/>
            <a:ext cx="9144000" cy="378140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Constructed </a:t>
            </a:r>
            <a:r>
              <a:rPr lang="en-US" altLang="zh-CN" sz="1800" dirty="0"/>
              <a:t>a new image for each UI encoding the bounding box regions of all leaf elements in </a:t>
            </a:r>
            <a:r>
              <a:rPr lang="en-US" altLang="zh-CN" sz="1800" dirty="0" smtClean="0"/>
              <a:t>its view </a:t>
            </a:r>
            <a:r>
              <a:rPr lang="en-US" altLang="zh-CN" sz="1800" dirty="0"/>
              <a:t>hierarchy, differentiating between text and non-text elements (Figure 11). Rico’s view hierarchies obviate the </a:t>
            </a:r>
            <a:r>
              <a:rPr lang="en-US" altLang="zh-CN" sz="1800" dirty="0" smtClean="0"/>
              <a:t>need for </a:t>
            </a:r>
            <a:r>
              <a:rPr lang="en-US" altLang="zh-CN" sz="1800" dirty="0">
                <a:solidFill>
                  <a:srgbClr val="0070C0"/>
                </a:solidFill>
              </a:rPr>
              <a:t>noisy image processing</a:t>
            </a:r>
            <a:r>
              <a:rPr lang="en-US" altLang="zh-CN" sz="1800" dirty="0"/>
              <a:t> or </a:t>
            </a:r>
            <a:r>
              <a:rPr lang="en-US" altLang="zh-CN" sz="1800" dirty="0">
                <a:solidFill>
                  <a:srgbClr val="0070C0"/>
                </a:solidFill>
              </a:rPr>
              <a:t>OCR techniques</a:t>
            </a:r>
            <a:r>
              <a:rPr lang="en-US" altLang="zh-CN" sz="1800" dirty="0"/>
              <a:t> to create </a:t>
            </a:r>
            <a:r>
              <a:rPr lang="en-US" altLang="zh-CN" sz="1800" dirty="0" smtClean="0"/>
              <a:t>these inputs</a:t>
            </a:r>
            <a:r>
              <a:rPr lang="en-US" altLang="zh-CN" sz="1800" dirty="0"/>
              <a:t>.</a:t>
            </a:r>
            <a:r>
              <a:rPr lang="en-US" altLang="zh-CN" sz="1800" dirty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904"/>
            <a:ext cx="9144000" cy="55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本周主要工作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Reverse </a:t>
            </a:r>
            <a:r>
              <a:rPr lang="en-US" altLang="zh-CN" sz="2400" b="1" dirty="0"/>
              <a:t>Engineering Mobile </a:t>
            </a:r>
            <a:r>
              <a:rPr lang="en-US" altLang="zh-CN" sz="2400" b="1" dirty="0"/>
              <a:t>Application User </a:t>
            </a:r>
            <a:r>
              <a:rPr lang="en-US" altLang="zh-CN" sz="2400" b="1" dirty="0"/>
              <a:t>Interfaces With </a:t>
            </a:r>
            <a:r>
              <a:rPr lang="en-US" altLang="zh-CN" sz="2400" b="1" dirty="0" smtClean="0"/>
              <a:t>REMAUI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1800" dirty="0" smtClean="0"/>
              <a:t>Using the method in UIs of Rico.</a:t>
            </a: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4048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 smtClean="0"/>
              <a:t>主要</a:t>
            </a:r>
            <a:r>
              <a:rPr lang="zh-CN" altLang="en-US" sz="2400" dirty="0" smtClean="0"/>
              <a:t>工作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91264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2. Rico</a:t>
            </a:r>
            <a:r>
              <a:rPr lang="en-US" altLang="zh-CN" sz="2400" b="1" dirty="0"/>
              <a:t>: A Mobile App Dataset</a:t>
            </a:r>
            <a:br>
              <a:rPr lang="en-US" altLang="zh-CN" sz="2400" b="1" dirty="0"/>
            </a:br>
            <a:r>
              <a:rPr lang="en-US" altLang="zh-CN" sz="2400" b="1" dirty="0"/>
              <a:t>for Building Data-Driven Design </a:t>
            </a:r>
            <a:r>
              <a:rPr lang="en-US" altLang="zh-CN" sz="2400" b="1" dirty="0" smtClean="0"/>
              <a:t>Applications</a:t>
            </a:r>
            <a:r>
              <a:rPr lang="en-US" altLang="zh-CN" sz="2400" dirty="0" smtClean="0"/>
              <a:t> 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800" dirty="0" smtClean="0"/>
              <a:t>This </a:t>
            </a:r>
            <a:r>
              <a:rPr lang="en-US" altLang="zh-CN" sz="1800" dirty="0"/>
              <a:t>paper introduces an automatic approach for </a:t>
            </a:r>
            <a:r>
              <a:rPr lang="en-US" altLang="zh-CN" sz="1800" dirty="0" smtClean="0"/>
              <a:t>generating semantic </a:t>
            </a:r>
            <a:r>
              <a:rPr lang="en-US" altLang="zh-CN" sz="1800" dirty="0"/>
              <a:t>annotations for mobile app UIs. </a:t>
            </a: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sz="1800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en-US" altLang="zh-CN" sz="1900" dirty="0"/>
              <a:t>Through an iterative open coding of 73k UI elements and 720 screens, we contribute a lexical database of 25 types of UI components, 197 text button concepts, and 135 icon classes shared across apps.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4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854297"/>
            <a:ext cx="65722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altLang="zh-CN" sz="2400" dirty="0">
              <a:latin typeface="Nirmala UI" pitchFamily="34" charset="0"/>
              <a:cs typeface="Nirmala U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1646"/>
            <a:ext cx="9144000" cy="33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865</TotalTime>
  <Words>104</Words>
  <Application>Microsoft Office PowerPoint</Application>
  <PresentationFormat>全屏显示(4:3)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都市</vt:lpstr>
      <vt:lpstr>工作汇报</vt:lpstr>
      <vt:lpstr>主要工作</vt:lpstr>
      <vt:lpstr>主要工作</vt:lpstr>
      <vt:lpstr>PowerPoint 演示文稿</vt:lpstr>
      <vt:lpstr>本周主要工作</vt:lpstr>
      <vt:lpstr>本周主要工作</vt:lpstr>
      <vt:lpstr>主要工作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ASUS</dc:creator>
  <cp:lastModifiedBy>ASUS</cp:lastModifiedBy>
  <cp:revision>322</cp:revision>
  <dcterms:created xsi:type="dcterms:W3CDTF">2018-11-19T07:00:01Z</dcterms:created>
  <dcterms:modified xsi:type="dcterms:W3CDTF">2019-01-10T07:27:46Z</dcterms:modified>
</cp:coreProperties>
</file>