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17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image(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90,160, 3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2094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80%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training,  524 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the intra dataset and inter dataset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(1).</a:t>
            </a:r>
            <a:r>
              <a:rPr lang="en-US" altLang="zh-CN" sz="1800" dirty="0" smtClean="0"/>
              <a:t>Loop </a:t>
            </a:r>
            <a:r>
              <a:rPr lang="en-US" altLang="zh-CN" sz="1800" dirty="0" err="1" smtClean="0"/>
              <a:t>app_num</a:t>
            </a:r>
            <a:r>
              <a:rPr lang="en-US" altLang="zh-CN" sz="1800" dirty="0" smtClean="0"/>
              <a:t>/2 times in </a:t>
            </a:r>
            <a:r>
              <a:rPr lang="en-US" altLang="zh-CN" sz="1800" dirty="0" smtClean="0"/>
              <a:t>one </a:t>
            </a:r>
            <a:r>
              <a:rPr lang="en-US" altLang="zh-CN" sz="1800" dirty="0" smtClean="0"/>
              <a:t>app folder, random selection of a pair of images</a:t>
            </a:r>
            <a:r>
              <a:rPr lang="en-US" altLang="zh-CN" sz="1800" dirty="0"/>
              <a:t>. Loop </a:t>
            </a:r>
            <a:r>
              <a:rPr lang="en-US" altLang="zh-CN" sz="1800" dirty="0" smtClean="0"/>
              <a:t>in all app folders.</a:t>
            </a: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17016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Intra_pairs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(2). Random pairing in all apps, select 5 from each of the two </a:t>
            </a:r>
            <a:r>
              <a:rPr lang="en-US" altLang="zh-CN" sz="1800" dirty="0"/>
              <a:t>paired </a:t>
            </a:r>
            <a:r>
              <a:rPr lang="en-US" altLang="zh-CN" sz="1800" dirty="0" smtClean="0"/>
              <a:t>apps.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20925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Inter_pairs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  <a:endParaRPr lang="en-US" altLang="zh-CN" sz="2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7972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  <a:endParaRPr lang="en-US" altLang="zh-CN" sz="24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6632"/>
            <a:ext cx="2599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  <a:endParaRPr lang="en-US" altLang="zh-CN" sz="24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7142"/>
            <a:ext cx="5705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10e-3,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24,       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20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9" y="3933056"/>
            <a:ext cx="6934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Next work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30</a:t>
            </a: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6656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915</TotalTime>
  <Words>159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工作汇报</vt:lpstr>
      <vt:lpstr>主要工作</vt:lpstr>
      <vt:lpstr>本周主要工作</vt:lpstr>
      <vt:lpstr>本周主要工作</vt:lpstr>
      <vt:lpstr>本周主要工作</vt:lpstr>
      <vt:lpstr>本周主要工作</vt:lpstr>
      <vt:lpstr>本周主要工作</vt:lpstr>
      <vt:lpstr>主要工作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384</cp:revision>
  <dcterms:created xsi:type="dcterms:W3CDTF">2018-11-19T07:00:01Z</dcterms:created>
  <dcterms:modified xsi:type="dcterms:W3CDTF">2019-01-17T06:56:47Z</dcterms:modified>
</cp:coreProperties>
</file>