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2018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29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Data</a:t>
            </a:r>
            <a:r>
              <a:rPr lang="en-US" altLang="zh-CN" sz="2400" b="1" dirty="0"/>
              <a:t> </a:t>
            </a:r>
            <a:r>
              <a:rPr lang="en-US" altLang="zh-CN" sz="2400" b="1" dirty="0" smtClean="0"/>
              <a:t>preparing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4501 </a:t>
            </a:r>
            <a:r>
              <a:rPr lang="en-US" altLang="zh-CN" sz="2400" dirty="0" smtClean="0"/>
              <a:t>folders represent 4501 classes(labels).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4404 folders </a:t>
            </a:r>
            <a:r>
              <a:rPr lang="en-US" altLang="zh-CN" sz="2400" dirty="0" smtClean="0"/>
              <a:t>match </a:t>
            </a:r>
            <a:r>
              <a:rPr lang="en-US" altLang="zh-CN" sz="2400" dirty="0" err="1" smtClean="0"/>
              <a:t>url_id</a:t>
            </a:r>
            <a:r>
              <a:rPr lang="en-US" altLang="zh-CN" sz="2400" dirty="0" smtClean="0"/>
              <a:t> in the meta file</a:t>
            </a:r>
            <a:r>
              <a:rPr lang="en-US" altLang="zh-CN" sz="2400" dirty="0" smtClean="0"/>
              <a:t>.(remove </a:t>
            </a:r>
            <a:r>
              <a:rPr lang="en-US" altLang="zh-CN" sz="2400" dirty="0"/>
              <a:t>empty folders)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7"/>
            <a:ext cx="4657725" cy="602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131381"/>
            <a:ext cx="1304925" cy="8191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347864" y="4500784"/>
            <a:ext cx="864096" cy="803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Problems about the UI </a:t>
            </a:r>
            <a:r>
              <a:rPr lang="en-US" altLang="zh-CN" sz="2400" b="1" dirty="0" smtClean="0"/>
              <a:t>images</a:t>
            </a:r>
            <a:endParaRPr lang="en-US" altLang="zh-CN" sz="24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1. </a:t>
            </a:r>
            <a:r>
              <a:rPr lang="en-US" altLang="zh-CN" sz="2400" dirty="0" smtClean="0"/>
              <a:t>duplicate images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2. samples without </a:t>
            </a:r>
            <a:r>
              <a:rPr lang="en-US" altLang="zh-CN" sz="2400" dirty="0" smtClean="0"/>
              <a:t>content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. t</a:t>
            </a:r>
            <a:r>
              <a:rPr lang="en-US" altLang="zh-CN" sz="2400" dirty="0" smtClean="0"/>
              <a:t>he number </a:t>
            </a:r>
            <a:r>
              <a:rPr lang="en-US" altLang="zh-CN" sz="2400" dirty="0"/>
              <a:t>of samples varies greatly(5~1500+, with duplicates</a:t>
            </a:r>
            <a:r>
              <a:rPr lang="en-US" altLang="zh-CN" sz="2400" dirty="0" smtClean="0"/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4. </a:t>
            </a:r>
            <a:r>
              <a:rPr lang="en-US" altLang="zh-CN" sz="2400" dirty="0"/>
              <a:t>image </a:t>
            </a:r>
            <a:r>
              <a:rPr lang="en-US" altLang="zh-CN" sz="2400" dirty="0" smtClean="0"/>
              <a:t>that doesn’t belong </a:t>
            </a:r>
            <a:r>
              <a:rPr lang="en-US" altLang="zh-CN" sz="2400" dirty="0"/>
              <a:t>to the UI interface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Problems about the UI </a:t>
            </a:r>
            <a:r>
              <a:rPr lang="en-US" altLang="zh-CN" sz="2400" b="1" dirty="0" smtClean="0"/>
              <a:t>images</a:t>
            </a:r>
            <a:endParaRPr lang="en-US" altLang="zh-CN" sz="24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1. </a:t>
            </a:r>
            <a:r>
              <a:rPr lang="en-US" altLang="zh-CN" sz="2400" dirty="0" smtClean="0"/>
              <a:t>duplicate images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2. samples without </a:t>
            </a:r>
            <a:r>
              <a:rPr lang="en-US" altLang="zh-CN" sz="2400" dirty="0" smtClean="0"/>
              <a:t>content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. t</a:t>
            </a:r>
            <a:r>
              <a:rPr lang="en-US" altLang="zh-CN" sz="2400" dirty="0" smtClean="0"/>
              <a:t>he number </a:t>
            </a:r>
            <a:r>
              <a:rPr lang="en-US" altLang="zh-CN" sz="2400" dirty="0"/>
              <a:t>of samples varies greatly(5~1500+, with duplicates</a:t>
            </a:r>
            <a:r>
              <a:rPr lang="en-US" altLang="zh-CN" sz="2400" dirty="0" smtClean="0"/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4. </a:t>
            </a:r>
            <a:r>
              <a:rPr lang="en-US" altLang="zh-CN" sz="2400" dirty="0"/>
              <a:t>image </a:t>
            </a:r>
            <a:r>
              <a:rPr lang="en-US" altLang="zh-CN" sz="2400" dirty="0" smtClean="0"/>
              <a:t>that doesn’t belong </a:t>
            </a:r>
            <a:r>
              <a:rPr lang="en-US" altLang="zh-CN" sz="2400" dirty="0"/>
              <a:t>to the UI interface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" y="4228"/>
            <a:ext cx="428625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8"/>
            <a:ext cx="428625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228"/>
            <a:ext cx="428625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38" y="50522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Problems about the UI </a:t>
            </a:r>
            <a:r>
              <a:rPr lang="en-US" altLang="zh-CN" sz="2400" b="1" dirty="0" smtClean="0"/>
              <a:t>images</a:t>
            </a:r>
            <a:endParaRPr lang="en-US" altLang="zh-CN" sz="24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1. </a:t>
            </a:r>
            <a:r>
              <a:rPr lang="en-US" altLang="zh-CN" sz="2400" dirty="0" smtClean="0"/>
              <a:t>duplicate images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2. samples without </a:t>
            </a:r>
            <a:r>
              <a:rPr lang="en-US" altLang="zh-CN" sz="2400" dirty="0" smtClean="0"/>
              <a:t>content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. t</a:t>
            </a:r>
            <a:r>
              <a:rPr lang="en-US" altLang="zh-CN" sz="2400" dirty="0" smtClean="0"/>
              <a:t>he number </a:t>
            </a:r>
            <a:r>
              <a:rPr lang="en-US" altLang="zh-CN" sz="2400" dirty="0"/>
              <a:t>of samples varies greatly(5~1500+, with duplicates</a:t>
            </a:r>
            <a:r>
              <a:rPr lang="en-US" altLang="zh-CN" sz="2400" dirty="0" smtClean="0"/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4. </a:t>
            </a:r>
            <a:r>
              <a:rPr lang="en-US" altLang="zh-CN" sz="2400" dirty="0"/>
              <a:t>image </a:t>
            </a:r>
            <a:r>
              <a:rPr lang="en-US" altLang="zh-CN" sz="2400" dirty="0" smtClean="0"/>
              <a:t>that doesn’t belong </a:t>
            </a:r>
            <a:r>
              <a:rPr lang="en-US" altLang="zh-CN" sz="2400" dirty="0"/>
              <a:t>to the UI interface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603"/>
            <a:ext cx="428625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632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For</a:t>
            </a:r>
            <a:r>
              <a:rPr lang="en-US" altLang="zh-CN" sz="2400" b="1" dirty="0"/>
              <a:t> </a:t>
            </a:r>
            <a:r>
              <a:rPr lang="en-US" altLang="zh-CN" sz="2400" b="1" dirty="0" smtClean="0"/>
              <a:t>training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The </a:t>
            </a:r>
            <a:r>
              <a:rPr lang="en-US" altLang="zh-CN" sz="2400" dirty="0" smtClean="0"/>
              <a:t>label?(Name </a:t>
            </a:r>
            <a:r>
              <a:rPr lang="en-US" altLang="zh-CN" sz="2400" dirty="0" smtClean="0"/>
              <a:t>or </a:t>
            </a:r>
            <a:r>
              <a:rPr lang="en-US" altLang="zh-CN" sz="2400" dirty="0" smtClean="0"/>
              <a:t>Category)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The input size(800×1280) is too big.(NN method to 160×256)</a:t>
            </a: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Regular graphics(contrast to irregular figure)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047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227 classes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30 samples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25 for training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5 for testing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4362432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4" y="476672"/>
            <a:ext cx="45529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epochs=5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=20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/>
              <a:t>Training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>Evaluating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4" y="3204195"/>
            <a:ext cx="6810375" cy="130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6" y="5013176"/>
            <a:ext cx="47720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559</TotalTime>
  <Words>157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工作汇报</vt:lpstr>
      <vt:lpstr>本周主要工作</vt:lpstr>
      <vt:lpstr>本周主要工作</vt:lpstr>
      <vt:lpstr>本周主要工作</vt:lpstr>
      <vt:lpstr>本周主要工作</vt:lpstr>
      <vt:lpstr>本周主要工作</vt:lpstr>
      <vt:lpstr>本周主要工作</vt:lpstr>
      <vt:lpstr>本周主要工作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141</cp:revision>
  <dcterms:created xsi:type="dcterms:W3CDTF">2018-11-19T07:00:01Z</dcterms:created>
  <dcterms:modified xsi:type="dcterms:W3CDTF">2018-11-29T05:58:18Z</dcterms:modified>
</cp:coreProperties>
</file>