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2018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14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Data</a:t>
            </a:r>
            <a:r>
              <a:rPr lang="en-US" altLang="zh-CN" sz="2400" b="1" dirty="0"/>
              <a:t> </a:t>
            </a:r>
            <a:r>
              <a:rPr lang="en-US" altLang="zh-CN" sz="2400" b="1" dirty="0" smtClean="0"/>
              <a:t>pre-processing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(1). </a:t>
            </a:r>
            <a:r>
              <a:rPr lang="en-US" altLang="zh-CN" sz="2400" dirty="0"/>
              <a:t>remove</a:t>
            </a:r>
            <a:r>
              <a:rPr lang="en-US" altLang="zh-CN" sz="2400" dirty="0" smtClean="0"/>
              <a:t> duplicate images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2). remove</a:t>
            </a:r>
            <a:r>
              <a:rPr lang="en-US" altLang="zh-CN" sz="2400" dirty="0" smtClean="0"/>
              <a:t> samples </a:t>
            </a:r>
            <a:r>
              <a:rPr lang="en-US" altLang="zh-CN" sz="2400" dirty="0"/>
              <a:t>without </a:t>
            </a:r>
            <a:r>
              <a:rPr lang="en-US" altLang="zh-CN" sz="2400" dirty="0" smtClean="0"/>
              <a:t>content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(3). </a:t>
            </a:r>
            <a:r>
              <a:rPr lang="en-US" altLang="zh-CN" sz="2400" dirty="0" smtClean="0"/>
              <a:t>remove </a:t>
            </a:r>
            <a:r>
              <a:rPr lang="en-US" altLang="zh-CN" sz="2400" dirty="0"/>
              <a:t>the top and </a:t>
            </a:r>
            <a:r>
              <a:rPr lang="en-US" altLang="zh-CN" sz="2400" dirty="0" smtClean="0"/>
              <a:t>bottom(1182,800,3)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(4). resize the image file(256,160,3)</a:t>
            </a: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1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Problems about the UI </a:t>
            </a:r>
            <a:r>
              <a:rPr lang="en-US" altLang="zh-CN" sz="2400" b="1" dirty="0" smtClean="0"/>
              <a:t>images</a:t>
            </a:r>
            <a:endParaRPr lang="en-US" altLang="zh-CN" sz="24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1. </a:t>
            </a:r>
            <a:r>
              <a:rPr lang="en-US" altLang="zh-CN" sz="2400" dirty="0" smtClean="0"/>
              <a:t>same images with different xmls(.png file </a:t>
            </a:r>
            <a:r>
              <a:rPr lang="en-US" altLang="zh-CN" sz="2400" dirty="0"/>
              <a:t>without </a:t>
            </a:r>
            <a:r>
              <a:rPr lang="en-US" altLang="zh-CN" sz="2400" dirty="0" smtClean="0"/>
              <a:t>content but xml with lots of components)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2. samples without </a:t>
            </a:r>
            <a:r>
              <a:rPr lang="en-US" altLang="zh-CN" sz="2400" dirty="0" smtClean="0"/>
              <a:t>content(how to define)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Plan to deal with this kind of data </a:t>
            </a:r>
            <a:r>
              <a:rPr lang="en-US" altLang="zh-CN" sz="2400" dirty="0" smtClean="0"/>
              <a:t>by methods </a:t>
            </a:r>
            <a:r>
              <a:rPr lang="en-US" altLang="zh-CN" sz="2400" dirty="0"/>
              <a:t>of pixel </a:t>
            </a:r>
            <a:r>
              <a:rPr lang="en-US" altLang="zh-CN" sz="2400" dirty="0" smtClean="0"/>
              <a:t>level processing.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For</a:t>
            </a:r>
            <a:r>
              <a:rPr lang="en-US" altLang="zh-CN" sz="2400" b="1" dirty="0"/>
              <a:t> </a:t>
            </a:r>
            <a:r>
              <a:rPr lang="en-US" altLang="zh-CN" sz="2400" b="1" dirty="0" smtClean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Good UI: Score &gt;= 4    ;   </a:t>
            </a:r>
            <a:r>
              <a:rPr lang="en-US" altLang="zh-CN" sz="2400" dirty="0" smtClean="0"/>
              <a:t>Bad UI : Score &lt;3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5029:83 ~ 60:1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The processed data: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/>
              <a:t>46362(1544):</a:t>
            </a:r>
            <a:r>
              <a:rPr lang="en-US" altLang="zh-CN" sz="2400" dirty="0" smtClean="0"/>
              <a:t>1544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err="1" smtClean="0"/>
              <a:t>Data_shape</a:t>
            </a:r>
            <a:r>
              <a:rPr lang="en-US" altLang="zh-CN" sz="2400" dirty="0" smtClean="0"/>
              <a:t>=(3088, </a:t>
            </a:r>
            <a:r>
              <a:rPr lang="en-US" altLang="zh-CN" sz="2400" dirty="0"/>
              <a:t>256, 160, 3</a:t>
            </a:r>
            <a:r>
              <a:rPr lang="en-US" altLang="zh-CN" sz="2400" dirty="0" smtClean="0"/>
              <a:t>),  </a:t>
            </a:r>
            <a:r>
              <a:rPr lang="en-US" altLang="zh-CN" sz="2400" dirty="0" err="1" smtClean="0"/>
              <a:t>label_shape</a:t>
            </a:r>
            <a:r>
              <a:rPr lang="en-US" altLang="zh-CN" sz="2400" dirty="0" smtClean="0"/>
              <a:t>(3088,)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x_test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y_test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train_test_split</a:t>
            </a:r>
            <a:r>
              <a:rPr lang="en-US" altLang="zh-CN" sz="2400" dirty="0"/>
              <a:t>(data</a:t>
            </a:r>
            <a:r>
              <a:rPr lang="en-US" altLang="zh-CN" sz="2400" dirty="0"/>
              <a:t>, </a:t>
            </a:r>
            <a:r>
              <a:rPr lang="en-US" altLang="zh-CN" sz="2400" dirty="0"/>
              <a:t>label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test_size</a:t>
            </a:r>
            <a:r>
              <a:rPr lang="en-US" altLang="zh-CN" sz="2400" dirty="0"/>
              <a:t>=</a:t>
            </a:r>
            <a:r>
              <a:rPr lang="en-US" altLang="zh-CN" sz="2400" dirty="0"/>
              <a:t>0.2</a:t>
            </a:r>
            <a:r>
              <a:rPr lang="en-US" altLang="zh-CN" sz="2400" dirty="0"/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047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epochs=20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=64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Evaluating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Plan to apply bootstrapping method for non-uniform sample training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88341"/>
            <a:ext cx="5267325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98294"/>
            <a:ext cx="6480720" cy="12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611</TotalTime>
  <Words>84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工作汇报</vt:lpstr>
      <vt:lpstr>本周主要工作</vt:lpstr>
      <vt:lpstr>本周主要工作</vt:lpstr>
      <vt:lpstr>本周主要工作</vt:lpstr>
      <vt:lpstr>本周主要工作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210</cp:revision>
  <dcterms:created xsi:type="dcterms:W3CDTF">2018-11-19T07:00:01Z</dcterms:created>
  <dcterms:modified xsi:type="dcterms:W3CDTF">2018-12-14T06:58:52Z</dcterms:modified>
</cp:coreProperties>
</file>