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86559-2C1C-4808-B3EA-70DCBC4822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6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86559-2C1C-4808-B3EA-70DCBC482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6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2018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Existing network models with </a:t>
            </a:r>
            <a:r>
              <a:rPr lang="en-US" altLang="zh-CN" sz="2400" dirty="0" err="1"/>
              <a:t>attenion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Residual-Attention-Convolutional-Neural-Network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Squeeze-and-Excitation Networks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3"/>
            <a:ext cx="7281978" cy="1971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82980"/>
            <a:ext cx="5097668" cy="51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Work next week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Data </a:t>
            </a:r>
            <a:r>
              <a:rPr lang="en-US" altLang="zh-CN" sz="2400" dirty="0" smtClean="0"/>
              <a:t>preprocessing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Model </a:t>
            </a:r>
            <a:r>
              <a:rPr lang="en-US" altLang="zh-CN" sz="2400" dirty="0" smtClean="0"/>
              <a:t>establishment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Method selection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577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Operating</a:t>
            </a:r>
            <a:r>
              <a:rPr lang="en-US" altLang="zh-CN" sz="2400" dirty="0"/>
              <a:t> environment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Data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understanding and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Data</a:t>
            </a:r>
            <a:r>
              <a:rPr lang="en-US" altLang="zh-CN" sz="2400" dirty="0"/>
              <a:t> preparing</a:t>
            </a:r>
            <a:r>
              <a:rPr lang="en-US" altLang="zh-CN" sz="2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Model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Operating environment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Connection to the </a:t>
            </a:r>
            <a:r>
              <a:rPr lang="en-US" altLang="zh-CN" sz="2400" dirty="0" smtClean="0"/>
              <a:t>Server with </a:t>
            </a:r>
            <a:r>
              <a:rPr lang="en-US" altLang="zh-CN" sz="2400" dirty="0" err="1" smtClean="0"/>
              <a:t>MobaXterm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Pycharm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683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Data understanding and Data preparing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Ui</a:t>
            </a:r>
            <a:r>
              <a:rPr lang="en-US" altLang="zh-CN" sz="2400" dirty="0" smtClean="0"/>
              <a:t> images and </a:t>
            </a:r>
            <a:r>
              <a:rPr lang="en-US" altLang="zh-CN" sz="2400" dirty="0" err="1" smtClean="0"/>
              <a:t>Xmls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The meta file</a:t>
            </a:r>
          </a:p>
        </p:txBody>
      </p:sp>
    </p:spTree>
    <p:extLst>
      <p:ext uri="{BB962C8B-B14F-4D97-AF65-F5344CB8AC3E}">
        <p14:creationId xmlns:p14="http://schemas.microsoft.com/office/powerpoint/2010/main" val="27193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1304925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764704"/>
            <a:ext cx="2860823" cy="39293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8" y="4581128"/>
            <a:ext cx="844867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751792"/>
            <a:ext cx="3178240" cy="5085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Ui</a:t>
            </a:r>
            <a:r>
              <a:rPr lang="en-US" altLang="zh-CN" sz="2400" dirty="0"/>
              <a:t> images and </a:t>
            </a:r>
            <a:r>
              <a:rPr lang="en-US" altLang="zh-CN" sz="2400" dirty="0" err="1"/>
              <a:t>Xmls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Png</a:t>
            </a:r>
            <a:r>
              <a:rPr lang="en-US" altLang="zh-CN" sz="2400" dirty="0" smtClean="0"/>
              <a:t> file--Image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Txt file-- </a:t>
            </a:r>
            <a:r>
              <a:rPr lang="en-US" altLang="zh-CN" sz="2400" dirty="0" err="1" smtClean="0"/>
              <a:t>mCurrentFocus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Xml file--Control </a:t>
            </a:r>
            <a:r>
              <a:rPr lang="en-US" altLang="zh-CN" sz="2400" dirty="0" smtClean="0"/>
              <a:t>layout information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63591"/>
            <a:ext cx="6012160" cy="45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The meta 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32 </a:t>
            </a:r>
            <a:r>
              <a:rPr lang="en-US" altLang="zh-CN" sz="2400" dirty="0"/>
              <a:t>dimensions of </a:t>
            </a:r>
            <a:r>
              <a:rPr lang="en-US" altLang="zh-CN" sz="2400" dirty="0" smtClean="0"/>
              <a:t>information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77" y="836712"/>
            <a:ext cx="2099792" cy="5566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221088"/>
            <a:ext cx="9144000" cy="9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The meta </a:t>
            </a:r>
            <a:r>
              <a:rPr lang="en-US" altLang="zh-CN" sz="2400" dirty="0" smtClean="0"/>
              <a:t>file and the UI images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4" y="4077072"/>
            <a:ext cx="6038850" cy="70485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8598226">
            <a:off x="1895681" y="4384481"/>
            <a:ext cx="360040" cy="1022742"/>
          </a:xfrm>
          <a:prstGeom prst="downArrow">
            <a:avLst>
              <a:gd name="adj1" fmla="val 50000"/>
              <a:gd name="adj2" fmla="val 5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908"/>
            <a:ext cx="6867525" cy="1524000"/>
          </a:xfrm>
        </p:spPr>
      </p:pic>
      <p:sp>
        <p:nvSpPr>
          <p:cNvPr id="7" name="下箭头 6"/>
          <p:cNvSpPr/>
          <p:nvPr/>
        </p:nvSpPr>
        <p:spPr>
          <a:xfrm rot="3832065">
            <a:off x="3334053" y="2853666"/>
            <a:ext cx="360040" cy="1896984"/>
          </a:xfrm>
          <a:prstGeom prst="downArrow">
            <a:avLst>
              <a:gd name="adj1" fmla="val 50000"/>
              <a:gd name="adj2" fmla="val 5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91" y="548680"/>
            <a:ext cx="3799309" cy="60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Model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Attention mechanism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Existing network </a:t>
            </a:r>
            <a:r>
              <a:rPr lang="en-US" altLang="zh-CN" sz="2400" dirty="0"/>
              <a:t>models with </a:t>
            </a:r>
            <a:r>
              <a:rPr lang="en-US" altLang="zh-CN" sz="2400" dirty="0" err="1" smtClean="0"/>
              <a:t>attenion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193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Attention mechanism in image classification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soft </a:t>
            </a:r>
            <a:r>
              <a:rPr lang="en-US" altLang="zh-CN" sz="2400" dirty="0" smtClean="0"/>
              <a:t>attention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attention mechanism is differentiable and can be trained by </a:t>
            </a:r>
            <a:r>
              <a:rPr lang="en-US" altLang="zh-CN" sz="2400" dirty="0" err="1"/>
              <a:t>backpropagation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hard </a:t>
            </a:r>
            <a:r>
              <a:rPr lang="en-US" altLang="zh-CN" sz="2400" dirty="0" smtClean="0"/>
              <a:t>attention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Usually trained </a:t>
            </a:r>
            <a:r>
              <a:rPr lang="en-US" altLang="zh-CN" sz="2400" dirty="0"/>
              <a:t>with reinforcement learning</a:t>
            </a:r>
            <a:r>
              <a:rPr lang="en-US" altLang="zh-CN" sz="2400" dirty="0" smtClean="0"/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600" dirty="0"/>
              <a:t>Zhao B, Wu X, </a:t>
            </a:r>
            <a:r>
              <a:rPr lang="en-US" altLang="zh-CN" sz="1600" dirty="0" err="1"/>
              <a:t>Feng</a:t>
            </a:r>
            <a:r>
              <a:rPr lang="en-US" altLang="zh-CN" sz="1600" dirty="0"/>
              <a:t> J, et al. Diversified visual attention networks </a:t>
            </a:r>
            <a:r>
              <a:rPr lang="en-US" altLang="zh-CN" sz="1600" dirty="0" smtClean="0"/>
              <a:t>for </a:t>
            </a:r>
            <a:r>
              <a:rPr lang="en-US" altLang="zh-CN" sz="1600" dirty="0"/>
              <a:t>fine-grained object classification[J].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</a:t>
            </a:r>
            <a:r>
              <a:rPr lang="en-US" altLang="zh-CN" sz="1600" dirty="0" smtClean="0"/>
              <a:t>arXiv:1606.08572</a:t>
            </a:r>
            <a:r>
              <a:rPr lang="en-US" altLang="zh-CN" sz="16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7270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146</Words>
  <Application>Microsoft Office PowerPoint</Application>
  <PresentationFormat>全屏显示(4:3)</PresentationFormat>
  <Paragraphs>39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工作汇报</vt:lpstr>
      <vt:lpstr>本周主要工作</vt:lpstr>
      <vt:lpstr>Operating environment</vt:lpstr>
      <vt:lpstr>Data understanding and Data preparing</vt:lpstr>
      <vt:lpstr>Ui images and Xmls</vt:lpstr>
      <vt:lpstr>The meta file</vt:lpstr>
      <vt:lpstr>The meta file and the UI images</vt:lpstr>
      <vt:lpstr>Model</vt:lpstr>
      <vt:lpstr>Attention mechanism in image classification</vt:lpstr>
      <vt:lpstr>Existing network models with attenion</vt:lpstr>
      <vt:lpstr>Work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85</cp:revision>
  <dcterms:created xsi:type="dcterms:W3CDTF">2018-11-19T07:00:01Z</dcterms:created>
  <dcterms:modified xsi:type="dcterms:W3CDTF">2018-11-20T07:57:50Z</dcterms:modified>
</cp:coreProperties>
</file>