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9" r:id="rId3"/>
    <p:sldId id="257" r:id="rId4"/>
    <p:sldId id="263" r:id="rId5"/>
    <p:sldId id="258" r:id="rId6"/>
    <p:sldId id="262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5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2018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12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25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赵</a:t>
            </a:r>
            <a:r>
              <a:rPr lang="zh-CN" altLang="en-US" sz="1600" dirty="0">
                <a:solidFill>
                  <a:schemeClr val="tx1"/>
                </a:solidFill>
              </a:rPr>
              <a:t>天明</a:t>
            </a:r>
          </a:p>
        </p:txBody>
      </p:sp>
    </p:spTree>
    <p:extLst>
      <p:ext uri="{BB962C8B-B14F-4D97-AF65-F5344CB8AC3E}">
        <p14:creationId xmlns:p14="http://schemas.microsoft.com/office/powerpoint/2010/main" val="21026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 </a:t>
            </a:r>
            <a:r>
              <a:rPr lang="en-US" altLang="zh-CN" sz="2400" b="1" dirty="0"/>
              <a:t>Data Distribution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Number of 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Commentaries: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Top: 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33,368,502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 	       Lowest: </a:t>
            </a: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0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(without score), </a:t>
            </a: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2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Distribution(4399 apps in the meta file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):</a:t>
            </a: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62714"/>
              </p:ext>
            </p:extLst>
          </p:nvPr>
        </p:nvGraphicFramePr>
        <p:xfrm>
          <a:off x="1187624" y="4725144"/>
          <a:ext cx="691276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/>
                <a:gridCol w="840432"/>
                <a:gridCol w="936104"/>
                <a:gridCol w="1008112"/>
                <a:gridCol w="936104"/>
                <a:gridCol w="1080120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&lt;=</a:t>
                      </a:r>
                    </a:p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Nirmala UI" pitchFamily="34" charset="0"/>
                          <a:cs typeface="Nirmala UI" pitchFamily="34" charset="0"/>
                        </a:rPr>
                        <a:t>1,000~2,500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Nirmala UI" pitchFamily="34" charset="0"/>
                          <a:cs typeface="Nirmala UI" pitchFamily="34" charset="0"/>
                        </a:rPr>
                        <a:t>2,500~</a:t>
                      </a:r>
                    </a:p>
                    <a:p>
                      <a:r>
                        <a:rPr lang="en-US" altLang="zh-CN" sz="1800" dirty="0" smtClean="0">
                          <a:latin typeface="Nirmala UI" pitchFamily="34" charset="0"/>
                          <a:cs typeface="Nirmala UI" pitchFamily="34" charset="0"/>
                        </a:rPr>
                        <a:t>5,000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Nirmala UI" pitchFamily="34" charset="0"/>
                          <a:cs typeface="Nirmala UI" pitchFamily="34" charset="0"/>
                        </a:rPr>
                        <a:t>5000~10,000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Nirmala UI" pitchFamily="34" charset="0"/>
                          <a:cs typeface="Nirmala UI" pitchFamily="34" charset="0"/>
                        </a:rPr>
                        <a:t>10,000~100,000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Nirmala UI" pitchFamily="34" charset="0"/>
                          <a:cs typeface="Nirmala UI" pitchFamily="34" charset="0"/>
                        </a:rPr>
                        <a:t>&gt;</a:t>
                      </a:r>
                    </a:p>
                    <a:p>
                      <a:r>
                        <a:rPr lang="en-US" altLang="zh-CN" sz="1800" dirty="0" smtClean="0">
                          <a:latin typeface="Nirmala UI" pitchFamily="34" charset="0"/>
                          <a:cs typeface="Nirmala UI" pitchFamily="34" charset="0"/>
                        </a:rPr>
                        <a:t>100,000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3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 </a:t>
            </a:r>
            <a:r>
              <a:rPr lang="en-US" altLang="zh-CN" sz="2400" b="1" dirty="0" smtClean="0"/>
              <a:t>Data</a:t>
            </a:r>
            <a:r>
              <a:rPr lang="en-US" altLang="zh-CN" sz="2400" b="1" dirty="0"/>
              <a:t> </a:t>
            </a:r>
            <a:r>
              <a:rPr lang="en-US" altLang="zh-CN" sz="2400" b="1" dirty="0"/>
              <a:t>Distribution </a:t>
            </a:r>
            <a:endParaRPr lang="en-US" altLang="zh-CN" sz="2400" b="1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The top score: </a:t>
            </a: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4.86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;   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The 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lowest score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: </a:t>
            </a: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1.88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Score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Distribution(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4399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apps in the meta file):</a:t>
            </a:r>
            <a:endParaRPr lang="en-US" altLang="zh-CN" sz="2400" dirty="0">
              <a:solidFill>
                <a:srgbClr val="0070C0"/>
              </a:solidFill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32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Remove 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the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part less 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than 2500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comments(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4399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-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-&gt; 3317)</a:t>
            </a: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30539"/>
              </p:ext>
            </p:extLst>
          </p:nvPr>
        </p:nvGraphicFramePr>
        <p:xfrm>
          <a:off x="971600" y="38394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Score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1~2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2~3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3~4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4~5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92278"/>
              </p:ext>
            </p:extLst>
          </p:nvPr>
        </p:nvGraphicFramePr>
        <p:xfrm>
          <a:off x="996280" y="53012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Score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1~2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2~3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3~4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4~5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2457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 </a:t>
            </a:r>
            <a:r>
              <a:rPr lang="en-US" altLang="zh-CN" sz="2400" b="1" dirty="0" smtClean="0"/>
              <a:t>Data</a:t>
            </a:r>
            <a:r>
              <a:rPr lang="en-US" altLang="zh-CN" sz="2400" b="1" dirty="0"/>
              <a:t> </a:t>
            </a:r>
            <a:r>
              <a:rPr lang="en-US" altLang="zh-CN" sz="2400" b="1" dirty="0" smtClean="0"/>
              <a:t>samples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b="1" dirty="0" smtClean="0"/>
              <a:t>Bad: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b="1" dirty="0" smtClean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1561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本周主要工作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Training(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3317</a:t>
            </a:r>
            <a:r>
              <a:rPr lang="en-US" altLang="zh-CN" sz="2400" b="1" dirty="0" smtClean="0"/>
              <a:t>)</a:t>
            </a:r>
            <a:endParaRPr lang="en-US" altLang="zh-CN" sz="2400" b="1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Top-1000: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  1.88~4.04 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for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bad ;   4.33~4.86 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for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good</a:t>
            </a:r>
            <a:endParaRPr lang="en-US" altLang="zh-CN" sz="10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Top-500(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Selected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):</a:t>
            </a: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1.88~3.85 for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bad ;    4.47~4.86 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for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good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Pick 5000 from bad, 5000 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from good(10000, 256, 160,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3)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err="1">
                <a:latin typeface="Nirmala UI" pitchFamily="34" charset="0"/>
                <a:cs typeface="Nirmala UI" pitchFamily="34" charset="0"/>
              </a:rPr>
              <a:t>x_train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, </a:t>
            </a:r>
            <a:r>
              <a:rPr lang="en-US" altLang="zh-CN" sz="2400" dirty="0" err="1">
                <a:latin typeface="Nirmala UI" pitchFamily="34" charset="0"/>
                <a:cs typeface="Nirmala UI" pitchFamily="34" charset="0"/>
              </a:rPr>
              <a:t>x_test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, </a:t>
            </a:r>
            <a:r>
              <a:rPr lang="en-US" altLang="zh-CN" sz="2400" dirty="0" err="1">
                <a:latin typeface="Nirmala UI" pitchFamily="34" charset="0"/>
                <a:cs typeface="Nirmala UI" pitchFamily="34" charset="0"/>
              </a:rPr>
              <a:t>y_train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, </a:t>
            </a:r>
            <a:r>
              <a:rPr lang="en-US" altLang="zh-CN" sz="2400" dirty="0" err="1">
                <a:latin typeface="Nirmala UI" pitchFamily="34" charset="0"/>
                <a:cs typeface="Nirmala UI" pitchFamily="34" charset="0"/>
              </a:rPr>
              <a:t>y_test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 = </a:t>
            </a:r>
            <a:r>
              <a:rPr lang="en-US" altLang="zh-CN" sz="2400" dirty="0" err="1">
                <a:latin typeface="Nirmala UI" pitchFamily="34" charset="0"/>
                <a:cs typeface="Nirmala UI" pitchFamily="34" charset="0"/>
              </a:rPr>
              <a:t>train_test_split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(data, label, </a:t>
            </a:r>
            <a:r>
              <a:rPr lang="en-US" altLang="zh-CN" sz="2400" dirty="0" err="1">
                <a:latin typeface="Nirmala UI" pitchFamily="34" charset="0"/>
                <a:cs typeface="Nirmala UI" pitchFamily="34" charset="0"/>
              </a:rPr>
              <a:t>test_size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=0.1)</a:t>
            </a: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本周主要工作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Training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Model1: CNN(2 convolutional blocks 10 layers)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epochs=20</a:t>
            </a:r>
            <a:r>
              <a:rPr lang="zh-CN" altLang="en-US" sz="2400" dirty="0"/>
              <a:t>， </a:t>
            </a:r>
            <a:r>
              <a:rPr lang="en-US" altLang="zh-CN" sz="2400" dirty="0" err="1"/>
              <a:t>batch_size</a:t>
            </a:r>
            <a:r>
              <a:rPr lang="en-US" altLang="zh-CN" sz="2400" dirty="0"/>
              <a:t>=24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Training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Evaluating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789039"/>
            <a:ext cx="4320480" cy="1590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5589241"/>
            <a:ext cx="6989018" cy="8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本周主要工作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Training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Model2: </a:t>
            </a:r>
            <a:r>
              <a:rPr lang="en-US" altLang="zh-CN" sz="2400" dirty="0" err="1" smtClean="0"/>
              <a:t>DenseNet</a:t>
            </a:r>
            <a:r>
              <a:rPr lang="en-US" altLang="zh-CN" sz="2400" dirty="0" smtClean="0"/>
              <a:t>(2 dense blocks, 28 layers)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epochs=20</a:t>
            </a:r>
            <a:r>
              <a:rPr lang="zh-CN" altLang="en-US" sz="2400" dirty="0"/>
              <a:t>， </a:t>
            </a:r>
            <a:r>
              <a:rPr lang="en-US" altLang="zh-CN" sz="2400" dirty="0" err="1"/>
              <a:t>batch_size</a:t>
            </a:r>
            <a:r>
              <a:rPr lang="en-US" altLang="zh-CN" sz="2400" dirty="0"/>
              <a:t>=24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Training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Evaluating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765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741</TotalTime>
  <Words>148</Words>
  <Application>Microsoft Office PowerPoint</Application>
  <PresentationFormat>全屏显示(4:3)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都市</vt:lpstr>
      <vt:lpstr>工作汇报</vt:lpstr>
      <vt:lpstr>本周主要工作</vt:lpstr>
      <vt:lpstr>本周主要工作</vt:lpstr>
      <vt:lpstr>本周主要工作</vt:lpstr>
      <vt:lpstr>本周主要工作</vt:lpstr>
      <vt:lpstr>本周主要工作</vt:lpstr>
      <vt:lpstr>本周主要工作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280</cp:revision>
  <dcterms:created xsi:type="dcterms:W3CDTF">2018-11-19T07:00:01Z</dcterms:created>
  <dcterms:modified xsi:type="dcterms:W3CDTF">2018-12-25T07:34:23Z</dcterms:modified>
</cp:coreProperties>
</file>