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9" r:id="rId3"/>
    <p:sldId id="267" r:id="rId4"/>
    <p:sldId id="273" r:id="rId5"/>
    <p:sldId id="274" r:id="rId6"/>
    <p:sldId id="275" r:id="rId7"/>
    <p:sldId id="271" r:id="rId8"/>
    <p:sldId id="282" r:id="rId9"/>
    <p:sldId id="284" r:id="rId10"/>
    <p:sldId id="276" r:id="rId11"/>
    <p:sldId id="277" r:id="rId12"/>
    <p:sldId id="278" r:id="rId13"/>
    <p:sldId id="279" r:id="rId14"/>
    <p:sldId id="280" r:id="rId15"/>
    <p:sldId id="28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smtClean="0">
                <a:solidFill>
                  <a:schemeClr val="tx1"/>
                </a:solidFill>
              </a:rPr>
              <a:t>25</a:t>
            </a:r>
            <a:r>
              <a:rPr lang="zh-CN" altLang="en-US" sz="160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68" y="975284"/>
            <a:ext cx="8427603" cy="57116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10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60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8064896" cy="59354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10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15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8784976" cy="59298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15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7848872" cy="578747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21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15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0728"/>
            <a:ext cx="8508989" cy="56886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20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5"/>
            <a:ext cx="8136904" cy="6121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576" y="692696"/>
            <a:ext cx="1260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20 apps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4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Rico</a:t>
            </a:r>
            <a:endParaRPr lang="en-US" altLang="zh-CN" sz="24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Select the apps with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Ui_num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&gt;= 10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43633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2618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apps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Resized image(</a:t>
            </a:r>
            <a:r>
              <a:rPr lang="en-US" altLang="zh-CN" sz="2400" dirty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180,360, 3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2094 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80%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training,  524 (</a:t>
            </a: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20%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) for testing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the intra dataset and inter dataset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(1).Loop </a:t>
            </a:r>
            <a:r>
              <a:rPr lang="en-US" altLang="zh-CN" sz="1800" dirty="0" err="1" smtClean="0"/>
              <a:t>app_num</a:t>
            </a:r>
            <a:r>
              <a:rPr lang="en-US" altLang="zh-CN" sz="1800" dirty="0" smtClean="0"/>
              <a:t>/2 times in one app folder, random selection of a pair of images</a:t>
            </a:r>
            <a:r>
              <a:rPr lang="en-US" altLang="zh-CN" sz="1800" dirty="0"/>
              <a:t>. Loop </a:t>
            </a:r>
            <a:r>
              <a:rPr lang="en-US" altLang="zh-CN" sz="1800" dirty="0" smtClean="0"/>
              <a:t>in all app folders.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17016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Intra_pairs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(2). Random pairing in all apps, select 5 from each of the two </a:t>
            </a:r>
            <a:r>
              <a:rPr lang="en-US" altLang="zh-CN" sz="1800" dirty="0"/>
              <a:t>paired </a:t>
            </a:r>
            <a:r>
              <a:rPr lang="en-US" altLang="zh-CN" sz="1800" dirty="0" smtClean="0"/>
              <a:t>apps.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70C0"/>
                </a:solidFill>
              </a:rPr>
              <a:t>20925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Inter_pairs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8" y="2708920"/>
            <a:ext cx="8124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017"/>
            <a:ext cx="2868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Set </a:t>
            </a:r>
            <a:r>
              <a:rPr lang="en-US" altLang="zh-CN" sz="2400" b="1" dirty="0"/>
              <a:t>up the </a:t>
            </a:r>
            <a:r>
              <a:rPr lang="en-US" altLang="zh-CN" sz="2400" b="1" dirty="0" err="1" smtClean="0"/>
              <a:t>siamese</a:t>
            </a:r>
            <a:r>
              <a:rPr lang="en-US" altLang="zh-CN" sz="2400" b="1" dirty="0" smtClean="0"/>
              <a:t> network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4" y="2780928"/>
            <a:ext cx="6581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loss= </a:t>
            </a:r>
            <a:r>
              <a:rPr lang="en-US" altLang="zh-CN" sz="2000" dirty="0" err="1" smtClean="0"/>
              <a:t>binary_crossentropy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     Learning </a:t>
            </a:r>
            <a:r>
              <a:rPr lang="en-US" altLang="zh-CN" sz="2000" dirty="0"/>
              <a:t>rate = 10e-5</a:t>
            </a:r>
            <a:endParaRPr lang="en-US" altLang="zh-CN" sz="20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err="1" smtClean="0"/>
              <a:t>batch_size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32,    </a:t>
            </a:r>
            <a:r>
              <a:rPr lang="en-US" altLang="zh-CN" sz="2000" dirty="0"/>
              <a:t>50000 </a:t>
            </a:r>
            <a:r>
              <a:rPr lang="en-US" altLang="zh-CN" sz="2000" dirty="0" smtClean="0"/>
              <a:t>iterations(44000),   83 epochs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2736566"/>
            <a:ext cx="9144000" cy="33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Testing result: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6912768" cy="48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882012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Result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000" dirty="0" smtClean="0"/>
              <a:t>Testing result: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848872" cy="423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1213</TotalTime>
  <Words>163</Words>
  <Application>Microsoft Office PowerPoint</Application>
  <PresentationFormat>全屏显示(4:3)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都市</vt:lpstr>
      <vt:lpstr>工作汇报</vt:lpstr>
      <vt:lpstr>主要工作</vt:lpstr>
      <vt:lpstr>本周主要工作</vt:lpstr>
      <vt:lpstr>本周主要工作</vt:lpstr>
      <vt:lpstr>本周主要工作</vt:lpstr>
      <vt:lpstr>本周主要工作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447</cp:revision>
  <dcterms:created xsi:type="dcterms:W3CDTF">2018-11-19T07:00:01Z</dcterms:created>
  <dcterms:modified xsi:type="dcterms:W3CDTF">2019-02-25T09:40:15Z</dcterms:modified>
</cp:coreProperties>
</file>