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552" r:id="rId3"/>
    <p:sldId id="553" r:id="rId4"/>
    <p:sldId id="555" r:id="rId5"/>
    <p:sldId id="554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6" r:id="rId15"/>
    <p:sldId id="564" r:id="rId16"/>
    <p:sldId id="565" r:id="rId17"/>
    <p:sldId id="567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114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08720"/>
            <a:ext cx="2226924" cy="5567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7703" y="177281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13_5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77587"/>
            <a:ext cx="2249829" cy="56245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08004" y="184482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69_5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1" y="950681"/>
            <a:ext cx="2238020" cy="55950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7703" y="177281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79_5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983705"/>
            <a:ext cx="3024336" cy="45365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0" y="1772816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104_3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7504" y="1497558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106_2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04048" y="172958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152_4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3581236" cy="3581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20688"/>
            <a:ext cx="280831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" y="1961000"/>
            <a:ext cx="4441739" cy="444173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1497558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184_2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88955"/>
            <a:ext cx="2456892" cy="49137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60032" y="1196752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242_4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0768"/>
            <a:ext cx="2475849" cy="49516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149755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269_4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196752"/>
            <a:ext cx="1862844" cy="46571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36096" y="151093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327_5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21727"/>
            <a:ext cx="2748205" cy="41223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149755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378_3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3096344" cy="46445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99761" y="149755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543_3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7504" y="1497558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292_9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9761" y="149755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317_8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76672"/>
            <a:ext cx="1368152" cy="61566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04664"/>
            <a:ext cx="1584176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07504" y="1497558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377_11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99761" y="149755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385_13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0648"/>
            <a:ext cx="124690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0075"/>
            <a:ext cx="1055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-36512" y="1268760"/>
            <a:ext cx="91805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Require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generator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, discriminator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, sentence dataset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subtree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</a:p>
          <a:p>
            <a:r>
              <a:rPr lang="en-US" altLang="zh-CN" dirty="0" smtClean="0"/>
              <a:t>1. </a:t>
            </a:r>
            <a:r>
              <a:rPr lang="en-US" altLang="zh-CN" b="1" dirty="0" smtClean="0"/>
              <a:t>repeat</a:t>
            </a:r>
          </a:p>
          <a:p>
            <a:r>
              <a:rPr lang="en-US" altLang="zh-CN" dirty="0" smtClean="0"/>
              <a:t>2.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g-steps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 smtClean="0"/>
              <a:t>     Generate a sentence y_1:T = (y_1,…,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y_t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/>
                <a:ea typeface="宋体"/>
              </a:rPr>
              <a:t>∈</a:t>
            </a:r>
            <a:r>
              <a:rPr lang="en-US" altLang="zh-CN" i="1" dirty="0" smtClean="0"/>
              <a:t>Y, </a:t>
            </a:r>
            <a:r>
              <a:rPr lang="en-US" altLang="zh-CN" dirty="0" smtClean="0"/>
              <a:t>height(1:T) &lt; H </a:t>
            </a:r>
            <a:r>
              <a:rPr lang="en-US" altLang="zh-CN" dirty="0"/>
              <a:t>with </a:t>
            </a:r>
            <a:r>
              <a:rPr lang="en-US" altLang="zh-CN" i="1" dirty="0" smtClean="0"/>
              <a:t>G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t in 1:T </a:t>
            </a:r>
            <a:r>
              <a:rPr lang="en-US" altLang="zh-CN" b="1" dirty="0" smtClean="0"/>
              <a:t>do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    Compute  </a:t>
            </a:r>
            <a:r>
              <a:rPr lang="en-US" altLang="zh-CN" i="1" dirty="0" smtClean="0"/>
              <a:t>Q  </a:t>
            </a:r>
          </a:p>
          <a:p>
            <a:pPr marL="342900" indent="-342900">
              <a:buAutoNum type="arabicPeriod" startAt="3"/>
            </a:pPr>
            <a:r>
              <a:rPr lang="en-US" altLang="zh-CN" i="1" dirty="0" smtClean="0"/>
              <a:t>      </a:t>
            </a:r>
            <a:r>
              <a:rPr lang="en-US" altLang="zh-CN" b="1" dirty="0" smtClean="0"/>
              <a:t>end for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 </a:t>
            </a:r>
            <a:r>
              <a:rPr lang="en-US" altLang="zh-CN" dirty="0" smtClean="0"/>
              <a:t>     Update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’s parameters via policy gradient</a:t>
            </a:r>
          </a:p>
          <a:p>
            <a:r>
              <a:rPr lang="en-US" altLang="zh-CN" dirty="0" smtClean="0"/>
              <a:t>8. 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9.   </a:t>
            </a:r>
            <a:r>
              <a:rPr lang="en-US" altLang="zh-CN" b="1" dirty="0" smtClean="0"/>
              <a:t>for </a:t>
            </a:r>
            <a:r>
              <a:rPr lang="en-US" altLang="zh-CN" dirty="0" smtClean="0"/>
              <a:t>d-step</a:t>
            </a:r>
            <a:r>
              <a:rPr lang="en-US" altLang="zh-CN" b="1" dirty="0" smtClean="0"/>
              <a:t> do</a:t>
            </a:r>
          </a:p>
          <a:p>
            <a:r>
              <a:rPr lang="en-US" altLang="zh-CN" dirty="0" smtClean="0"/>
              <a:t>10.       Generate negative samples with current </a:t>
            </a:r>
            <a:r>
              <a:rPr lang="en-US" altLang="zh-CN" i="1" dirty="0" smtClean="0"/>
              <a:t>G </a:t>
            </a:r>
            <a:r>
              <a:rPr lang="en-US" altLang="zh-CN" dirty="0" smtClean="0"/>
              <a:t>and combine with given positive   </a:t>
            </a:r>
          </a:p>
          <a:p>
            <a:r>
              <a:rPr lang="en-US" altLang="zh-CN" dirty="0" smtClean="0"/>
              <a:t>             samples S</a:t>
            </a:r>
          </a:p>
          <a:p>
            <a:r>
              <a:rPr lang="en-US" altLang="zh-CN" dirty="0" smtClean="0"/>
              <a:t>11.         </a:t>
            </a:r>
            <a:r>
              <a:rPr lang="en-US" altLang="zh-CN" dirty="0" smtClean="0">
                <a:solidFill>
                  <a:srgbClr val="0070C0"/>
                </a:solidFill>
              </a:rPr>
              <a:t>Calculate the tree-distance between negative and positive samples as the </a:t>
            </a:r>
            <a:r>
              <a:rPr lang="en-US" altLang="zh-CN" i="1" dirty="0" smtClean="0">
                <a:solidFill>
                  <a:srgbClr val="0070C0"/>
                </a:solidFill>
              </a:rPr>
              <a:t>loss</a:t>
            </a:r>
            <a:r>
              <a:rPr lang="en-US" altLang="zh-CN" dirty="0" smtClean="0">
                <a:solidFill>
                  <a:srgbClr val="0070C0"/>
                </a:solidFill>
              </a:rPr>
              <a:t> of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</a:p>
          <a:p>
            <a:r>
              <a:rPr lang="en-US" altLang="zh-CN" dirty="0" smtClean="0"/>
              <a:t>12.        Train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 for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epochs</a:t>
            </a:r>
          </a:p>
          <a:p>
            <a:r>
              <a:rPr lang="en-US" altLang="zh-CN" dirty="0" smtClean="0"/>
              <a:t>13.  </a:t>
            </a:r>
            <a:r>
              <a:rPr lang="en-US" altLang="zh-CN" b="1" dirty="0" smtClean="0"/>
              <a:t>end for</a:t>
            </a:r>
          </a:p>
          <a:p>
            <a:r>
              <a:rPr lang="en-US" altLang="zh-CN" dirty="0" smtClean="0"/>
              <a:t>14.  </a:t>
            </a:r>
            <a:r>
              <a:rPr lang="en-US" altLang="zh-CN" b="1" dirty="0" smtClean="0"/>
              <a:t>Until</a:t>
            </a:r>
            <a:r>
              <a:rPr lang="en-US" altLang="zh-CN" dirty="0" smtClean="0"/>
              <a:t> converges</a:t>
            </a:r>
          </a:p>
          <a:p>
            <a:pPr marL="342900" indent="-342900">
              <a:buAutoNum type="arabicPeriod" startAt="3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8" y="4862162"/>
            <a:ext cx="63627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 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07504" y="1347733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subtrees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embeddings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dirty="0" smtClean="0"/>
              <a:t>training </a:t>
            </a:r>
            <a:r>
              <a:rPr lang="en-US" altLang="zh-CN" dirty="0"/>
              <a:t>apps: </a:t>
            </a:r>
            <a:r>
              <a:rPr lang="en-US" altLang="zh-CN" dirty="0" err="1"/>
              <a:t>x_emb</a:t>
            </a:r>
            <a:endParaRPr lang="en-US" altLang="zh-CN" dirty="0"/>
          </a:p>
          <a:p>
            <a:r>
              <a:rPr lang="en-US" altLang="zh-CN" dirty="0"/>
              <a:t>VOCAB_SIZE = 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x_emb</a:t>
            </a:r>
            <a:r>
              <a:rPr lang="en-US" altLang="zh-CN" dirty="0"/>
              <a:t>).</a:t>
            </a:r>
          </a:p>
          <a:p>
            <a:endParaRPr lang="en-US" altLang="zh-CN" dirty="0"/>
          </a:p>
          <a:p>
            <a:r>
              <a:rPr lang="en-US" altLang="zh-CN" dirty="0" smtClean="0"/>
              <a:t>Generate samples with same </a:t>
            </a:r>
            <a:r>
              <a:rPr lang="en-US" altLang="zh-CN" dirty="0" err="1" smtClean="0"/>
              <a:t>sequence_length</a:t>
            </a:r>
            <a:r>
              <a:rPr lang="en-US" altLang="zh-CN" dirty="0" smtClean="0"/>
              <a:t>(30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or</a:t>
            </a:r>
            <a:r>
              <a:rPr lang="en-US" altLang="zh-CN" dirty="0" smtClean="0"/>
              <a:t> maybe larger)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Cut each sample </a:t>
            </a:r>
            <a:r>
              <a:rPr lang="en-US" altLang="zh-CN" dirty="0"/>
              <a:t>according </a:t>
            </a:r>
            <a:r>
              <a:rPr lang="en-US" altLang="zh-CN" dirty="0" smtClean="0"/>
              <a:t>to the </a:t>
            </a:r>
            <a:r>
              <a:rPr lang="en-US" altLang="zh-CN" dirty="0"/>
              <a:t>height </a:t>
            </a:r>
            <a:endParaRPr lang="en-US" altLang="zh-CN" dirty="0" smtClean="0"/>
          </a:p>
          <a:p>
            <a:r>
              <a:rPr lang="en-US" altLang="zh-CN" dirty="0" smtClean="0"/>
              <a:t>restrictions(2560).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 </a:t>
            </a:r>
            <a:r>
              <a:rPr lang="en-US" altLang="zh-CN" dirty="0" err="1"/>
              <a:t>subtrees</a:t>
            </a:r>
            <a:r>
              <a:rPr lang="en-US" altLang="zh-CN" dirty="0"/>
              <a:t> retained in each sample sequentially</a:t>
            </a:r>
          </a:p>
          <a:p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00" y="1484784"/>
            <a:ext cx="3564396" cy="2618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08986"/>
            <a:ext cx="6442248" cy="19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 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323528" y="1124744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Padding with zero for each sample </a:t>
            </a:r>
            <a:r>
              <a:rPr lang="en-US" altLang="zh-CN" dirty="0"/>
              <a:t>to a same </a:t>
            </a:r>
            <a:r>
              <a:rPr lang="en-US" altLang="zh-CN" dirty="0" smtClean="0"/>
              <a:t>length(30</a:t>
            </a:r>
            <a:r>
              <a:rPr lang="en-US" altLang="zh-CN" dirty="0" smtClean="0"/>
              <a:t>).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Getting the </a:t>
            </a:r>
            <a:r>
              <a:rPr lang="en-US" altLang="zh-CN" dirty="0" err="1"/>
              <a:t>img_dirs</a:t>
            </a:r>
            <a:r>
              <a:rPr lang="en-US" altLang="zh-CN" dirty="0"/>
              <a:t> of the </a:t>
            </a:r>
            <a:r>
              <a:rPr lang="en-US" altLang="zh-CN" dirty="0" err="1"/>
              <a:t>subtrees</a:t>
            </a:r>
            <a:r>
              <a:rPr lang="en-US" altLang="zh-CN" dirty="0"/>
              <a:t> in a sample to display the generated GUI</a:t>
            </a:r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8" y="1446649"/>
            <a:ext cx="4930080" cy="1838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64065"/>
            <a:ext cx="5752245" cy="17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 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323528" y="134076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Generate </a:t>
            </a:r>
            <a:r>
              <a:rPr lang="en-US" altLang="zh-CN" dirty="0" smtClean="0"/>
              <a:t>samples </a:t>
            </a:r>
            <a:r>
              <a:rPr lang="en-US" altLang="zh-CN" dirty="0"/>
              <a:t>using the generator and </a:t>
            </a:r>
            <a:r>
              <a:rPr lang="en-US" altLang="zh-CN" dirty="0" smtClean="0"/>
              <a:t>processing the samples as fake data.</a:t>
            </a:r>
            <a:endParaRPr lang="en-US" altLang="zh-CN" dirty="0"/>
          </a:p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subtree_ID</a:t>
            </a:r>
            <a:r>
              <a:rPr lang="en-US" altLang="zh-CN" dirty="0" smtClean="0"/>
              <a:t> sequence of each 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 as the real world data.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6362700" cy="43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9" y="2790219"/>
            <a:ext cx="6057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 Procedure</a:t>
            </a:r>
            <a:r>
              <a:rPr lang="en-US" altLang="zh-CN" b="1" dirty="0"/>
              <a:t>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6768752" cy="37078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2" y="4924118"/>
            <a:ext cx="76870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09"/>
            <a:ext cx="9144000" cy="46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4876800" cy="4876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7703" y="1772816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827420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Samples after 100 epoch:</a:t>
            </a:r>
            <a:endParaRPr lang="en-US" altLang="zh-CN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251520" y="1497558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2631398" cy="52627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7703" y="1772816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2_4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48680"/>
            <a:ext cx="2018294" cy="60548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20072" y="1772816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6_6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308</Words>
  <Application>Microsoft Office PowerPoint</Application>
  <PresentationFormat>全屏显示(4:3)</PresentationFormat>
  <Paragraphs>181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1514</cp:revision>
  <dcterms:created xsi:type="dcterms:W3CDTF">2018-11-19T07:00:00Z</dcterms:created>
  <dcterms:modified xsi:type="dcterms:W3CDTF">2019-09-02T11:18:59Z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