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453" r:id="rId3"/>
    <p:sldId id="454" r:id="rId4"/>
    <p:sldId id="457" r:id="rId5"/>
    <p:sldId id="458" r:id="rId6"/>
    <p:sldId id="459" r:id="rId7"/>
    <p:sldId id="465" r:id="rId8"/>
    <p:sldId id="4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6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54" y="980728"/>
            <a:ext cx="8352928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Our method(CNN from </a:t>
            </a:r>
            <a:r>
              <a:rPr lang="en-US" altLang="zh-CN" b="1" dirty="0" smtClean="0"/>
              <a:t>the trained </a:t>
            </a:r>
            <a:r>
              <a:rPr lang="en-US" altLang="zh-CN" b="1" dirty="0" err="1"/>
              <a:t>siamese</a:t>
            </a:r>
            <a:r>
              <a:rPr lang="en-US" altLang="zh-CN" b="1" dirty="0"/>
              <a:t> network)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 CNN(L2+Dropout)_embedding + PCA_2 + </a:t>
            </a:r>
            <a:r>
              <a:rPr lang="en-US" altLang="zh-CN" dirty="0" err="1"/>
              <a:t>MinMaxNorm</a:t>
            </a:r>
            <a:r>
              <a:rPr lang="en-US" altLang="zh-CN" dirty="0"/>
              <a:t> + Clustering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CNN(L2)_embedding + PCA_2 + </a:t>
            </a:r>
            <a:r>
              <a:rPr lang="en-US" altLang="zh-CN" dirty="0" err="1"/>
              <a:t>MinMaxNorm</a:t>
            </a:r>
            <a:r>
              <a:rPr lang="en-US" altLang="zh-CN" dirty="0"/>
              <a:t> + Clustering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Baseline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1. </a:t>
            </a:r>
            <a:r>
              <a:rPr lang="en-US" altLang="zh-CN" sz="1600" dirty="0" err="1"/>
              <a:t>SIFT_feature</a:t>
            </a:r>
            <a:r>
              <a:rPr lang="en-US" altLang="zh-CN" sz="1600" dirty="0"/>
              <a:t> + PCA_2 + </a:t>
            </a:r>
            <a:r>
              <a:rPr lang="en-US" altLang="zh-CN" sz="1600" dirty="0" err="1"/>
              <a:t>MinMaxNorm</a:t>
            </a:r>
            <a:r>
              <a:rPr lang="en-US" altLang="zh-CN" sz="1600" dirty="0"/>
              <a:t> + Clustering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 </a:t>
            </a:r>
            <a:r>
              <a:rPr lang="en-US" altLang="zh-CN" sz="1600" dirty="0" err="1"/>
              <a:t>HOG_feature</a:t>
            </a:r>
            <a:r>
              <a:rPr lang="en-US" altLang="zh-CN" sz="1600" dirty="0"/>
              <a:t> + PCA_2 + </a:t>
            </a:r>
            <a:r>
              <a:rPr lang="en-US" altLang="zh-CN" sz="1600" dirty="0" err="1"/>
              <a:t>MinMaxNorm</a:t>
            </a:r>
            <a:r>
              <a:rPr lang="en-US" altLang="zh-CN" sz="1600" dirty="0"/>
              <a:t> + Clustering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 </a:t>
            </a:r>
            <a:r>
              <a:rPr lang="en-US" altLang="zh-CN" sz="1600" dirty="0" err="1"/>
              <a:t>Gabor_feature</a:t>
            </a:r>
            <a:r>
              <a:rPr lang="en-US" altLang="zh-CN" sz="1600" dirty="0"/>
              <a:t> + PCA_2 + </a:t>
            </a:r>
            <a:r>
              <a:rPr lang="en-US" altLang="zh-CN" sz="1600" dirty="0" err="1"/>
              <a:t>MinMaxNorm</a:t>
            </a:r>
            <a:r>
              <a:rPr lang="en-US" altLang="zh-CN" sz="1600" dirty="0"/>
              <a:t> + Clustering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Clustering on </a:t>
            </a:r>
            <a:r>
              <a:rPr lang="en-US" altLang="zh-CN" sz="1600" dirty="0" smtClean="0">
                <a:solidFill>
                  <a:srgbClr val="0070C0"/>
                </a:solidFill>
              </a:rPr>
              <a:t>25, 50, 100 apps </a:t>
            </a:r>
            <a:r>
              <a:rPr lang="en-US" altLang="zh-CN" sz="1600" dirty="0" smtClean="0"/>
              <a:t>from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/>
              <a:t>the testing set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1. DBSCAN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 </a:t>
            </a:r>
            <a:r>
              <a:rPr lang="en-US" altLang="zh-CN" sz="1600" dirty="0" err="1"/>
              <a:t>Kmeans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3. Hierarchical</a:t>
            </a:r>
          </a:p>
        </p:txBody>
      </p:sp>
    </p:spTree>
    <p:extLst>
      <p:ext uri="{BB962C8B-B14F-4D97-AF65-F5344CB8AC3E}">
        <p14:creationId xmlns:p14="http://schemas.microsoft.com/office/powerpoint/2010/main" val="22408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54" y="980728"/>
            <a:ext cx="8352928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Comparison on 25 apps with DBSCAN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" y="1628800"/>
            <a:ext cx="9144000" cy="408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54" y="980728"/>
            <a:ext cx="8352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Comparison on 50 apps with DBSCAN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328"/>
            <a:ext cx="9144000" cy="47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54" y="980728"/>
            <a:ext cx="8352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Comparison on 100 apps with DBSCAN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9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54" y="980728"/>
            <a:ext cx="83529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Comparison on 25 apps with </a:t>
            </a:r>
            <a:r>
              <a:rPr lang="en-US" altLang="zh-CN" b="1" dirty="0" err="1" smtClean="0"/>
              <a:t>Kmeans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10945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4095"/>
            <a:ext cx="9144000" cy="1114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4520"/>
            <a:ext cx="9144000" cy="11107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0654" y="2633137"/>
            <a:ext cx="46105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Comparison on 50 apps with </a:t>
            </a:r>
            <a:r>
              <a:rPr lang="en-US" altLang="zh-CN" b="1" dirty="0" err="1"/>
              <a:t>Kmeans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400654" y="4289321"/>
            <a:ext cx="5598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Comparison on 100 apps with </a:t>
            </a:r>
            <a:r>
              <a:rPr lang="en-US" altLang="zh-CN" b="1" dirty="0" err="1"/>
              <a:t>Kmeans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047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54" y="980728"/>
            <a:ext cx="8352928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Comparison on 25 apps with </a:t>
            </a:r>
            <a:r>
              <a:rPr lang="en-US" altLang="zh-CN" b="1" dirty="0"/>
              <a:t>Hierarchical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400654" y="2633137"/>
            <a:ext cx="5145961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Comparison on 50 apps with Hierarchical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400654" y="4289321"/>
            <a:ext cx="5598368" cy="45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Comparison on 100 apps with Hierarchical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259"/>
            <a:ext cx="9144000" cy="1087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9144000" cy="11080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2686"/>
            <a:ext cx="9144000" cy="10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620688"/>
            <a:ext cx="7740352" cy="51905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3728" y="6017513"/>
            <a:ext cx="47525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 overview of the proposed method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149</Words>
  <Application>Microsoft Office PowerPoint</Application>
  <PresentationFormat>全屏显示(4:3)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818</cp:revision>
  <dcterms:created xsi:type="dcterms:W3CDTF">2018-11-19T07:00:00Z</dcterms:created>
  <dcterms:modified xsi:type="dcterms:W3CDTF">2019-04-15T10:28:40Z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