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573" r:id="rId3"/>
    <p:sldId id="589" r:id="rId4"/>
    <p:sldId id="579" r:id="rId5"/>
    <p:sldId id="591" r:id="rId6"/>
    <p:sldId id="590" r:id="rId7"/>
    <p:sldId id="592" r:id="rId8"/>
    <p:sldId id="593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21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32336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Real World </a:t>
            </a:r>
            <a:r>
              <a:rPr lang="en-US" altLang="zh-CN" b="1" dirty="0" err="1" smtClean="0"/>
              <a:t>Subtree</a:t>
            </a:r>
            <a:r>
              <a:rPr lang="en-US" altLang="zh-CN" b="1" dirty="0" smtClean="0"/>
              <a:t> Connections: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D:\SpyderWorkSpace\GUI_Ganerator\GAN\real_world_data_training\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5" y="692696"/>
            <a:ext cx="1260083" cy="252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pyderWorkSpace\GUI_Ganerator\GAN\real_world_data_training_ori\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692696"/>
            <a:ext cx="1373899" cy="274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pyderWorkSpace\GUI_Ganerator\GAN\real_world_data_training\6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6672"/>
            <a:ext cx="144016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pyderWorkSpace\GUI_Ganerator\GAN\real_world_data_training_ori\67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2" y="373667"/>
            <a:ext cx="1543165" cy="308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pyderWorkSpace\GUI_Ganerator\GAN\real_world_data_training\19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5" y="3789039"/>
            <a:ext cx="1347019" cy="269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SpyderWorkSpace\GUI_Ganerator\GAN\real_world_data_training_ori\194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80" y="3645024"/>
            <a:ext cx="1582736" cy="316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SpyderWorkSpace\GUI_Ganerator\GAN\real_world_data_training\204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58" y="3661074"/>
            <a:ext cx="1543806" cy="30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SpyderWorkSpace\GUI_Ganerator\GAN\real_world_data_training_ori\204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79780"/>
            <a:ext cx="1581229" cy="31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39537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G_Loss</a:t>
            </a:r>
            <a:r>
              <a:rPr lang="en-US" altLang="zh-CN" b="1" dirty="0" smtClean="0"/>
              <a:t> :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26899"/>
            <a:ext cx="3456384" cy="25352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12153"/>
            <a:ext cx="3504648" cy="25499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55976" y="4575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D_Loss</a:t>
            </a:r>
            <a:r>
              <a:rPr lang="en-US" altLang="zh-CN" b="1" dirty="0" smtClean="0"/>
              <a:t> :</a:t>
            </a:r>
          </a:p>
        </p:txBody>
      </p:sp>
      <p:sp>
        <p:nvSpPr>
          <p:cNvPr id="13" name="矩形 12"/>
          <p:cNvSpPr/>
          <p:nvPr/>
        </p:nvSpPr>
        <p:spPr>
          <a:xfrm>
            <a:off x="7813579" y="1497558"/>
            <a:ext cx="129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D_Loss1</a:t>
            </a:r>
          </a:p>
        </p:txBody>
      </p:sp>
      <p:sp>
        <p:nvSpPr>
          <p:cNvPr id="15" name="矩形 14"/>
          <p:cNvSpPr/>
          <p:nvPr/>
        </p:nvSpPr>
        <p:spPr>
          <a:xfrm>
            <a:off x="7956376" y="5540518"/>
            <a:ext cx="1294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D_Loss3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96" y="3456289"/>
            <a:ext cx="3566012" cy="26009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8388"/>
            <a:ext cx="3816849" cy="265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62068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Multi </a:t>
            </a:r>
            <a:r>
              <a:rPr lang="en-US" altLang="zh-CN" b="1" dirty="0"/>
              <a:t>loss layer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317"/>
            <a:ext cx="9144000" cy="30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62068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Multi </a:t>
            </a:r>
            <a:r>
              <a:rPr lang="en-US" altLang="zh-CN" b="1" dirty="0"/>
              <a:t>loss layer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596265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5" y="2348880"/>
            <a:ext cx="6943725" cy="1162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" y="4365104"/>
            <a:ext cx="8229600" cy="1819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544" y="3923764"/>
            <a:ext cx="2350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Keras</a:t>
            </a:r>
            <a:r>
              <a:rPr lang="en-US" altLang="zh-CN" b="1" dirty="0" smtClean="0"/>
              <a:t>  demo: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0992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62068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Multi-Task Learning Using Uncertainty to Weigh Losses for Scene Geometry and Semantics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899"/>
            <a:ext cx="9144000" cy="3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476672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Multi-Task Learning Using Uncertainty to Weigh Losses for Scene Geometry and Semantics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497" y="3645024"/>
            <a:ext cx="5905007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77660"/>
            <a:ext cx="4787057" cy="25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620688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Multi-Task Learning Using Uncertainty to Weigh Losses for Scene Geometry and Semantics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4664" y="1261314"/>
            <a:ext cx="5366818" cy="3541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118171"/>
            <a:ext cx="5688632" cy="55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68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1576</cp:revision>
  <dcterms:created xsi:type="dcterms:W3CDTF">2018-11-19T07:00:00Z</dcterms:created>
  <dcterms:modified xsi:type="dcterms:W3CDTF">2019-10-28T09:35:34Z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