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9" r:id="rId3"/>
    <p:sldId id="267" r:id="rId4"/>
    <p:sldId id="273" r:id="rId5"/>
    <p:sldId id="274" r:id="rId6"/>
    <p:sldId id="275" r:id="rId7"/>
    <p:sldId id="271" r:id="rId8"/>
    <p:sldId id="276" r:id="rId9"/>
    <p:sldId id="277" r:id="rId10"/>
    <p:sldId id="278" r:id="rId11"/>
    <p:sldId id="279" r:id="rId12"/>
    <p:sldId id="283" r:id="rId13"/>
    <p:sldId id="284" r:id="rId14"/>
    <p:sldId id="281" r:id="rId15"/>
    <p:sldId id="280" r:id="rId16"/>
    <p:sldId id="28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071B9-B0F0-4700-9865-FB387845B538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86559-2C1C-4808-B3EA-70DCBC482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758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>
            <a:spLocks noGrp="1"/>
          </p:cNvSpPr>
          <p:nvPr>
            <p:ph type="ctrTitle"/>
          </p:nvPr>
        </p:nvSpPr>
        <p:spPr>
          <a:xfrm>
            <a:off x="2446815" y="1862835"/>
            <a:ext cx="4240808" cy="1785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/>
              <a:t>工作汇报</a:t>
            </a:r>
          </a:p>
        </p:txBody>
      </p:sp>
      <p:sp>
        <p:nvSpPr>
          <p:cNvPr id="6" name="文本占位符 6"/>
          <p:cNvSpPr txBox="1">
            <a:spLocks/>
          </p:cNvSpPr>
          <p:nvPr/>
        </p:nvSpPr>
        <p:spPr>
          <a:xfrm>
            <a:off x="2446815" y="4847277"/>
            <a:ext cx="4240808" cy="296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600" dirty="0" smtClean="0">
                <a:solidFill>
                  <a:schemeClr val="tx1"/>
                </a:solidFill>
              </a:rPr>
              <a:t>201</a:t>
            </a:r>
            <a:r>
              <a:rPr lang="en-US" altLang="zh-CN" sz="1600" dirty="0" smtClean="0">
                <a:solidFill>
                  <a:schemeClr val="tx1"/>
                </a:solidFill>
              </a:rPr>
              <a:t>9</a:t>
            </a:r>
            <a:r>
              <a:rPr lang="zh-CN" altLang="en-US" sz="1600" dirty="0" smtClean="0">
                <a:solidFill>
                  <a:schemeClr val="tx1"/>
                </a:solidFill>
              </a:rPr>
              <a:t>年</a:t>
            </a:r>
            <a:r>
              <a:rPr lang="en-US" altLang="zh-CN" sz="1600" dirty="0" smtClean="0">
                <a:solidFill>
                  <a:schemeClr val="tx1"/>
                </a:solidFill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</a:rPr>
              <a:t>月</a:t>
            </a:r>
            <a:r>
              <a:rPr lang="en-US" altLang="zh-CN" sz="1600" dirty="0" smtClean="0">
                <a:solidFill>
                  <a:schemeClr val="tx1"/>
                </a:solidFill>
              </a:rPr>
              <a:t>30</a:t>
            </a:r>
            <a:r>
              <a:rPr lang="zh-CN" altLang="en-US" sz="1600" dirty="0" smtClean="0">
                <a:solidFill>
                  <a:schemeClr val="tx1"/>
                </a:solidFill>
              </a:rPr>
              <a:t>日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</a:t>
            </a:r>
            <a:r>
              <a:rPr lang="zh-CN" altLang="en-US" sz="1600" dirty="0" smtClean="0">
                <a:solidFill>
                  <a:schemeClr val="tx1"/>
                </a:solidFill>
              </a:rPr>
              <a:t>赵</a:t>
            </a:r>
            <a:r>
              <a:rPr lang="zh-CN" altLang="en-US" sz="1600" dirty="0">
                <a:solidFill>
                  <a:schemeClr val="tx1"/>
                </a:solidFill>
              </a:rPr>
              <a:t>天明</a:t>
            </a:r>
          </a:p>
        </p:txBody>
      </p:sp>
    </p:spTree>
    <p:extLst>
      <p:ext uri="{BB962C8B-B14F-4D97-AF65-F5344CB8AC3E}">
        <p14:creationId xmlns:p14="http://schemas.microsoft.com/office/powerpoint/2010/main" val="21026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399" y="3284984"/>
            <a:ext cx="4325121" cy="355702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64"/>
            <a:ext cx="5184658" cy="388620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391656" y="1132865"/>
            <a:ext cx="31697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smtClean="0"/>
              <a:t>Testing visualization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7223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848" y="882012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Result_2</a:t>
            </a:r>
            <a:endParaRPr lang="en-US" altLang="zh-CN" sz="2400" b="1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000" dirty="0" smtClean="0"/>
              <a:t>loss=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binary_crossentropy</a:t>
            </a:r>
            <a:endParaRPr lang="en-US" altLang="zh-CN" sz="2000" dirty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000" dirty="0" smtClean="0"/>
              <a:t>Learning </a:t>
            </a:r>
            <a:r>
              <a:rPr lang="en-US" altLang="zh-CN" sz="2000" dirty="0"/>
              <a:t>rate = </a:t>
            </a:r>
            <a:r>
              <a:rPr lang="en-US" altLang="zh-CN" sz="2000" dirty="0" smtClean="0"/>
              <a:t>10e-5,     </a:t>
            </a:r>
            <a:r>
              <a:rPr lang="en-US" altLang="zh-CN" sz="2000" dirty="0" err="1" smtClean="0"/>
              <a:t>batch_size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32</a:t>
            </a:r>
            <a:r>
              <a:rPr lang="en-US" altLang="zh-CN" sz="2000" dirty="0" smtClean="0"/>
              <a:t>,       </a:t>
            </a:r>
            <a:r>
              <a:rPr lang="en-US" altLang="zh-CN" sz="2000" dirty="0" smtClean="0"/>
              <a:t>iterations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5000</a:t>
            </a:r>
            <a:endParaRPr lang="en-US" altLang="zh-CN" sz="2000" dirty="0" smtClean="0"/>
          </a:p>
          <a:p>
            <a:pPr marL="109728" indent="0">
              <a:lnSpc>
                <a:spcPct val="150000"/>
              </a:lnSpc>
              <a:buNone/>
            </a:pP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530113"/>
            <a:ext cx="5895975" cy="3943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155" y="2615902"/>
            <a:ext cx="5572125" cy="3981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633775"/>
            <a:ext cx="57054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4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80"/>
            <a:ext cx="5157226" cy="38679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040" y="3203159"/>
            <a:ext cx="4187960" cy="361188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391656" y="1132865"/>
            <a:ext cx="33348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smtClean="0"/>
              <a:t>Training visualization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9964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265137"/>
            <a:ext cx="4752528" cy="347623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391656" y="1132865"/>
            <a:ext cx="31697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smtClean="0"/>
              <a:t>Testing visualization </a:t>
            </a: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34320"/>
            <a:ext cx="4563557" cy="34267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0" y="3882810"/>
            <a:ext cx="3359928" cy="285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3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848" y="882012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Result_3</a:t>
            </a:r>
            <a:endParaRPr lang="en-US" altLang="zh-CN" sz="2400" b="1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000" dirty="0" smtClean="0"/>
              <a:t>loss=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binary_crossentropy</a:t>
            </a:r>
            <a:endParaRPr lang="en-US" altLang="zh-CN" sz="2000" dirty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000" dirty="0" smtClean="0"/>
              <a:t>Learning </a:t>
            </a:r>
            <a:r>
              <a:rPr lang="en-US" altLang="zh-CN" sz="2000" dirty="0"/>
              <a:t>rate = </a:t>
            </a:r>
            <a:r>
              <a:rPr lang="en-US" altLang="zh-CN" sz="2000" dirty="0" smtClean="0"/>
              <a:t>10e-5,     </a:t>
            </a:r>
            <a:r>
              <a:rPr lang="en-US" altLang="zh-CN" sz="2000" dirty="0" err="1" smtClean="0"/>
              <a:t>batch_size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32</a:t>
            </a:r>
            <a:r>
              <a:rPr lang="en-US" altLang="zh-CN" sz="2000" dirty="0" smtClean="0"/>
              <a:t>,       </a:t>
            </a:r>
            <a:r>
              <a:rPr lang="en-US" altLang="zh-CN" sz="2000" dirty="0" smtClean="0"/>
              <a:t>iterations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10</a:t>
            </a:r>
            <a:r>
              <a:rPr lang="en-US" altLang="zh-CN" sz="2000" dirty="0" smtClean="0"/>
              <a:t>000</a:t>
            </a:r>
            <a:endParaRPr lang="en-US" altLang="zh-CN" sz="2000" dirty="0" smtClean="0"/>
          </a:p>
          <a:p>
            <a:pPr marL="109728" indent="0">
              <a:lnSpc>
                <a:spcPct val="150000"/>
              </a:lnSpc>
              <a:buNone/>
            </a:pPr>
            <a:endParaRPr lang="en-US" altLang="zh-CN" sz="20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36912"/>
            <a:ext cx="70580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848" y="882012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Result_3</a:t>
            </a:r>
            <a:endParaRPr lang="en-US" altLang="zh-CN" sz="2400" b="1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000" dirty="0" smtClean="0"/>
              <a:t>loss=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binary_crossentropy</a:t>
            </a:r>
            <a:endParaRPr lang="en-US" altLang="zh-CN" sz="2000" dirty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000" dirty="0" smtClean="0"/>
              <a:t>Learning </a:t>
            </a:r>
            <a:r>
              <a:rPr lang="en-US" altLang="zh-CN" sz="2000" dirty="0"/>
              <a:t>rate = </a:t>
            </a:r>
            <a:r>
              <a:rPr lang="en-US" altLang="zh-CN" sz="2000" dirty="0" smtClean="0"/>
              <a:t>10e-5,     </a:t>
            </a:r>
            <a:r>
              <a:rPr lang="en-US" altLang="zh-CN" sz="2000" dirty="0" err="1" smtClean="0"/>
              <a:t>batch_size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32</a:t>
            </a:r>
            <a:r>
              <a:rPr lang="en-US" altLang="zh-CN" sz="2000" dirty="0" smtClean="0"/>
              <a:t>,       </a:t>
            </a:r>
            <a:r>
              <a:rPr lang="en-US" altLang="zh-CN" sz="2000" dirty="0" smtClean="0"/>
              <a:t>iterations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10</a:t>
            </a:r>
            <a:r>
              <a:rPr lang="en-US" altLang="zh-CN" sz="2000" dirty="0" smtClean="0"/>
              <a:t>000</a:t>
            </a:r>
            <a:endParaRPr lang="en-US" altLang="zh-CN" sz="2000" dirty="0" smtClean="0"/>
          </a:p>
          <a:p>
            <a:pPr marL="109728" indent="0">
              <a:lnSpc>
                <a:spcPct val="150000"/>
              </a:lnSpc>
              <a:buNone/>
            </a:pP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92896"/>
            <a:ext cx="69532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8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Next work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data processing and experiments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Loss </a:t>
            </a:r>
            <a:r>
              <a:rPr lang="en-US" altLang="zh-CN" sz="2400" dirty="0"/>
              <a:t>curve</a:t>
            </a:r>
            <a:r>
              <a:rPr lang="en-US" altLang="zh-CN" sz="2400" dirty="0" smtClean="0"/>
              <a:t> &amp; </a:t>
            </a:r>
            <a:r>
              <a:rPr lang="en-US" altLang="zh-CN" sz="2400" dirty="0" err="1"/>
              <a:t>a</a:t>
            </a:r>
            <a:r>
              <a:rPr lang="en-US" altLang="zh-CN" sz="2400" dirty="0" err="1" smtClean="0"/>
              <a:t>cc</a:t>
            </a:r>
            <a:r>
              <a:rPr lang="en-US" altLang="zh-CN" sz="2400" dirty="0" smtClean="0"/>
              <a:t> curve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/>
              <a:t>cnn</a:t>
            </a:r>
            <a:r>
              <a:rPr lang="en-US" altLang="zh-CN" sz="2400" dirty="0" smtClean="0"/>
              <a:t> in the </a:t>
            </a:r>
            <a:r>
              <a:rPr lang="en-US" altLang="zh-CN" sz="2400" b="1" dirty="0" err="1"/>
              <a:t>siamese</a:t>
            </a:r>
            <a:r>
              <a:rPr lang="en-US" altLang="zh-CN" sz="2400" dirty="0" smtClean="0"/>
              <a:t> network for classification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3D-visualization for each app(or category) using Embedding in </a:t>
            </a:r>
            <a:r>
              <a:rPr lang="en-US" altLang="zh-CN" sz="2400" dirty="0" err="1"/>
              <a:t>TensorBoard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callback</a:t>
            </a:r>
            <a:endParaRPr lang="en-US" altLang="zh-CN" sz="2400" dirty="0"/>
          </a:p>
          <a:p>
            <a:pPr marL="109728" indent="0">
              <a:lnSpc>
                <a:spcPct val="150000"/>
              </a:lnSpc>
              <a:buNone/>
            </a:pPr>
            <a:endParaRPr lang="en-US" altLang="zh-CN" sz="2400" dirty="0">
              <a:latin typeface="Nirmala UI" pitchFamily="34" charset="0"/>
              <a:cs typeface="Nirmala UI" pitchFamily="34" charset="0"/>
            </a:endParaRPr>
          </a:p>
          <a:p>
            <a:pPr marL="109728" indent="0">
              <a:lnSpc>
                <a:spcPct val="150000"/>
              </a:lnSpc>
              <a:buNone/>
            </a:pPr>
            <a:endParaRPr lang="en-US" altLang="zh-CN" sz="2400" dirty="0">
              <a:latin typeface="Nirmala UI" pitchFamily="34" charset="0"/>
              <a:cs typeface="Nirmala UI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4824"/>
            <a:ext cx="81438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主要工作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Rico</a:t>
            </a:r>
            <a:endParaRPr lang="en-US" altLang="zh-CN" sz="2400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Select the apps with </a:t>
            </a:r>
            <a:r>
              <a:rPr lang="en-US" altLang="zh-CN" sz="2400" dirty="0" err="1" smtClean="0">
                <a:latin typeface="Nirmala UI" pitchFamily="34" charset="0"/>
                <a:cs typeface="Nirmala UI" pitchFamily="34" charset="0"/>
              </a:rPr>
              <a:t>Ui_num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 &gt;= 10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43633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 </a:t>
            </a:r>
            <a:r>
              <a:rPr lang="en-US" altLang="zh-CN" sz="2400" dirty="0" err="1" smtClean="0">
                <a:latin typeface="Nirmala UI" pitchFamily="34" charset="0"/>
                <a:cs typeface="Nirmala UI" pitchFamily="34" charset="0"/>
              </a:rPr>
              <a:t>Uis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 , </a:t>
            </a:r>
            <a:r>
              <a:rPr lang="en-US" altLang="zh-CN" sz="2400" dirty="0" smtClean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2618 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apps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Resized image(</a:t>
            </a:r>
            <a:r>
              <a:rPr lang="en-US" altLang="zh-CN" sz="2400" dirty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180,360, 3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)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2094 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(</a:t>
            </a: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80%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) for training,  524 (</a:t>
            </a: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20%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) for testing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altLang="zh-CN" sz="2400" dirty="0" smtClean="0">
              <a:latin typeface="Nirmala UI" pitchFamily="34" charset="0"/>
              <a:cs typeface="Nirmala UI" pitchFamily="34" charset="0"/>
            </a:endParaRPr>
          </a:p>
          <a:p>
            <a:pPr marL="109728" indent="0">
              <a:lnSpc>
                <a:spcPct val="150000"/>
              </a:lnSpc>
              <a:buNone/>
            </a:pPr>
            <a:endParaRPr lang="en-US" altLang="zh-CN" sz="2400" dirty="0">
              <a:latin typeface="Nirmala UI" pitchFamily="34" charset="0"/>
              <a:cs typeface="Nirmala UI" pitchFamily="34" charset="0"/>
            </a:endParaRPr>
          </a:p>
          <a:p>
            <a:pPr marL="109728" indent="0">
              <a:lnSpc>
                <a:spcPct val="150000"/>
              </a:lnSpc>
              <a:buNone/>
            </a:pPr>
            <a:endParaRPr lang="en-US" altLang="zh-CN" sz="2400" dirty="0">
              <a:latin typeface="Nirmala UI" pitchFamily="34" charset="0"/>
              <a:cs typeface="Nirmala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3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本周主要工作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Set the intra dataset and inter dataset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1800" dirty="0" smtClean="0"/>
              <a:t>(1).Loop </a:t>
            </a:r>
            <a:r>
              <a:rPr lang="en-US" altLang="zh-CN" sz="1800" dirty="0" err="1" smtClean="0"/>
              <a:t>app_num</a:t>
            </a:r>
            <a:r>
              <a:rPr lang="en-US" altLang="zh-CN" sz="1800" dirty="0" smtClean="0"/>
              <a:t>/2 times in one app folder, random selection of a pair of images</a:t>
            </a:r>
            <a:r>
              <a:rPr lang="en-US" altLang="zh-CN" sz="1800" dirty="0"/>
              <a:t>. Loop </a:t>
            </a:r>
            <a:r>
              <a:rPr lang="en-US" altLang="zh-CN" sz="1800" dirty="0" smtClean="0"/>
              <a:t>in all app folders.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1800" dirty="0" smtClean="0">
                <a:solidFill>
                  <a:srgbClr val="0070C0"/>
                </a:solidFill>
              </a:rPr>
              <a:t>17016 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Intra_pairs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pPr marL="109728" indent="0">
              <a:lnSpc>
                <a:spcPct val="150000"/>
              </a:lnSpc>
              <a:buNone/>
            </a:pPr>
            <a:endParaRPr lang="en-US" altLang="zh-CN" sz="1800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1800" dirty="0" smtClean="0"/>
              <a:t>(2). Random pairing in all apps, select 5 from each of the two </a:t>
            </a:r>
            <a:r>
              <a:rPr lang="en-US" altLang="zh-CN" sz="1800" dirty="0"/>
              <a:t>paired </a:t>
            </a:r>
            <a:r>
              <a:rPr lang="en-US" altLang="zh-CN" sz="1800" dirty="0" smtClean="0"/>
              <a:t>apps.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1800" dirty="0" smtClean="0">
                <a:solidFill>
                  <a:srgbClr val="0070C0"/>
                </a:solidFill>
              </a:rPr>
              <a:t>20925 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Inter_pairs</a:t>
            </a:r>
            <a:endParaRPr lang="en-US" altLang="zh-CN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8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本周主要工作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Set </a:t>
            </a:r>
            <a:r>
              <a:rPr lang="en-US" altLang="zh-CN" sz="2400" b="1" dirty="0"/>
              <a:t>up the </a:t>
            </a:r>
            <a:r>
              <a:rPr lang="en-US" altLang="zh-CN" sz="2400" b="1" dirty="0" err="1" smtClean="0"/>
              <a:t>siamese</a:t>
            </a:r>
            <a:r>
              <a:rPr lang="en-US" altLang="zh-CN" sz="2400" b="1" dirty="0" smtClean="0"/>
              <a:t> network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88" y="2708920"/>
            <a:ext cx="81248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9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本周主要工作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Set </a:t>
            </a:r>
            <a:r>
              <a:rPr lang="en-US" altLang="zh-CN" sz="2400" b="1" dirty="0"/>
              <a:t>up the </a:t>
            </a:r>
            <a:r>
              <a:rPr lang="en-US" altLang="zh-CN" sz="2400" b="1" dirty="0" err="1" smtClean="0"/>
              <a:t>siamese</a:t>
            </a:r>
            <a:r>
              <a:rPr lang="en-US" altLang="zh-CN" sz="2400" b="1" dirty="0" smtClean="0"/>
              <a:t> network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0017"/>
            <a:ext cx="28685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0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本周主要工作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Set </a:t>
            </a:r>
            <a:r>
              <a:rPr lang="en-US" altLang="zh-CN" sz="2400" b="1" dirty="0"/>
              <a:t>up the </a:t>
            </a:r>
            <a:r>
              <a:rPr lang="en-US" altLang="zh-CN" sz="2400" b="1" dirty="0" err="1" smtClean="0"/>
              <a:t>siamese</a:t>
            </a:r>
            <a:r>
              <a:rPr lang="en-US" altLang="zh-CN" sz="2400" b="1" dirty="0" smtClean="0"/>
              <a:t> network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4" y="2780928"/>
            <a:ext cx="65817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8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848" y="882012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Result_1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000" dirty="0" smtClean="0"/>
              <a:t>loss= </a:t>
            </a:r>
            <a:r>
              <a:rPr lang="en-US" altLang="zh-CN" sz="2000" dirty="0" err="1" smtClean="0"/>
              <a:t>binary_crossentropy</a:t>
            </a:r>
            <a:endParaRPr lang="en-US" altLang="zh-CN" sz="2000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000" dirty="0" smtClean="0"/>
              <a:t>Learning </a:t>
            </a:r>
            <a:r>
              <a:rPr lang="en-US" altLang="zh-CN" sz="2000" dirty="0"/>
              <a:t>rate = </a:t>
            </a:r>
            <a:r>
              <a:rPr lang="en-US" altLang="zh-CN" sz="2000" dirty="0" smtClean="0"/>
              <a:t>10e-5,     </a:t>
            </a:r>
            <a:r>
              <a:rPr lang="en-US" altLang="zh-CN" sz="2000" dirty="0" err="1" smtClean="0"/>
              <a:t>batch_size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32</a:t>
            </a:r>
            <a:r>
              <a:rPr lang="en-US" altLang="zh-CN" sz="2000" dirty="0" smtClean="0"/>
              <a:t>,       </a:t>
            </a:r>
            <a:r>
              <a:rPr lang="en-US" altLang="zh-CN" sz="2000" dirty="0" smtClean="0"/>
              <a:t>iterations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5000</a:t>
            </a:r>
            <a:endParaRPr lang="en-US" altLang="zh-CN" sz="2000" dirty="0" smtClean="0"/>
          </a:p>
          <a:p>
            <a:pPr marL="109728" indent="0">
              <a:lnSpc>
                <a:spcPct val="150000"/>
              </a:lnSpc>
              <a:buNone/>
            </a:pP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708920"/>
            <a:ext cx="72199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3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88" y="3212976"/>
            <a:ext cx="4242824" cy="359359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476672"/>
            <a:ext cx="5193802" cy="384963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391656" y="1132865"/>
            <a:ext cx="33348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smtClean="0"/>
              <a:t>Training visualization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0601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848" y="882012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Result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000" dirty="0" smtClean="0"/>
              <a:t>loss=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binary_crossentropy</a:t>
            </a:r>
            <a:endParaRPr lang="en-US" altLang="zh-CN" sz="2000" dirty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000" dirty="0" smtClean="0"/>
              <a:t>Learning </a:t>
            </a:r>
            <a:r>
              <a:rPr lang="en-US" altLang="zh-CN" sz="2000" dirty="0"/>
              <a:t>rate = </a:t>
            </a:r>
            <a:r>
              <a:rPr lang="en-US" altLang="zh-CN" sz="2000" dirty="0" smtClean="0"/>
              <a:t>10e-5,     </a:t>
            </a:r>
            <a:r>
              <a:rPr lang="en-US" altLang="zh-CN" sz="2000" dirty="0" err="1" smtClean="0"/>
              <a:t>batch_size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32</a:t>
            </a:r>
            <a:r>
              <a:rPr lang="en-US" altLang="zh-CN" sz="2000" dirty="0" smtClean="0"/>
              <a:t>,       </a:t>
            </a:r>
            <a:r>
              <a:rPr lang="en-US" altLang="zh-CN" sz="2000" dirty="0" smtClean="0"/>
              <a:t>iterations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50</a:t>
            </a:r>
            <a:endParaRPr lang="en-US" altLang="zh-CN" sz="2000" dirty="0" smtClean="0"/>
          </a:p>
          <a:p>
            <a:pPr marL="109728" indent="0">
              <a:lnSpc>
                <a:spcPct val="150000"/>
              </a:lnSpc>
              <a:buNone/>
            </a:pPr>
            <a:endParaRPr lang="en-US" altLang="zh-CN" sz="20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92896"/>
            <a:ext cx="6953250" cy="4124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569095"/>
            <a:ext cx="7048500" cy="3971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699647"/>
            <a:ext cx="68961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6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1107</TotalTime>
  <Words>242</Words>
  <Application>Microsoft Office PowerPoint</Application>
  <PresentationFormat>全屏显示(4:3)</PresentationFormat>
  <Paragraphs>46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都市</vt:lpstr>
      <vt:lpstr>工作汇报</vt:lpstr>
      <vt:lpstr>主要工作</vt:lpstr>
      <vt:lpstr>本周主要工作</vt:lpstr>
      <vt:lpstr>本周主要工作</vt:lpstr>
      <vt:lpstr>本周主要工作</vt:lpstr>
      <vt:lpstr>本周主要工作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Next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ASUS</dc:creator>
  <cp:lastModifiedBy>ASUS</cp:lastModifiedBy>
  <cp:revision>430</cp:revision>
  <dcterms:created xsi:type="dcterms:W3CDTF">2018-11-19T07:00:01Z</dcterms:created>
  <dcterms:modified xsi:type="dcterms:W3CDTF">2019-01-31T07:13:26Z</dcterms:modified>
</cp:coreProperties>
</file>