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589" r:id="rId3"/>
    <p:sldId id="593" r:id="rId4"/>
    <p:sldId id="594" r:id="rId5"/>
    <p:sldId id="595" r:id="rId6"/>
    <p:sldId id="596" r:id="rId7"/>
  </p:sldIdLst>
  <p:sldSz cx="9144000" cy="6858000" type="screen4x3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057">
          <p15:clr>
            <a:srgbClr val="A4A3A4"/>
          </p15:clr>
        </p15:guide>
        <p15:guide id="2" pos="28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CD73"/>
    <a:srgbClr val="EE0418"/>
    <a:srgbClr val="FF381E"/>
    <a:srgbClr val="FF6937"/>
    <a:srgbClr val="FEA467"/>
    <a:srgbClr val="FEA061"/>
    <a:srgbClr val="F7CB87"/>
    <a:srgbClr val="E1E7A9"/>
    <a:srgbClr val="4DF3CE"/>
    <a:srgbClr val="91FE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057"/>
        <p:guide pos="28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0071B9-B0F0-4700-9865-FB387845B538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B86559-2C1C-4808-B3EA-70DCBC4822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056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135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889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495" indent="-247015" algn="l" rtl="0" eaLnBrk="1" latinLnBrk="0" hangingPunct="1">
        <a:spcBef>
          <a:spcPts val="300"/>
        </a:spcBef>
        <a:buClr>
          <a:schemeClr val="accent2"/>
        </a:buClr>
        <a:buFont typeface="Georgia" panose="02040502050405020303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290" indent="-21971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830" indent="-20129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90015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09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30095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/>
          <p:cNvSpPr>
            <a:spLocks noGrp="1"/>
          </p:cNvSpPr>
          <p:nvPr>
            <p:ph type="ctrTitle"/>
          </p:nvPr>
        </p:nvSpPr>
        <p:spPr>
          <a:xfrm>
            <a:off x="2446815" y="1862835"/>
            <a:ext cx="4240808" cy="17852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b="1" dirty="0"/>
              <a:t>工作汇报</a:t>
            </a:r>
          </a:p>
        </p:txBody>
      </p:sp>
      <p:sp>
        <p:nvSpPr>
          <p:cNvPr id="6" name="文本占位符 6"/>
          <p:cNvSpPr txBox="1"/>
          <p:nvPr/>
        </p:nvSpPr>
        <p:spPr>
          <a:xfrm>
            <a:off x="2446815" y="4847277"/>
            <a:ext cx="4240808" cy="296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600" dirty="0" smtClean="0">
                <a:solidFill>
                  <a:schemeClr val="tx1"/>
                </a:solidFill>
              </a:rPr>
              <a:t>201</a:t>
            </a:r>
            <a:r>
              <a:rPr lang="en-US" altLang="zh-CN" sz="1600" dirty="0" smtClean="0">
                <a:solidFill>
                  <a:schemeClr val="tx1"/>
                </a:solidFill>
              </a:rPr>
              <a:t>9</a:t>
            </a:r>
            <a:r>
              <a:rPr lang="zh-CN" altLang="en-US" sz="1600" dirty="0" smtClean="0">
                <a:solidFill>
                  <a:schemeClr val="tx1"/>
                </a:solidFill>
              </a:rPr>
              <a:t>年</a:t>
            </a:r>
            <a:r>
              <a:rPr lang="en-US" altLang="zh-CN" sz="1600" dirty="0" smtClean="0">
                <a:solidFill>
                  <a:schemeClr val="tx1"/>
                </a:solidFill>
              </a:rPr>
              <a:t>11</a:t>
            </a:r>
            <a:r>
              <a:rPr lang="zh-CN" altLang="en-US" sz="1600" dirty="0" smtClean="0">
                <a:solidFill>
                  <a:schemeClr val="tx1"/>
                </a:solidFill>
              </a:rPr>
              <a:t>月</a:t>
            </a:r>
            <a:r>
              <a:rPr lang="en-US" altLang="zh-CN" sz="1600" dirty="0" smtClean="0">
                <a:solidFill>
                  <a:schemeClr val="tx1"/>
                </a:solidFill>
              </a:rPr>
              <a:t>4</a:t>
            </a:r>
            <a:r>
              <a:rPr lang="zh-CN" altLang="en-US" sz="1600" dirty="0" smtClean="0">
                <a:solidFill>
                  <a:schemeClr val="tx1"/>
                </a:solidFill>
              </a:rPr>
              <a:t>日</a:t>
            </a:r>
            <a:r>
              <a:rPr lang="en-US" altLang="zh-CN" sz="1600" dirty="0" smtClean="0">
                <a:solidFill>
                  <a:schemeClr val="tx1"/>
                </a:solidFill>
              </a:rPr>
              <a:t>            </a:t>
            </a:r>
            <a:r>
              <a:rPr lang="zh-CN" altLang="en-US" sz="1600" dirty="0">
                <a:solidFill>
                  <a:schemeClr val="tx1"/>
                </a:solidFill>
              </a:rPr>
              <a:t>赵天明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865" y="673166"/>
            <a:ext cx="4334227" cy="311587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36512" y="395372"/>
            <a:ext cx="2232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 smtClean="0"/>
              <a:t>G_Loss</a:t>
            </a:r>
            <a:r>
              <a:rPr lang="en-US" altLang="zh-CN" b="1" dirty="0" smtClean="0"/>
              <a:t> :</a:t>
            </a:r>
          </a:p>
        </p:txBody>
      </p:sp>
      <p:sp>
        <p:nvSpPr>
          <p:cNvPr id="5" name="矩形 4"/>
          <p:cNvSpPr/>
          <p:nvPr/>
        </p:nvSpPr>
        <p:spPr>
          <a:xfrm>
            <a:off x="251520" y="1497558"/>
            <a:ext cx="871296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12" name="矩形 11"/>
          <p:cNvSpPr/>
          <p:nvPr/>
        </p:nvSpPr>
        <p:spPr>
          <a:xfrm>
            <a:off x="4355976" y="457567"/>
            <a:ext cx="2232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 smtClean="0"/>
              <a:t>D_Loss</a:t>
            </a:r>
            <a:r>
              <a:rPr lang="en-US" altLang="zh-CN" b="1" dirty="0" smtClean="0"/>
              <a:t> :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9" y="692696"/>
            <a:ext cx="4379353" cy="309130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861048"/>
            <a:ext cx="2232248" cy="295400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4463008"/>
            <a:ext cx="4600575" cy="6477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5327104"/>
            <a:ext cx="464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35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51520" y="1497558"/>
            <a:ext cx="871296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92696"/>
            <a:ext cx="2952328" cy="590465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692696"/>
            <a:ext cx="2952328" cy="59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96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51520" y="1497558"/>
            <a:ext cx="871296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769" y="310108"/>
            <a:ext cx="1495425" cy="49911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412774"/>
            <a:ext cx="6112286" cy="336418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691680" y="671073"/>
            <a:ext cx="5040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Too many Samples Unqualified :</a:t>
            </a:r>
            <a:endParaRPr lang="en-US" altLang="zh-CN" b="1" dirty="0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236" y="2420888"/>
            <a:ext cx="1562100" cy="43053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843808" y="5937375"/>
            <a:ext cx="48965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 smtClean="0"/>
              <a:t>Subtree</a:t>
            </a:r>
            <a:r>
              <a:rPr lang="en-US" altLang="zh-CN" b="1" dirty="0" smtClean="0"/>
              <a:t> No. Statistics of Real World :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56652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51520" y="1497558"/>
            <a:ext cx="871296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40" y="980728"/>
            <a:ext cx="7758107" cy="577327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5496" y="467381"/>
            <a:ext cx="35283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Samples P</a:t>
            </a:r>
            <a:r>
              <a:rPr lang="en-US" altLang="zh-CN" b="1" dirty="0" smtClean="0"/>
              <a:t>rocessing </a:t>
            </a:r>
            <a:r>
              <a:rPr lang="en-US" altLang="zh-CN" b="1" dirty="0" smtClean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85198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51520" y="1497558"/>
            <a:ext cx="871296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957064"/>
            <a:ext cx="6845830" cy="571229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5496" y="467381"/>
            <a:ext cx="35283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Embedding Loss</a:t>
            </a:r>
            <a:r>
              <a:rPr lang="en-US" altLang="zh-CN" b="1" dirty="0" smtClean="0"/>
              <a:t> </a:t>
            </a:r>
            <a:r>
              <a:rPr lang="en-US" altLang="zh-CN" b="1" dirty="0" smtClean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63867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e833cdc2-c6bf-4517-b360-996c64e035c0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1666</TotalTime>
  <Words>33</Words>
  <Application>Microsoft Office PowerPoint</Application>
  <PresentationFormat>全屏显示(4:3)</PresentationFormat>
  <Paragraphs>43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都市</vt:lpstr>
      <vt:lpstr>工作汇报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</dc:title>
  <dc:creator>ASUS</dc:creator>
  <cp:lastModifiedBy>ASUS</cp:lastModifiedBy>
  <cp:revision>1594</cp:revision>
  <dcterms:created xsi:type="dcterms:W3CDTF">2018-11-19T07:00:00Z</dcterms:created>
  <dcterms:modified xsi:type="dcterms:W3CDTF">2019-11-04T09:45:44Z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