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7" autoAdjust="0"/>
    <p:restoredTop sz="94660"/>
  </p:normalViewPr>
  <p:slideViewPr>
    <p:cSldViewPr snapToGrid="0">
      <p:cViewPr varScale="1">
        <p:scale>
          <a:sx n="50" d="100"/>
          <a:sy n="50" d="100"/>
        </p:scale>
        <p:origin x="53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AFAE-F659-42D4-9BF5-CFDDE14DD0F5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9F639-4F3A-4F00-ABEB-D07916386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3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AFAE-F659-42D4-9BF5-CFDDE14DD0F5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9F639-4F3A-4F00-ABEB-D07916386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4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AFAE-F659-42D4-9BF5-CFDDE14DD0F5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9F639-4F3A-4F00-ABEB-D07916386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3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AFAE-F659-42D4-9BF5-CFDDE14DD0F5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9F639-4F3A-4F00-ABEB-D07916386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4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AFAE-F659-42D4-9BF5-CFDDE14DD0F5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9F639-4F3A-4F00-ABEB-D07916386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AFAE-F659-42D4-9BF5-CFDDE14DD0F5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9F639-4F3A-4F00-ABEB-D07916386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1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AFAE-F659-42D4-9BF5-CFDDE14DD0F5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9F639-4F3A-4F00-ABEB-D07916386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6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AFAE-F659-42D4-9BF5-CFDDE14DD0F5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9F639-4F3A-4F00-ABEB-D07916386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5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AFAE-F659-42D4-9BF5-CFDDE14DD0F5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9F639-4F3A-4F00-ABEB-D07916386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AFAE-F659-42D4-9BF5-CFDDE14DD0F5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9F639-4F3A-4F00-ABEB-D07916386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1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AFAE-F659-42D4-9BF5-CFDDE14DD0F5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9F639-4F3A-4F00-ABEB-D07916386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0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DAFAE-F659-42D4-9BF5-CFDDE14DD0F5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9F639-4F3A-4F00-ABEB-D07916386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9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plot data selection for training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972" y="1825624"/>
            <a:ext cx="6503065" cy="473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21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from Python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9425" y="1896269"/>
            <a:ext cx="61531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9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3090" y="1690688"/>
            <a:ext cx="7395210" cy="512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3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status word as input, to predict the other three, Python result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08710" y="2137410"/>
            <a:ext cx="309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06440" y="2023110"/>
            <a:ext cx="354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Duty cycle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770" y="2695362"/>
            <a:ext cx="4827100" cy="3251941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7135" y="2695362"/>
            <a:ext cx="4954129" cy="325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3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Valve position match well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7990" y="2375323"/>
            <a:ext cx="4916020" cy="325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90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7693</TotalTime>
  <Words>30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Matlab plot data selection for training</vt:lpstr>
      <vt:lpstr>Plot from Python</vt:lpstr>
      <vt:lpstr>PowerPoint Presentation</vt:lpstr>
      <vt:lpstr>Use status word as input, to predict the other three, Python result</vt:lpstr>
      <vt:lpstr>Valve position match well</vt:lpstr>
    </vt:vector>
  </TitlesOfParts>
  <Company>Schlumberger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Tina Zhao</dc:creator>
  <cp:lastModifiedBy>Tina Zhao</cp:lastModifiedBy>
  <cp:revision>12</cp:revision>
  <cp:lastPrinted>2017-01-23T17:45:52Z</cp:lastPrinted>
  <dcterms:created xsi:type="dcterms:W3CDTF">2016-12-07T20:36:22Z</dcterms:created>
  <dcterms:modified xsi:type="dcterms:W3CDTF">2017-01-23T23:03:46Z</dcterms:modified>
</cp:coreProperties>
</file>