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57CE-A6C6-42BC-8CAC-BAF4DB61035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19F9E-E7A6-464B-AB3A-F7B259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(valve position, current)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55" y="1350564"/>
            <a:ext cx="4865208" cy="3251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5" y="3474174"/>
            <a:ext cx="4865208" cy="3251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787" y="1848203"/>
            <a:ext cx="480169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7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cycle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207" y="2375323"/>
            <a:ext cx="4763585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765" y="1690688"/>
            <a:ext cx="7062411" cy="49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3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Training set (valve position, current)</vt:lpstr>
      <vt:lpstr>Duty cycle</vt:lpstr>
      <vt:lpstr>Error 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set (valve position, current)</dc:title>
  <dc:creator>Tina Zhao</dc:creator>
  <cp:lastModifiedBy>Tina Zhao</cp:lastModifiedBy>
  <cp:revision>4</cp:revision>
  <dcterms:created xsi:type="dcterms:W3CDTF">2017-01-25T17:21:20Z</dcterms:created>
  <dcterms:modified xsi:type="dcterms:W3CDTF">2017-01-25T21:53:09Z</dcterms:modified>
</cp:coreProperties>
</file>