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1C5-010A-4812-A944-37EF6203A6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B3F4-3D18-4690-BC92-95F41737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2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1C5-010A-4812-A944-37EF6203A6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B3F4-3D18-4690-BC92-95F41737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8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1C5-010A-4812-A944-37EF6203A6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B3F4-3D18-4690-BC92-95F41737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1C5-010A-4812-A944-37EF6203A6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B3F4-3D18-4690-BC92-95F41737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4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1C5-010A-4812-A944-37EF6203A6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B3F4-3D18-4690-BC92-95F41737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3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1C5-010A-4812-A944-37EF6203A6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B3F4-3D18-4690-BC92-95F41737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9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1C5-010A-4812-A944-37EF6203A6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B3F4-3D18-4690-BC92-95F41737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0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1C5-010A-4812-A944-37EF6203A6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B3F4-3D18-4690-BC92-95F41737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1C5-010A-4812-A944-37EF6203A6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B3F4-3D18-4690-BC92-95F41737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3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1C5-010A-4812-A944-37EF6203A6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B3F4-3D18-4690-BC92-95F41737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2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1C5-010A-4812-A944-37EF6203A6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B3F4-3D18-4690-BC92-95F41737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7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441C5-010A-4812-A944-37EF6203A62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B3F4-3D18-4690-BC92-95F417371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Nntraintool</a:t>
            </a:r>
            <a:r>
              <a:rPr lang="en-US" dirty="0" smtClean="0"/>
              <a:t> in </a:t>
            </a:r>
            <a:r>
              <a:rPr lang="en-US" dirty="0" err="1" smtClean="0"/>
              <a:t>Matlab</a:t>
            </a:r>
            <a:r>
              <a:rPr lang="en-US" dirty="0" smtClean="0"/>
              <a:t> to train 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/>
          <a:srcRect l="26290" t="6849" r="28226" b="38318"/>
          <a:stretch/>
        </p:blipFill>
        <p:spPr>
          <a:xfrm>
            <a:off x="4813300" y="2208620"/>
            <a:ext cx="5257800" cy="3961497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 rotWithShape="1">
          <a:blip r:embed="rId3"/>
          <a:srcRect l="44345" t="5327" r="30664" b="26377"/>
          <a:stretch/>
        </p:blipFill>
        <p:spPr>
          <a:xfrm>
            <a:off x="1784816" y="2223347"/>
            <a:ext cx="2081869" cy="3555894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6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87" y="95249"/>
            <a:ext cx="8885626" cy="66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9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36" r="7142"/>
          <a:stretch/>
        </p:blipFill>
        <p:spPr>
          <a:xfrm>
            <a:off x="431296" y="1266091"/>
            <a:ext cx="8490454" cy="51698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846" y="105508"/>
            <a:ext cx="919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Nonlinear </a:t>
            </a:r>
            <a:r>
              <a:rPr lang="en-US" dirty="0" err="1" smtClean="0"/>
              <a:t>autoregression</a:t>
            </a:r>
            <a:r>
              <a:rPr lang="en-US" dirty="0" smtClean="0"/>
              <a:t> with external input (NARX)</a:t>
            </a:r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416" y="693706"/>
            <a:ext cx="3117360" cy="233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7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22" y="529209"/>
            <a:ext cx="10697931" cy="61827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5546" y="146049"/>
            <a:ext cx="514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Reducing some zero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3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846"/>
            <a:ext cx="10368781" cy="54801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288" y="339969"/>
            <a:ext cx="2825822" cy="212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884" t="-236" r="7167" b="236"/>
          <a:stretch/>
        </p:blipFill>
        <p:spPr>
          <a:xfrm>
            <a:off x="703384" y="1453662"/>
            <a:ext cx="7502770" cy="49588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8246" y="199292"/>
            <a:ext cx="488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Reverse input/output for training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100" y="105508"/>
            <a:ext cx="4231900" cy="31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8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769" y="1030462"/>
            <a:ext cx="7608044" cy="57088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0700" y="175846"/>
            <a:ext cx="612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Training  With two input and one target output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121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training response(using only CTF1 run 1 R01 Sta006 as </a:t>
            </a:r>
            <a:r>
              <a:rPr lang="en-US" dirty="0" err="1" smtClean="0"/>
              <a:t>traingin</a:t>
            </a:r>
            <a:r>
              <a:rPr lang="en-US" dirty="0" smtClean="0"/>
              <a:t> data)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3" y="1825625"/>
            <a:ext cx="6091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1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it to testing data( from CTF run 2</a:t>
            </a:r>
            <a:r>
              <a:rPr lang="en-US" smtClean="0"/>
              <a:t>, sta001,2,6)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863" y="1939925"/>
            <a:ext cx="6091873" cy="435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736" y="1939925"/>
            <a:ext cx="4214845" cy="3160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32700" y="12319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valve positions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5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61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Using Nntraintool in Matlab to train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Neural network training response(using only CTF1 run 1 R01 Sta006 as traingin data)</vt:lpstr>
      <vt:lpstr>Apply it to testing data( from CTF run 2, sta001,2,6)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Nntraintool in Matlab to train</dc:title>
  <dc:creator>Tina Zhao</dc:creator>
  <cp:lastModifiedBy>Tina Zhao</cp:lastModifiedBy>
  <cp:revision>21</cp:revision>
  <dcterms:created xsi:type="dcterms:W3CDTF">2016-11-01T18:58:15Z</dcterms:created>
  <dcterms:modified xsi:type="dcterms:W3CDTF">2016-11-04T19:03:17Z</dcterms:modified>
</cp:coreProperties>
</file>