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256" r:id="rId2"/>
    <p:sldId id="266" r:id="rId3"/>
    <p:sldId id="257" r:id="rId4"/>
    <p:sldId id="270" r:id="rId5"/>
    <p:sldId id="271" r:id="rId6"/>
    <p:sldId id="272" r:id="rId7"/>
    <p:sldId id="273" r:id="rId8"/>
    <p:sldId id="274" r:id="rId9"/>
    <p:sldId id="264" r:id="rId10"/>
    <p:sldId id="269" r:id="rId11"/>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45DB1C-D935-414C-8FA0-6078EF1B2554}" v="26" dt="2025-01-13T09:46:09.241"/>
  </p1510:revLst>
</p1510:revInfo>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457" autoAdjust="0"/>
  </p:normalViewPr>
  <p:slideViewPr>
    <p:cSldViewPr snapToGrid="0">
      <p:cViewPr varScale="1">
        <p:scale>
          <a:sx n="47" d="100"/>
          <a:sy n="47" d="100"/>
        </p:scale>
        <p:origin x="1046" y="48"/>
      </p:cViewPr>
      <p:guideLst/>
    </p:cSldViewPr>
  </p:slideViewPr>
  <p:notesTextViewPr>
    <p:cViewPr>
      <p:scale>
        <a:sx n="1" d="1"/>
        <a:sy n="1" d="1"/>
      </p:scale>
      <p:origin x="0" y="0"/>
    </p:cViewPr>
  </p:notesTextViewPr>
  <p:notesViewPr>
    <p:cSldViewPr snapToGrid="0">
      <p:cViewPr varScale="1">
        <p:scale>
          <a:sx n="75" d="100"/>
          <a:sy n="75" d="100"/>
        </p:scale>
        <p:origin x="439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F7AB184-7F40-4EB6-B252-3AEE9591D70E}" type="datetime1">
              <a:rPr lang="zh-CN" altLang="en-US" smtClean="0">
                <a:latin typeface="Microsoft YaHei UI" panose="020B0503020204020204" pitchFamily="34" charset="-122"/>
                <a:ea typeface="Microsoft YaHei UI" panose="020B0503020204020204" pitchFamily="34" charset="-122"/>
              </a:rPr>
              <a:t>2025/1/19</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B64D2B8-7AFA-4F86-9DF3-A6BBE4E238C1}"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72E7556F-63DA-4712-A2A4-D855DAE8FCC4}" type="datetime1">
              <a:rPr lang="zh-CN" altLang="en-US" noProof="0" smtClean="0"/>
              <a:t>2025/1/19</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5D79418-37EB-4378-AD22-89DBB000B0DA}" type="slidenum">
              <a:rPr lang="en-US" altLang="zh-CN" noProof="0" smtClean="0"/>
              <a:pPr/>
              <a:t>‹#›</a:t>
            </a:fld>
            <a:endParaRPr lang="zh-CN" altLang="en-US" noProof="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5D79418-37EB-4378-AD22-89DBB000B0DA}"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05675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b="1">
                <a:latin typeface="Microsoft YaHei UI" panose="020B0503020204020204" pitchFamily="34" charset="-122"/>
                <a:ea typeface="Microsoft YaHei UI" panose="020B0503020204020204" pitchFamily="34" charset="-122"/>
              </a:rPr>
              <a:t>面向演示者的注释： </a:t>
            </a:r>
          </a:p>
          <a:p>
            <a:pPr rtl="0"/>
            <a:r>
              <a:rPr lang="zh-CN" altLang="en-US" b="0" i="1">
                <a:latin typeface="Microsoft YaHei UI" panose="020B0503020204020204" pitchFamily="34" charset="-122"/>
                <a:ea typeface="Microsoft YaHei UI" panose="020B0503020204020204" pitchFamily="34" charset="-122"/>
                <a:cs typeface="Segoe UI" panose="020B0502040204020203" pitchFamily="34" charset="0"/>
              </a:rPr>
              <a:t>在一侧用自己的表述说明你所学的内容。</a:t>
            </a:r>
          </a:p>
          <a:p>
            <a:pPr marL="171450" indent="-171450" rtl="0">
              <a:buFont typeface="Arial" panose="020B0604020202020204" pitchFamily="34" charset="0"/>
              <a:buChar char="•"/>
            </a:pPr>
            <a:r>
              <a:rPr lang="zh-CN" altLang="en-US" b="0" i="1">
                <a:latin typeface="Microsoft YaHei UI" panose="020B0503020204020204" pitchFamily="34" charset="-122"/>
                <a:ea typeface="Microsoft YaHei UI" panose="020B0503020204020204" pitchFamily="34" charset="-122"/>
                <a:cs typeface="Segoe UI" panose="020B0502040204020203" pitchFamily="34" charset="0"/>
              </a:rPr>
              <a:t>包含主题信息 </a:t>
            </a:r>
          </a:p>
          <a:p>
            <a:pPr marL="171450" indent="-171450" rtl="0">
              <a:buFont typeface="Arial" panose="020B0604020202020204" pitchFamily="34" charset="0"/>
              <a:buChar char="•"/>
            </a:pPr>
            <a:r>
              <a:rPr lang="zh-CN" altLang="en-US" b="0" i="1">
                <a:latin typeface="Microsoft YaHei UI" panose="020B0503020204020204" pitchFamily="34" charset="-122"/>
                <a:ea typeface="Microsoft YaHei UI" panose="020B0503020204020204" pitchFamily="34" charset="-122"/>
                <a:cs typeface="Segoe UI" panose="020B0502040204020203" pitchFamily="34" charset="0"/>
              </a:rPr>
              <a:t>主题详细信息在此处也很有用。  </a:t>
            </a:r>
          </a:p>
          <a:p>
            <a:pPr marL="171450" indent="-171450" rtl="0">
              <a:buFont typeface="Arial" panose="020B0604020202020204" pitchFamily="34" charset="0"/>
              <a:buChar char="•"/>
            </a:pPr>
            <a:r>
              <a:rPr lang="zh-CN" altLang="en-US" b="0" i="1">
                <a:latin typeface="Microsoft YaHei UI" panose="020B0503020204020204" pitchFamily="34" charset="-122"/>
                <a:ea typeface="Microsoft YaHei UI" panose="020B0503020204020204" pitchFamily="34" charset="-122"/>
                <a:cs typeface="Segoe UI" panose="020B0502040204020203" pitchFamily="34" charset="0"/>
              </a:rPr>
              <a:t>讲述你的学习经验。就像讲故事一样，应始终有开头、中间和结尾。</a:t>
            </a:r>
          </a:p>
          <a:p>
            <a:pPr rtl="0"/>
            <a:r>
              <a:rPr lang="zh-CN" altLang="en-US" b="0" i="1">
                <a:latin typeface="Microsoft YaHei UI" panose="020B0503020204020204" pitchFamily="34" charset="-122"/>
                <a:ea typeface="Microsoft YaHei UI" panose="020B0503020204020204" pitchFamily="34" charset="-122"/>
                <a:cs typeface="Segoe UI" panose="020B0502040204020203" pitchFamily="34" charset="0"/>
              </a:rPr>
              <a:t>可在另一侧添加能证明你所学内容的图形。</a:t>
            </a:r>
          </a:p>
          <a:p>
            <a:pPr rtl="0"/>
            <a:endParaRPr lang="zh-CN" altLang="en-US">
              <a:latin typeface="Microsoft YaHei UI" panose="020B0503020204020204" pitchFamily="34" charset="-122"/>
              <a:ea typeface="Microsoft YaHei UI" panose="020B0503020204020204" pitchFamily="34" charset="-122"/>
            </a:endParaRPr>
          </a:p>
          <a:p>
            <a:pPr rtl="0"/>
            <a:r>
              <a:rPr lang="zh-CN" altLang="en-US">
                <a:latin typeface="Microsoft YaHei UI" panose="020B0503020204020204" pitchFamily="34" charset="-122"/>
                <a:ea typeface="Microsoft YaHei UI" panose="020B0503020204020204" pitchFamily="34" charset="-122"/>
              </a:rPr>
              <a:t>请随意使用多张幻灯片来反映你的进度。添加一些进度视频也很有帮助。</a:t>
            </a:r>
          </a:p>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D5D79418-37EB-4378-AD22-89DBB000B0DA}"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259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 Task 1, we asked each member to draw the design in order to assign tasks reasonably, which showed mature teamwork ability. However, our design fell short in some areas, for example, we put the scale in the document instead of the diagram, and we used mm instead of m for the units. Because we didn't discuss exactly which LABS were needed, part of the design was missing.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rtl="0"/>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D5D79418-37EB-4378-AD22-89DBB000B0DA}"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44734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等线" panose="02010600030101010101" pitchFamily="2" charset="-122"/>
                <a:cs typeface="Times New Roman" panose="02020603050405020304" pitchFamily="18" charset="0"/>
              </a:rPr>
              <a:t>Every member carefully studied, investigated, and discussed the </a:t>
            </a:r>
            <a:r>
              <a:rPr lang="en-US" altLang="zh-CN" sz="1200" dirty="0" err="1">
                <a:latin typeface="等线" panose="02010600030101010101" pitchFamily="2" charset="-122"/>
                <a:cs typeface="Times New Roman" panose="02020603050405020304" pitchFamily="18" charset="0"/>
              </a:rPr>
              <a:t>problrm</a:t>
            </a:r>
            <a:r>
              <a:rPr lang="en-US" altLang="zh-CN" sz="1200" dirty="0">
                <a:effectLst/>
                <a:latin typeface="等线" panose="02010600030101010101" pitchFamily="2" charset="-122"/>
                <a:cs typeface="Times New Roman" panose="02020603050405020304" pitchFamily="18" charset="0"/>
              </a:rPr>
              <a:t> we provided. We had in-depth discussions on network security, budget, management, and technical solutions. Some suggestions (such as the introduction of AI tools) were costly and technically complex, and we did not discuss their potential complexity and maintenance costs in detail.</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5D79418-37EB-4378-AD22-89DBB000B0DA}" type="slidenum">
              <a:rPr lang="en-US" altLang="zh-CN" noProof="0" smtClean="0"/>
              <a:pPr/>
              <a:t>4</a:t>
            </a:fld>
            <a:endParaRPr lang="zh-CN" altLang="en-US" noProof="0"/>
          </a:p>
        </p:txBody>
      </p:sp>
    </p:spTree>
    <p:extLst>
      <p:ext uri="{BB962C8B-B14F-4D97-AF65-F5344CB8AC3E}">
        <p14:creationId xmlns:p14="http://schemas.microsoft.com/office/powerpoint/2010/main" val="4040760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reasons and purposes for the equipment selection in Task 3 have been documented in detail. Unfortunately, we only chose a large number of high-performance network equipment without considering the actual budget allocation, and we added a lot of additional equipment that could not be used in the campus, and many of them were not described.</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5D79418-37EB-4378-AD22-89DBB000B0DA}" type="slidenum">
              <a:rPr lang="en-US" altLang="zh-CN" noProof="0" smtClean="0"/>
              <a:pPr/>
              <a:t>5</a:t>
            </a:fld>
            <a:endParaRPr lang="zh-CN" altLang="en-US" noProof="0"/>
          </a:p>
        </p:txBody>
      </p:sp>
    </p:spTree>
    <p:extLst>
      <p:ext uri="{BB962C8B-B14F-4D97-AF65-F5344CB8AC3E}">
        <p14:creationId xmlns:p14="http://schemas.microsoft.com/office/powerpoint/2010/main" val="3649492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等线" panose="02010600030101010101" pitchFamily="2" charset="-122"/>
                <a:cs typeface="Times New Roman" panose="02020603050405020304" pitchFamily="18" charset="0"/>
              </a:rPr>
              <a:t>The calculations in our report may seem detailed and analyzable, but </a:t>
            </a:r>
            <a:r>
              <a:rPr lang="en-US" altLang="zh-CN" sz="1200" dirty="0">
                <a:latin typeface="等线" panose="02010600030101010101" pitchFamily="2" charset="-122"/>
                <a:cs typeface="Times New Roman" panose="02020603050405020304" pitchFamily="18" charset="0"/>
              </a:rPr>
              <a:t>a</a:t>
            </a:r>
            <a:r>
              <a:rPr lang="en-US" altLang="zh-CN" sz="1200" dirty="0">
                <a:effectLst/>
                <a:latin typeface="等线" panose="02010600030101010101" pitchFamily="2" charset="-122"/>
                <a:cs typeface="Times New Roman" panose="02020603050405020304" pitchFamily="18" charset="0"/>
              </a:rPr>
              <a:t>ccording to the lecturer's feedback, we learned that the cabling path and length were unreasonable, and we did not clearly mark the cables in the newly modified drawing.</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5D79418-37EB-4378-AD22-89DBB000B0DA}" type="slidenum">
              <a:rPr lang="en-US" altLang="zh-CN" noProof="0" smtClean="0"/>
              <a:pPr/>
              <a:t>6</a:t>
            </a:fld>
            <a:endParaRPr lang="zh-CN" altLang="en-US" noProof="0"/>
          </a:p>
        </p:txBody>
      </p:sp>
    </p:spTree>
    <p:extLst>
      <p:ext uri="{BB962C8B-B14F-4D97-AF65-F5344CB8AC3E}">
        <p14:creationId xmlns:p14="http://schemas.microsoft.com/office/powerpoint/2010/main" val="4275315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latin typeface="等线" panose="02010600030101010101" pitchFamily="2" charset="-122"/>
                <a:cs typeface="Times New Roman" panose="02020603050405020304" pitchFamily="18" charset="0"/>
              </a:rPr>
              <a:t>We put a lot of effort into this project, covering the network infrastructure design from the initial planning to the final implementation. We mentioned in our report that space in the integrated service area and server room was limited, but did not go into depth to describe specific equipment layout optimization strategies. In actual deployment, devices may be too compact and heat dissipation may be insufficient. Our report has little discussion of the long-term maintenance costs of equipment, the cost of technology upgrades and network renewal plans, and lacks a holistic consideration of the network life cycle.</a:t>
            </a:r>
            <a:endParaRPr lang="zh-CN" altLang="en-US" sz="1600" dirty="0"/>
          </a:p>
          <a:p>
            <a:endParaRPr lang="zh-CN" altLang="en-US" dirty="0"/>
          </a:p>
        </p:txBody>
      </p:sp>
      <p:sp>
        <p:nvSpPr>
          <p:cNvPr id="4" name="灯片编号占位符 3"/>
          <p:cNvSpPr>
            <a:spLocks noGrp="1"/>
          </p:cNvSpPr>
          <p:nvPr>
            <p:ph type="sldNum" sz="quarter" idx="5"/>
          </p:nvPr>
        </p:nvSpPr>
        <p:spPr/>
        <p:txBody>
          <a:bodyPr/>
          <a:lstStyle/>
          <a:p>
            <a:fld id="{D5D79418-37EB-4378-AD22-89DBB000B0DA}" type="slidenum">
              <a:rPr lang="en-US" altLang="zh-CN" noProof="0" smtClean="0"/>
              <a:pPr/>
              <a:t>8</a:t>
            </a:fld>
            <a:endParaRPr lang="zh-CN" altLang="en-US" noProof="0"/>
          </a:p>
        </p:txBody>
      </p:sp>
    </p:spTree>
    <p:extLst>
      <p:ext uri="{BB962C8B-B14F-4D97-AF65-F5344CB8AC3E}">
        <p14:creationId xmlns:p14="http://schemas.microsoft.com/office/powerpoint/2010/main" val="3491801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r>
              <a:rPr lang="zh-CN" altLang="en-US" b="1" dirty="0">
                <a:latin typeface="Microsoft YaHei UI" panose="020B0503020204020204" pitchFamily="34" charset="-122"/>
                <a:ea typeface="Microsoft YaHei UI" panose="020B0503020204020204" pitchFamily="34" charset="-122"/>
              </a:rPr>
              <a:t>面向演示者的注释： </a:t>
            </a:r>
          </a:p>
          <a:p>
            <a:pPr rtl="0"/>
            <a:r>
              <a:rPr lang="zh-CN" altLang="en-US" b="0" i="1" dirty="0">
                <a:latin typeface="Microsoft YaHei UI" panose="020B0503020204020204" pitchFamily="34" charset="-122"/>
                <a:ea typeface="Microsoft YaHei UI" panose="020B0503020204020204" pitchFamily="34" charset="-122"/>
                <a:cs typeface="Segoe UI" panose="020B0502040204020203" pitchFamily="34" charset="0"/>
              </a:rPr>
              <a:t>你在拥有此学习经验中将采取哪些行动？</a:t>
            </a:r>
          </a:p>
          <a:p>
            <a:pPr rtl="0"/>
            <a:r>
              <a:rPr lang="zh-CN" altLang="en-US" b="0" i="1" dirty="0">
                <a:latin typeface="Microsoft YaHei UI" panose="020B0503020204020204" pitchFamily="34" charset="-122"/>
                <a:ea typeface="Microsoft YaHei UI" panose="020B0503020204020204" pitchFamily="34" charset="-122"/>
                <a:cs typeface="Segoe UI" panose="020B0502040204020203" pitchFamily="34" charset="0"/>
              </a:rPr>
              <a:t>你从失败经历中学到内容了吗？你将如何按不同的方式行事？</a:t>
            </a:r>
          </a:p>
          <a:p>
            <a:pPr rtl="0"/>
            <a:r>
              <a:rPr lang="zh-CN" altLang="en-US" b="0" i="1" dirty="0">
                <a:latin typeface="Microsoft YaHei UI" panose="020B0503020204020204" pitchFamily="34" charset="-122"/>
                <a:ea typeface="Microsoft YaHei UI" panose="020B0503020204020204" pitchFamily="34" charset="-122"/>
                <a:cs typeface="Segoe UI" panose="020B0502040204020203" pitchFamily="34" charset="0"/>
              </a:rPr>
              <a:t>你将给予其他人哪些建议来让他们能从你的经验中学到内容？</a:t>
            </a:r>
          </a:p>
          <a:p>
            <a:pPr rtl="0"/>
            <a:r>
              <a:rPr lang="zh-CN" altLang="en-US" b="0" i="1" dirty="0">
                <a:latin typeface="Microsoft YaHei UI" panose="020B0503020204020204" pitchFamily="34" charset="-122"/>
                <a:ea typeface="Microsoft YaHei UI" panose="020B0503020204020204" pitchFamily="34" charset="-122"/>
                <a:cs typeface="Segoe UI" panose="020B0502040204020203" pitchFamily="34" charset="0"/>
              </a:rPr>
              <a:t>你可如何与实际观众分享你学到的内容？  </a:t>
            </a:r>
          </a:p>
          <a:p>
            <a:pPr rtl="0"/>
            <a:endParaRPr lang="zh-CN" altLang="en-US" dirty="0">
              <a:latin typeface="Microsoft YaHei UI" panose="020B0503020204020204" pitchFamily="34" charset="-122"/>
              <a:ea typeface="Microsoft YaHei UI" panose="020B0503020204020204" pitchFamily="34" charset="-122"/>
            </a:endParaRPr>
          </a:p>
          <a:p>
            <a:pPr rtl="0"/>
            <a:r>
              <a:rPr lang="zh-CN" altLang="en-US" b="1" dirty="0">
                <a:latin typeface="Microsoft YaHei UI" panose="020B0503020204020204" pitchFamily="34" charset="-122"/>
                <a:ea typeface="Microsoft YaHei UI" panose="020B0503020204020204" pitchFamily="34" charset="-122"/>
              </a:rPr>
              <a:t>后续步骤可能是（略举一二）： </a:t>
            </a:r>
          </a:p>
          <a:p>
            <a:pPr marL="228600" indent="-228600" rtl="0">
              <a:buAutoNum type="arabicPeriod"/>
            </a:pPr>
            <a:r>
              <a:rPr lang="zh-CN" altLang="en-US" dirty="0">
                <a:latin typeface="Microsoft YaHei UI" panose="020B0503020204020204" pitchFamily="34" charset="-122"/>
                <a:ea typeface="Microsoft YaHei UI" panose="020B0503020204020204" pitchFamily="34" charset="-122"/>
              </a:rPr>
              <a:t>在进行我的第一个极具说服力的演示后，我在思考加入辩论队。</a:t>
            </a:r>
          </a:p>
          <a:p>
            <a:pPr marL="228600" indent="-228600" rtl="0">
              <a:buAutoNum type="arabicPeriod"/>
            </a:pPr>
            <a:r>
              <a:rPr lang="zh-CN" altLang="en-US" dirty="0">
                <a:latin typeface="Microsoft YaHei UI" panose="020B0503020204020204" pitchFamily="34" charset="-122"/>
                <a:ea typeface="Microsoft YaHei UI" panose="020B0503020204020204" pitchFamily="34" charset="-122"/>
              </a:rPr>
              <a:t>在制作了我的第一部电影之后，我在思考用它来参加我们的学校电影节或当地电影节。</a:t>
            </a:r>
          </a:p>
          <a:p>
            <a:pPr marL="228600" indent="-228600" rtl="0">
              <a:buAutoNum type="arabicPeriod"/>
            </a:pPr>
            <a:r>
              <a:rPr lang="zh-CN" altLang="en-US" dirty="0">
                <a:latin typeface="Microsoft YaHei UI" panose="020B0503020204020204" pitchFamily="34" charset="-122"/>
                <a:ea typeface="Microsoft YaHei UI" panose="020B0503020204020204" pitchFamily="34" charset="-122"/>
              </a:rPr>
              <a:t>在与此职业专家联系后，我向就该职业领域做一些研究，因为它听起来很有趣。</a:t>
            </a:r>
          </a:p>
          <a:p>
            <a:pPr marL="0" indent="0" rtl="0">
              <a:buNone/>
            </a:pPr>
            <a:endParaRPr lang="zh-CN" altLang="en-US" dirty="0">
              <a:latin typeface="Microsoft YaHei UI" panose="020B0503020204020204" pitchFamily="34" charset="-122"/>
              <a:ea typeface="Microsoft YaHei UI" panose="020B0503020204020204" pitchFamily="34" charset="-122"/>
            </a:endParaRPr>
          </a:p>
          <a:p>
            <a:pPr rtl="0"/>
            <a:r>
              <a:rPr lang="zh-CN" altLang="en-US" dirty="0">
                <a:latin typeface="Microsoft YaHei UI" panose="020B0503020204020204" pitchFamily="34" charset="-122"/>
                <a:ea typeface="Microsoft YaHei UI" panose="020B0503020204020204" pitchFamily="34" charset="-122"/>
              </a:rPr>
              <a:t>借助此 </a:t>
            </a:r>
            <a:r>
              <a:rPr lang="en-US" altLang="zh-CN" dirty="0">
                <a:latin typeface="Microsoft YaHei UI" panose="020B0503020204020204" pitchFamily="34" charset="-122"/>
                <a:ea typeface="Microsoft YaHei UI" panose="020B0503020204020204" pitchFamily="34" charset="-122"/>
              </a:rPr>
              <a:t>SmartArt</a:t>
            </a:r>
            <a:r>
              <a:rPr lang="zh-CN" altLang="en-US" dirty="0">
                <a:latin typeface="Microsoft YaHei UI" panose="020B0503020204020204" pitchFamily="34" charset="-122"/>
                <a:ea typeface="Microsoft YaHei UI" panose="020B0503020204020204" pitchFamily="34" charset="-122"/>
              </a:rPr>
              <a:t>，你可添加图像和文本来帮助概述你的进度。一图胜千言，图片和文字定会帮助你完美地阐述该项学习反思！你可随时单击“插入”</a:t>
            </a:r>
            <a:r>
              <a:rPr lang="en-US" altLang="zh-CN" dirty="0">
                <a:latin typeface="Microsoft YaHei UI" panose="020B0503020204020204" pitchFamily="34" charset="-122"/>
                <a:ea typeface="Microsoft YaHei UI" panose="020B0503020204020204" pitchFamily="34" charset="-122"/>
              </a:rPr>
              <a:t>&gt;</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SmartArt”</a:t>
            </a:r>
            <a:r>
              <a:rPr lang="zh-CN" altLang="en-US" dirty="0">
                <a:latin typeface="Microsoft YaHei UI" panose="020B0503020204020204" pitchFamily="34" charset="-122"/>
                <a:ea typeface="Microsoft YaHei UI" panose="020B0503020204020204" pitchFamily="34" charset="-122"/>
              </a:rPr>
              <a:t>来更改此图形，或者选择图形，再打击“设计”上下文菜单来更改颜色。</a:t>
            </a:r>
          </a:p>
          <a:p>
            <a:pPr rtl="0"/>
            <a:endParaRPr lang="zh-CN" altLang="en-US" dirty="0">
              <a:latin typeface="Microsoft YaHei UI" panose="020B0503020204020204" pitchFamily="34" charset="-122"/>
              <a:ea typeface="Microsoft YaHei UI" panose="020B0503020204020204" pitchFamily="34" charset="-122"/>
            </a:endParaRPr>
          </a:p>
          <a:p>
            <a:pPr rtl="0"/>
            <a:r>
              <a:rPr lang="zh-CN" altLang="en-US" dirty="0">
                <a:latin typeface="Microsoft YaHei UI" panose="020B0503020204020204" pitchFamily="34" charset="-122"/>
                <a:ea typeface="Microsoft YaHei UI" panose="020B0503020204020204" pitchFamily="34" charset="-122"/>
              </a:rPr>
              <a:t>请随意使用多张幻灯片来分享你的未来行动。添加一些内容视频来解释你的说明也很有用。</a:t>
            </a:r>
          </a:p>
        </p:txBody>
      </p:sp>
      <p:sp>
        <p:nvSpPr>
          <p:cNvPr id="4" name="灯片编号占位符 3"/>
          <p:cNvSpPr>
            <a:spLocks noGrp="1"/>
          </p:cNvSpPr>
          <p:nvPr>
            <p:ph type="sldNum" sz="quarter" idx="10"/>
          </p:nvPr>
        </p:nvSpPr>
        <p:spPr/>
        <p:txBody>
          <a:bodyPr rtlCol="0"/>
          <a:lstStyle/>
          <a:p>
            <a:pPr rtl="0"/>
            <a:fld id="{D5D79418-37EB-4378-AD22-89DBB000B0DA}"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29571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5D79418-37EB-4378-AD22-89DBB000B0DA}"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678521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 name="组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图形 9" descr="单个齿轮">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图形 10" descr="单个齿轮">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图形 13" descr="单个齿轮">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图形 14" descr="单个齿轮">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长方形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828293" y="2742465"/>
            <a:ext cx="8494463" cy="1373070"/>
          </a:xfrm>
        </p:spPr>
        <p:txBody>
          <a:bodyPr rtlCol="0" anchor="b">
            <a:noAutofit/>
          </a:bodyPr>
          <a:lstStyle>
            <a:lvl1pPr algn="ct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828799" y="4394039"/>
            <a:ext cx="8493957" cy="1117687"/>
          </a:xfrm>
        </p:spPr>
        <p:txBody>
          <a:bodyPr rtlCol="0">
            <a:normAutofit/>
          </a:bodyPr>
          <a:lstStyle>
            <a:lvl1pPr marL="0" indent="0" algn="ctr">
              <a:buNone/>
              <a:defRPr sz="20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 name="日期占位符 3"/>
          <p:cNvSpPr>
            <a:spLocks noGrp="1"/>
          </p:cNvSpPr>
          <p:nvPr>
            <p:ph type="dt" sz="half" idx="10"/>
          </p:nvPr>
        </p:nvSpPr>
        <p:spPr>
          <a:xfrm>
            <a:off x="8112956" y="5936187"/>
            <a:ext cx="2743200" cy="365125"/>
          </a:xfrm>
        </p:spPr>
        <p:txBody>
          <a:bodyPr rtlCol="0"/>
          <a:lstStyle>
            <a:lvl1pPr>
              <a:defRPr>
                <a:latin typeface="Microsoft YaHei UI" panose="020B0503020204020204" pitchFamily="34" charset="-122"/>
                <a:ea typeface="Microsoft YaHei UI" panose="020B0503020204020204" pitchFamily="34" charset="-122"/>
              </a:defRPr>
            </a:lvl1pPr>
          </a:lstStyle>
          <a:p>
            <a:fld id="{339F5AD5-BE66-486D-8EC9-10959CB8021E}" type="datetime1">
              <a:rPr lang="zh-CN" altLang="en-US" noProof="0" smtClean="0"/>
              <a:t>2025/1/19</a:t>
            </a:fld>
            <a:endParaRPr lang="zh-CN" altLang="en-US" noProof="0"/>
          </a:p>
        </p:txBody>
      </p:sp>
      <p:sp>
        <p:nvSpPr>
          <p:cNvPr id="5" name="页脚占位符 4"/>
          <p:cNvSpPr>
            <a:spLocks noGrp="1"/>
          </p:cNvSpPr>
          <p:nvPr>
            <p:ph type="ftr" sz="quarter" idx="11"/>
          </p:nvPr>
        </p:nvSpPr>
        <p:spPr>
          <a:xfrm>
            <a:off x="1242296" y="5936188"/>
            <a:ext cx="6870660" cy="365125"/>
          </a:xfrm>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12" name="长方形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长方形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幻灯片编号占位符 5"/>
          <p:cNvSpPr>
            <a:spLocks noGrp="1"/>
          </p:cNvSpPr>
          <p:nvPr>
            <p:ph type="sldNum" sz="quarter" idx="12"/>
          </p:nvPr>
        </p:nvSpPr>
        <p:spPr>
          <a:xfrm>
            <a:off x="10803518" y="2750779"/>
            <a:ext cx="1171888" cy="1356442"/>
          </a:xfrm>
        </p:spPr>
        <p:txBody>
          <a:bodyPr rtlCol="0"/>
          <a:lstStyle>
            <a:lvl1pPr>
              <a:defRPr>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7" name="组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图形 7" descr="单个齿轮">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图形 8" descr="单个齿轮">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图形 9" descr="单个齿轮">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图形 10" descr="单个齿轮">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图片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长方形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p:cNvSpPr>
            <a:spLocks noGrp="1"/>
          </p:cNvSpPr>
          <p:nvPr>
            <p:ph type="dt" sz="half" idx="10"/>
          </p:nvPr>
        </p:nvSpPr>
        <p:spPr/>
        <p:txBody>
          <a:bodyPr rtlCol="0"/>
          <a:lstStyle/>
          <a:p>
            <a:pPr rtl="0"/>
            <a:fld id="{FCD61AEB-FE6B-4255-879E-A73191C7BB49}" type="datetime1">
              <a:rPr lang="zh-CN" altLang="en-US" noProof="0" smtClean="0"/>
              <a:t>2025/1/19</a:t>
            </a:fld>
            <a:endParaRPr lang="zh-CN" altLang="en-US" noProof="0"/>
          </a:p>
        </p:txBody>
      </p:sp>
      <p:sp>
        <p:nvSpPr>
          <p:cNvPr id="3" name="页脚占位符 2"/>
          <p:cNvSpPr>
            <a:spLocks noGrp="1"/>
          </p:cNvSpPr>
          <p:nvPr>
            <p:ph type="ftr" sz="quarter" idx="11"/>
          </p:nvPr>
        </p:nvSpPr>
        <p:spPr/>
        <p:txBody>
          <a:bodyPr rtlCol="0"/>
          <a:lstStyle/>
          <a:p>
            <a:pPr rtl="0"/>
            <a:r>
              <a:rPr lang="zh-CN" altLang="en-US" noProof="0"/>
              <a:t>添加页脚</a:t>
            </a:r>
          </a:p>
        </p:txBody>
      </p:sp>
      <p:sp>
        <p:nvSpPr>
          <p:cNvPr id="4" name="灯片编号占位符 3"/>
          <p:cNvSpPr>
            <a:spLocks noGrp="1"/>
          </p:cNvSpPr>
          <p:nvPr>
            <p:ph type="sldNum" sz="quarter" idx="12"/>
          </p:nvPr>
        </p:nvSpPr>
        <p:spPr/>
        <p:txBody>
          <a:bodyPr rtlCol="0"/>
          <a:lstStyle/>
          <a:p>
            <a:pPr rtl="0"/>
            <a:fld id="{9E3FA76C-C565-46B6-8652-D75785E2521F}" type="slidenum">
              <a:rPr lang="en-US" altLang="zh-CN" noProof="0" smtClean="0"/>
              <a:t>‹#›</a:t>
            </a:fld>
            <a:endParaRPr lang="zh-CN" altLang="en-US" noProof="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grpSp>
        <p:nvGrpSpPr>
          <p:cNvPr id="17" name="组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图形 17" descr="单个齿轮">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图形 18" descr="单个齿轮">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图形 19" descr="单个齿轮">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图形 20" descr="单个齿轮">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图片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长方形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长方形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2432921" y="753227"/>
            <a:ext cx="9613859" cy="1080940"/>
          </a:xfrm>
        </p:spPr>
        <p:txBody>
          <a:bodyPr rtlCol="0" anchor="ctr">
            <a:normAutofit/>
          </a:bodyPr>
          <a:lstStyle>
            <a:lvl1pPr>
              <a:defRPr sz="3600"/>
            </a:lvl1pPr>
          </a:lstStyle>
          <a:p>
            <a:pPr rtl="0"/>
            <a:r>
              <a:rPr lang="zh-CN" altLang="en-US" noProof="0"/>
              <a:t>单击此处编辑母版标题样式</a:t>
            </a:r>
          </a:p>
        </p:txBody>
      </p:sp>
      <p:sp>
        <p:nvSpPr>
          <p:cNvPr id="3" name="内容占位符 2"/>
          <p:cNvSpPr>
            <a:spLocks noGrp="1"/>
          </p:cNvSpPr>
          <p:nvPr>
            <p:ph idx="1"/>
          </p:nvPr>
        </p:nvSpPr>
        <p:spPr>
          <a:xfrm>
            <a:off x="6438446" y="2336873"/>
            <a:ext cx="5608336" cy="3599313"/>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2432922" y="2336872"/>
            <a:ext cx="3790078"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a:xfrm>
            <a:off x="9303581" y="5936187"/>
            <a:ext cx="2743200" cy="365125"/>
          </a:xfrm>
        </p:spPr>
        <p:txBody>
          <a:bodyPr rtlCol="0"/>
          <a:lstStyle/>
          <a:p>
            <a:pPr rtl="0"/>
            <a:fld id="{3DDE6ADE-4257-4F6D-98BB-E0D555CDFB7F}" type="datetime1">
              <a:rPr lang="zh-CN" altLang="en-US" noProof="0" smtClean="0"/>
              <a:t>2025/1/19</a:t>
            </a:fld>
            <a:endParaRPr lang="zh-CN" altLang="en-US" noProof="0"/>
          </a:p>
        </p:txBody>
      </p:sp>
      <p:sp>
        <p:nvSpPr>
          <p:cNvPr id="6" name="页脚占位符 5"/>
          <p:cNvSpPr>
            <a:spLocks noGrp="1"/>
          </p:cNvSpPr>
          <p:nvPr>
            <p:ph type="ftr" sz="quarter" idx="11"/>
          </p:nvPr>
        </p:nvSpPr>
        <p:spPr>
          <a:xfrm>
            <a:off x="2432921" y="5936188"/>
            <a:ext cx="6870660" cy="365125"/>
          </a:xfrm>
        </p:spPr>
        <p:txBody>
          <a:bodyPr rtlCol="0"/>
          <a:lstStyle/>
          <a:p>
            <a:pPr rtl="0"/>
            <a:r>
              <a:rPr lang="zh-CN" altLang="en-US" noProof="0"/>
              <a:t>添加页脚</a:t>
            </a:r>
          </a:p>
        </p:txBody>
      </p:sp>
      <p:sp>
        <p:nvSpPr>
          <p:cNvPr id="7" name="灯片编号占位符 6"/>
          <p:cNvSpPr>
            <a:spLocks noGrp="1"/>
          </p:cNvSpPr>
          <p:nvPr>
            <p:ph type="sldNum" sz="quarter" idx="12"/>
          </p:nvPr>
        </p:nvSpPr>
        <p:spPr>
          <a:xfrm>
            <a:off x="140074" y="753227"/>
            <a:ext cx="1154151" cy="1090789"/>
          </a:xfrm>
        </p:spPr>
        <p:txBody>
          <a:bodyPr rtlCol="0"/>
          <a:lstStyle/>
          <a:p>
            <a:pPr rtl="0"/>
            <a:fld id="{9E3FA76C-C565-46B6-8652-D75785E2521F}" type="slidenum">
              <a:rPr lang="en-US" altLang="zh-CN" noProof="0" smtClean="0"/>
              <a:t>‹#›</a:t>
            </a:fld>
            <a:endParaRPr lang="zh-CN" altLang="en-US" noProof="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grpSp>
        <p:nvGrpSpPr>
          <p:cNvPr id="17" name="组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图形 17" descr="单个齿轮">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图形 18" descr="单个齿轮">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图形 19" descr="单个齿轮">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图形 20" descr="单个齿轮">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图片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长方形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长方形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2432921" y="753227"/>
            <a:ext cx="9613859" cy="1080940"/>
          </a:xfrm>
        </p:spPr>
        <p:txBody>
          <a:bodyPr rtlCol="0" anchor="ctr">
            <a:normAutofit/>
          </a:bodyPr>
          <a:lstStyle>
            <a:lvl1pPr>
              <a:defRPr sz="3600"/>
            </a:lvl1pPr>
          </a:lstStyle>
          <a:p>
            <a:pPr rtl="0"/>
            <a:r>
              <a:rPr lang="zh-CN" altLang="en-US" noProof="0"/>
              <a:t>单击此处编辑母版标题样式</a:t>
            </a:r>
          </a:p>
        </p:txBody>
      </p:sp>
      <p:sp>
        <p:nvSpPr>
          <p:cNvPr id="4" name="文本占位符 3"/>
          <p:cNvSpPr>
            <a:spLocks noGrp="1"/>
          </p:cNvSpPr>
          <p:nvPr>
            <p:ph type="body" sz="half" idx="2"/>
          </p:nvPr>
        </p:nvSpPr>
        <p:spPr>
          <a:xfrm>
            <a:off x="2432922" y="2336872"/>
            <a:ext cx="2620817"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a:xfrm>
            <a:off x="9303581" y="5936187"/>
            <a:ext cx="2743200" cy="365125"/>
          </a:xfrm>
        </p:spPr>
        <p:txBody>
          <a:bodyPr rtlCol="0"/>
          <a:lstStyle/>
          <a:p>
            <a:pPr rtl="0"/>
            <a:fld id="{94E6B8D6-3DE6-4E1B-B02E-00C91411F187}" type="datetime1">
              <a:rPr lang="zh-CN" altLang="en-US" noProof="0" smtClean="0"/>
              <a:t>2025/1/19</a:t>
            </a:fld>
            <a:endParaRPr lang="zh-CN" altLang="en-US" noProof="0"/>
          </a:p>
        </p:txBody>
      </p:sp>
      <p:sp>
        <p:nvSpPr>
          <p:cNvPr id="6" name="页脚占位符 5"/>
          <p:cNvSpPr>
            <a:spLocks noGrp="1"/>
          </p:cNvSpPr>
          <p:nvPr>
            <p:ph type="ftr" sz="quarter" idx="11"/>
          </p:nvPr>
        </p:nvSpPr>
        <p:spPr>
          <a:xfrm>
            <a:off x="2432921" y="5936188"/>
            <a:ext cx="6870660" cy="365125"/>
          </a:xfrm>
        </p:spPr>
        <p:txBody>
          <a:bodyPr rtlCol="0"/>
          <a:lstStyle/>
          <a:p>
            <a:pPr rtl="0"/>
            <a:r>
              <a:rPr lang="zh-CN" altLang="en-US" noProof="0"/>
              <a:t>添加页脚</a:t>
            </a:r>
          </a:p>
        </p:txBody>
      </p:sp>
      <p:sp>
        <p:nvSpPr>
          <p:cNvPr id="7" name="灯片编号占位符 6"/>
          <p:cNvSpPr>
            <a:spLocks noGrp="1"/>
          </p:cNvSpPr>
          <p:nvPr>
            <p:ph type="sldNum" sz="quarter" idx="12"/>
          </p:nvPr>
        </p:nvSpPr>
        <p:spPr>
          <a:xfrm>
            <a:off x="140074" y="753227"/>
            <a:ext cx="1154151" cy="1090789"/>
          </a:xfrm>
        </p:spPr>
        <p:txBody>
          <a:bodyPr rtlCol="0"/>
          <a:lstStyle/>
          <a:p>
            <a:pPr rtl="0"/>
            <a:fld id="{9E3FA76C-C565-46B6-8652-D75785E2521F}" type="slidenum">
              <a:rPr lang="en-US" altLang="zh-CN" noProof="0" smtClean="0"/>
              <a:t>‹#›</a:t>
            </a:fld>
            <a:endParaRPr lang="zh-CN" altLang="en-US" noProof="0"/>
          </a:p>
        </p:txBody>
      </p:sp>
      <p:sp>
        <p:nvSpPr>
          <p:cNvPr id="16" name="图片占位符 2">
            <a:extLst>
              <a:ext uri="{FF2B5EF4-FFF2-40B4-BE49-F238E27FC236}">
                <a16:creationId xmlns:a16="http://schemas.microsoft.com/office/drawing/2014/main" id="{5E59F855-D2A7-4662-804E-17B59CD1A41D}"/>
              </a:ext>
            </a:extLst>
          </p:cNvPr>
          <p:cNvSpPr>
            <a:spLocks noGrp="1"/>
          </p:cNvSpPr>
          <p:nvPr>
            <p:ph type="pic" idx="1" hasCustomPrompt="1"/>
          </p:nvPr>
        </p:nvSpPr>
        <p:spPr>
          <a:xfrm>
            <a:off x="5213022" y="2327474"/>
            <a:ext cx="6833757" cy="3608712"/>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带题注的全景图片">
    <p:spTree>
      <p:nvGrpSpPr>
        <p:cNvPr id="1" name=""/>
        <p:cNvGrpSpPr/>
        <p:nvPr/>
      </p:nvGrpSpPr>
      <p:grpSpPr>
        <a:xfrm>
          <a:off x="0" y="0"/>
          <a:ext cx="0" cy="0"/>
          <a:chOff x="0" y="0"/>
          <a:chExt cx="0" cy="0"/>
        </a:xfrm>
      </p:grpSpPr>
      <p:pic>
        <p:nvPicPr>
          <p:cNvPr id="8" name="图片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图片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长方形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长方形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80322" y="4711616"/>
            <a:ext cx="9613859" cy="1090482"/>
          </a:xfrm>
        </p:spPr>
        <p:txBody>
          <a:bodyPr rtlCol="0" anchor="ctr" anchorCtr="0">
            <a:normAutofit/>
          </a:bodyPr>
          <a:lstStyle>
            <a:lvl1pPr>
              <a:defRPr sz="2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4C8CB03-516F-4453-AA95-8BD4653F5976}" type="datetime1">
              <a:rPr lang="zh-CN" altLang="en-US" noProof="0" smtClean="0"/>
              <a:t>2025/1/19</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7" name="灯片编号占位符 6"/>
          <p:cNvSpPr>
            <a:spLocks noGrp="1"/>
          </p:cNvSpPr>
          <p:nvPr>
            <p:ph type="sldNum" sz="quarter" idx="12"/>
          </p:nvPr>
        </p:nvSpPr>
        <p:spPr>
          <a:xfrm>
            <a:off x="10729455" y="4711309"/>
            <a:ext cx="1154151" cy="1090789"/>
          </a:xfrm>
        </p:spPr>
        <p:txBody>
          <a:bodyPr rtlCol="0"/>
          <a:lstStyle>
            <a:lvl1pPr>
              <a:defRPr>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sp>
        <p:nvSpPr>
          <p:cNvPr id="13" name="SmartArt 占位符 12">
            <a:extLst>
              <a:ext uri="{FF2B5EF4-FFF2-40B4-BE49-F238E27FC236}">
                <a16:creationId xmlns:a16="http://schemas.microsoft.com/office/drawing/2014/main" id="{DBD7FBFD-679C-4A5B-A176-220004B60453}"/>
              </a:ext>
            </a:extLst>
          </p:cNvPr>
          <p:cNvSpPr>
            <a:spLocks noGrp="1"/>
          </p:cNvSpPr>
          <p:nvPr>
            <p:ph type="dgm" sz="quarter" idx="13" hasCustomPrompt="1"/>
          </p:nvPr>
        </p:nvSpPr>
        <p:spPr>
          <a:xfrm>
            <a:off x="680321" y="386862"/>
            <a:ext cx="9614617" cy="3867638"/>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单击图标以添加 </a:t>
            </a:r>
            <a:r>
              <a:rPr lang="en-US" altLang="zh-CN" noProof="0"/>
              <a:t>SmartArt </a:t>
            </a:r>
            <a:r>
              <a:rPr lang="zh-CN" altLang="en-US" noProof="0"/>
              <a:t>图形</a:t>
            </a:r>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grpSp>
        <p:nvGrpSpPr>
          <p:cNvPr id="12" name="组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图形 12" descr="单个齿轮">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图形 13" descr="单个齿轮">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图形 14" descr="单个齿轮">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图形 15" descr="单个齿轮">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图形 16" descr="单个齿轮">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图片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图片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长方形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长方形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80322" y="609597"/>
            <a:ext cx="9613858" cy="3592750"/>
          </a:xfrm>
        </p:spPr>
        <p:txBody>
          <a:bodyPr rtlCol="0" anchor="ctr"/>
          <a:lstStyle>
            <a:lvl1pP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680322" y="4711615"/>
            <a:ext cx="9613859" cy="1090789"/>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p>
            <a:pPr rtl="0"/>
            <a:fld id="{3FA9872F-02C5-449F-9FE0-B55AB0FA06B2}" type="datetime1">
              <a:rPr lang="zh-CN" altLang="en-US" noProof="0" smtClean="0"/>
              <a:t>2025/1/19</a:t>
            </a:fld>
            <a:endParaRPr lang="zh-CN" altLang="en-US" noProof="0"/>
          </a:p>
        </p:txBody>
      </p:sp>
      <p:sp>
        <p:nvSpPr>
          <p:cNvPr id="6" name="页脚占位符 5"/>
          <p:cNvSpPr>
            <a:spLocks noGrp="1"/>
          </p:cNvSpPr>
          <p:nvPr>
            <p:ph type="ftr" sz="quarter" idx="11"/>
          </p:nvPr>
        </p:nvSpPr>
        <p:spPr/>
        <p:txBody>
          <a:bodyPr rtlCol="0"/>
          <a:lstStyle/>
          <a:p>
            <a:pPr rtl="0"/>
            <a:r>
              <a:rPr lang="zh-CN" altLang="en-US" noProof="0"/>
              <a:t>添加页脚</a:t>
            </a:r>
          </a:p>
        </p:txBody>
      </p:sp>
      <p:sp>
        <p:nvSpPr>
          <p:cNvPr id="7" name="灯片编号占位符 6"/>
          <p:cNvSpPr>
            <a:spLocks noGrp="1"/>
          </p:cNvSpPr>
          <p:nvPr>
            <p:ph type="sldNum" sz="quarter" idx="12"/>
          </p:nvPr>
        </p:nvSpPr>
        <p:spPr>
          <a:xfrm>
            <a:off x="10729455" y="4711615"/>
            <a:ext cx="1154151" cy="1090789"/>
          </a:xfrm>
        </p:spPr>
        <p:txBody>
          <a:bodyPr rtlCol="0"/>
          <a:lstStyle/>
          <a:p>
            <a:pPr rtl="0"/>
            <a:fld id="{9E3FA76C-C565-46B6-8652-D75785E2521F}" type="slidenum">
              <a:rPr lang="en-US" altLang="zh-CN" noProof="0" smtClean="0"/>
              <a:t>‹#›</a:t>
            </a:fld>
            <a:endParaRPr lang="zh-CN" altLang="en-US" noProof="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grpSp>
        <p:nvGrpSpPr>
          <p:cNvPr id="18" name="组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图形 18" descr="单个齿轮">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图形 19" descr="单个齿轮">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图形 20" descr="单个齿轮">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图形 21" descr="单个齿轮">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图片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图片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长方形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长方形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127856" y="609598"/>
            <a:ext cx="8718877" cy="3036061"/>
          </a:xfrm>
        </p:spPr>
        <p:txBody>
          <a:bodyPr rtlCol="0" anchor="ctr"/>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12" name="文本占位符 3"/>
          <p:cNvSpPr>
            <a:spLocks noGrp="1"/>
          </p:cNvSpPr>
          <p:nvPr>
            <p:ph type="body" sz="half" idx="13"/>
          </p:nvPr>
        </p:nvSpPr>
        <p:spPr>
          <a:xfrm>
            <a:off x="1402288" y="3653379"/>
            <a:ext cx="8156579" cy="548968"/>
          </a:xfrm>
        </p:spPr>
        <p:txBody>
          <a:bodyPr rtlCol="0" anchor="t">
            <a:normAutofit/>
          </a:bodyPr>
          <a:lstStyle>
            <a:lvl1pPr marL="0" indent="0">
              <a:buNone/>
              <a:defRPr sz="14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4" name="文本占位符 3"/>
          <p:cNvSpPr>
            <a:spLocks noGrp="1"/>
          </p:cNvSpPr>
          <p:nvPr>
            <p:ph type="body" sz="half" idx="2"/>
          </p:nvPr>
        </p:nvSpPr>
        <p:spPr>
          <a:xfrm>
            <a:off x="680322" y="4711615"/>
            <a:ext cx="9613859" cy="1090789"/>
          </a:xfrm>
        </p:spPr>
        <p:txBody>
          <a:bodyPr rtlCol="0" anchor="ctr">
            <a:normAutofit/>
          </a:bodyPr>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667C0BB-A700-463C-A80A-684D50EE3DC6}" type="datetime1">
              <a:rPr lang="zh-CN" altLang="en-US" noProof="0" smtClean="0"/>
              <a:t>2025/1/19</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7" name="灯片编号占位符 6"/>
          <p:cNvSpPr>
            <a:spLocks noGrp="1"/>
          </p:cNvSpPr>
          <p:nvPr>
            <p:ph type="sldNum" sz="quarter" idx="12"/>
          </p:nvPr>
        </p:nvSpPr>
        <p:spPr>
          <a:xfrm>
            <a:off x="10729455" y="4709925"/>
            <a:ext cx="1154151" cy="1090789"/>
          </a:xfrm>
        </p:spPr>
        <p:txBody>
          <a:bodyPr rtlCol="0"/>
          <a:lstStyle>
            <a:lvl1pPr>
              <a:defRPr>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sp>
        <p:nvSpPr>
          <p:cNvPr id="16" name="文本框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zh-CN" altLang="en-US" sz="7200" noProof="0">
                <a:solidFill>
                  <a:schemeClr val="tx1"/>
                </a:solidFill>
                <a:effectLst/>
                <a:latin typeface="Microsoft YaHei UI" panose="020B0503020204020204" pitchFamily="34" charset="-122"/>
                <a:ea typeface="Microsoft YaHei UI" panose="020B0503020204020204" pitchFamily="34" charset="-122"/>
              </a:rPr>
              <a:t>“</a:t>
            </a:r>
          </a:p>
        </p:txBody>
      </p:sp>
      <p:sp>
        <p:nvSpPr>
          <p:cNvPr id="17" name="文本框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zh-CN" altLang="en-US" sz="7200" noProof="0">
                <a:solidFill>
                  <a:schemeClr val="tx1"/>
                </a:solidFill>
                <a:effectLst/>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grpSp>
        <p:nvGrpSpPr>
          <p:cNvPr id="10" name="组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图形 12" descr="单个齿轮">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图形 13" descr="单个齿轮">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图形 14" descr="单个齿轮">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图形 15" descr="单个齿轮">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图形 16" descr="单个齿轮">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图片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长方形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长方形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2177332" y="4711615"/>
            <a:ext cx="9613862" cy="588535"/>
          </a:xfrm>
        </p:spPr>
        <p:txBody>
          <a:bodyPr rtlCol="0" anchor="b"/>
          <a:lstStyle>
            <a:lvl1pPr>
              <a:defRPr sz="3200"/>
            </a:lvl1pPr>
          </a:lstStyle>
          <a:p>
            <a:pPr rtl="0"/>
            <a:r>
              <a:rPr lang="zh-CN" altLang="en-US" noProof="0"/>
              <a:t>单击此处编辑母版标题样式</a:t>
            </a:r>
          </a:p>
        </p:txBody>
      </p:sp>
      <p:sp>
        <p:nvSpPr>
          <p:cNvPr id="4" name="文本占位符 3"/>
          <p:cNvSpPr>
            <a:spLocks noGrp="1"/>
          </p:cNvSpPr>
          <p:nvPr>
            <p:ph type="body" sz="half" idx="2"/>
          </p:nvPr>
        </p:nvSpPr>
        <p:spPr>
          <a:xfrm>
            <a:off x="2177333" y="5300149"/>
            <a:ext cx="9613862" cy="50225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p:cNvSpPr>
            <a:spLocks noGrp="1"/>
          </p:cNvSpPr>
          <p:nvPr>
            <p:ph type="dt" sz="half" idx="10"/>
          </p:nvPr>
        </p:nvSpPr>
        <p:spPr>
          <a:xfrm>
            <a:off x="9047994" y="5936187"/>
            <a:ext cx="2743200" cy="365125"/>
          </a:xfrm>
        </p:spPr>
        <p:txBody>
          <a:bodyPr rtlCol="0"/>
          <a:lstStyle/>
          <a:p>
            <a:pPr rtl="0"/>
            <a:fld id="{C59F4315-7316-4524-9572-FE1CC2C2721A}" type="datetime1">
              <a:rPr lang="zh-CN" altLang="en-US" noProof="0" smtClean="0"/>
              <a:t>2025/1/19</a:t>
            </a:fld>
            <a:endParaRPr lang="zh-CN" altLang="en-US" noProof="0"/>
          </a:p>
        </p:txBody>
      </p:sp>
      <p:sp>
        <p:nvSpPr>
          <p:cNvPr id="6" name="页脚占位符 5"/>
          <p:cNvSpPr>
            <a:spLocks noGrp="1"/>
          </p:cNvSpPr>
          <p:nvPr>
            <p:ph type="ftr" sz="quarter" idx="11"/>
          </p:nvPr>
        </p:nvSpPr>
        <p:spPr>
          <a:xfrm>
            <a:off x="2177334" y="5936188"/>
            <a:ext cx="6870660" cy="365125"/>
          </a:xfrm>
        </p:spPr>
        <p:txBody>
          <a:bodyPr rtlCol="0"/>
          <a:lstStyle/>
          <a:p>
            <a:pPr rtl="0"/>
            <a:r>
              <a:rPr lang="zh-CN" altLang="en-US" noProof="0"/>
              <a:t>添加页脚</a:t>
            </a:r>
          </a:p>
        </p:txBody>
      </p:sp>
      <p:sp>
        <p:nvSpPr>
          <p:cNvPr id="7" name="灯片编号占位符 6"/>
          <p:cNvSpPr>
            <a:spLocks noGrp="1"/>
          </p:cNvSpPr>
          <p:nvPr>
            <p:ph type="sldNum" sz="quarter" idx="12"/>
          </p:nvPr>
        </p:nvSpPr>
        <p:spPr>
          <a:xfrm>
            <a:off x="138697" y="4698039"/>
            <a:ext cx="1154151" cy="1090789"/>
          </a:xfrm>
        </p:spPr>
        <p:txBody>
          <a:bodyPr rtlCol="0"/>
          <a:lstStyle/>
          <a:p>
            <a:pPr rtl="0"/>
            <a:fld id="{9E3FA76C-C565-46B6-8652-D75785E2521F}" type="slidenum">
              <a:rPr lang="en-US" altLang="zh-CN" noProof="0" smtClean="0"/>
              <a:t>‹#›</a:t>
            </a:fld>
            <a:endParaRPr lang="zh-CN" altLang="en-US" noProof="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grpSp>
        <p:nvGrpSpPr>
          <p:cNvPr id="23" name="组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图形 23" descr="单个齿轮">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图形 24" descr="单个齿轮">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图形 25" descr="单个齿轮">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图形 26" descr="单个齿轮">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图片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图片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长方形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长方形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标题 1"/>
          <p:cNvSpPr>
            <a:spLocks noGrp="1"/>
          </p:cNvSpPr>
          <p:nvPr>
            <p:ph type="title"/>
          </p:nvPr>
        </p:nvSpPr>
        <p:spPr>
          <a:xfrm>
            <a:off x="669222" y="753228"/>
            <a:ext cx="9624960" cy="1080938"/>
          </a:xfrm>
        </p:spPr>
        <p:txBody>
          <a:bodyPr rtlCol="0"/>
          <a:lstStyle/>
          <a:p>
            <a:pPr rtl="0"/>
            <a:r>
              <a:rPr lang="zh-CN" altLang="en-US" noProof="0"/>
              <a:t>单击此处编辑母版标题样式</a:t>
            </a:r>
          </a:p>
        </p:txBody>
      </p:sp>
      <p:sp>
        <p:nvSpPr>
          <p:cNvPr id="7" name="文本占位符 2"/>
          <p:cNvSpPr>
            <a:spLocks noGrp="1"/>
          </p:cNvSpPr>
          <p:nvPr>
            <p:ph type="body" idx="1"/>
          </p:nvPr>
        </p:nvSpPr>
        <p:spPr>
          <a:xfrm>
            <a:off x="660946" y="2336873"/>
            <a:ext cx="3070034"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8" name="文本占位符 3"/>
          <p:cNvSpPr>
            <a:spLocks noGrp="1"/>
          </p:cNvSpPr>
          <p:nvPr>
            <p:ph type="body" sz="half" idx="15"/>
          </p:nvPr>
        </p:nvSpPr>
        <p:spPr>
          <a:xfrm>
            <a:off x="680322" y="3022673"/>
            <a:ext cx="3049702"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9" name="文本占位符 4"/>
          <p:cNvSpPr>
            <a:spLocks noGrp="1"/>
          </p:cNvSpPr>
          <p:nvPr>
            <p:ph type="body" sz="quarter" idx="3"/>
          </p:nvPr>
        </p:nvSpPr>
        <p:spPr>
          <a:xfrm>
            <a:off x="3956025" y="233687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0" name="文本占位符 3"/>
          <p:cNvSpPr>
            <a:spLocks noGrp="1"/>
          </p:cNvSpPr>
          <p:nvPr>
            <p:ph type="body" sz="half" idx="16"/>
          </p:nvPr>
        </p:nvSpPr>
        <p:spPr>
          <a:xfrm>
            <a:off x="3945470" y="3022673"/>
            <a:ext cx="3063240"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11" name="文本占位符 4"/>
          <p:cNvSpPr>
            <a:spLocks noGrp="1"/>
          </p:cNvSpPr>
          <p:nvPr>
            <p:ph type="body" sz="quarter" idx="13"/>
          </p:nvPr>
        </p:nvSpPr>
        <p:spPr>
          <a:xfrm>
            <a:off x="7224156" y="2336873"/>
            <a:ext cx="307002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2" name="文本占位符 3"/>
          <p:cNvSpPr>
            <a:spLocks noGrp="1"/>
          </p:cNvSpPr>
          <p:nvPr>
            <p:ph type="body" sz="half" idx="17"/>
          </p:nvPr>
        </p:nvSpPr>
        <p:spPr>
          <a:xfrm>
            <a:off x="7224156" y="3022673"/>
            <a:ext cx="3070025"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20270D92-903F-48BA-A023-F4EF0C172922}" type="datetime1">
              <a:rPr lang="zh-CN" altLang="en-US" noProof="0" smtClean="0"/>
              <a:t>2025/1/19</a:t>
            </a:fld>
            <a:endParaRPr lang="zh-CN" altLang="en-US" noProof="0"/>
          </a:p>
        </p:txBody>
      </p:sp>
      <p:sp>
        <p:nvSpPr>
          <p:cNvPr id="4" name="页脚占位符 3"/>
          <p:cNvSpPr>
            <a:spLocks noGrp="1"/>
          </p:cNvSpPr>
          <p:nvPr>
            <p:ph type="ftr" sz="quarter" idx="11"/>
          </p:nvPr>
        </p:nvSpPr>
        <p:spPr/>
        <p:txBody>
          <a:bodyPr rtlCol="0"/>
          <a:lstStyle/>
          <a:p>
            <a:pPr rtl="0"/>
            <a:r>
              <a:rPr lang="zh-CN" altLang="en-US" noProof="0"/>
              <a:t>添加页脚</a:t>
            </a:r>
          </a:p>
        </p:txBody>
      </p:sp>
      <p:sp>
        <p:nvSpPr>
          <p:cNvPr id="5" name="灯片编号占位符 4"/>
          <p:cNvSpPr>
            <a:spLocks noGrp="1"/>
          </p:cNvSpPr>
          <p:nvPr>
            <p:ph type="sldNum" sz="quarter" idx="12"/>
          </p:nvPr>
        </p:nvSpPr>
        <p:spPr/>
        <p:txBody>
          <a:bodyPr rtlCol="0"/>
          <a:lstStyle/>
          <a:p>
            <a:pPr rtl="0"/>
            <a:fld id="{9E3FA76C-C565-46B6-8652-D75785E2521F}" type="slidenum">
              <a:rPr lang="en-US" altLang="zh-CN" noProof="0" smtClean="0"/>
              <a:t>‹#›</a:t>
            </a:fld>
            <a:endParaRPr lang="zh-CN" altLang="en-US" noProof="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列">
    <p:spTree>
      <p:nvGrpSpPr>
        <p:cNvPr id="1" name=""/>
        <p:cNvGrpSpPr/>
        <p:nvPr/>
      </p:nvGrpSpPr>
      <p:grpSpPr>
        <a:xfrm>
          <a:off x="0" y="0"/>
          <a:ext cx="0" cy="0"/>
          <a:chOff x="0" y="0"/>
          <a:chExt cx="0" cy="0"/>
        </a:xfrm>
      </p:grpSpPr>
      <p:grpSp>
        <p:nvGrpSpPr>
          <p:cNvPr id="18" name="组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图形 18" descr="单个齿轮">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图形 19" descr="单个齿轮">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图形 20" descr="单个齿轮">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图形 21" descr="单个齿轮">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图形 22" descr="单个齿轮">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图片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图片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长方形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长方形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日期占位符 2"/>
          <p:cNvSpPr>
            <a:spLocks noGrp="1"/>
          </p:cNvSpPr>
          <p:nvPr>
            <p:ph type="dt" sz="half" idx="10"/>
          </p:nvPr>
        </p:nvSpPr>
        <p:spPr>
          <a:xfrm>
            <a:off x="8989256" y="5936187"/>
            <a:ext cx="2743200" cy="365125"/>
          </a:xfrm>
        </p:spPr>
        <p:txBody>
          <a:bodyPr rtlCol="0"/>
          <a:lstStyle>
            <a:lvl1pPr>
              <a:defRPr>
                <a:latin typeface="Microsoft YaHei UI" panose="020B0503020204020204" pitchFamily="34" charset="-122"/>
                <a:ea typeface="Microsoft YaHei UI" panose="020B0503020204020204" pitchFamily="34" charset="-122"/>
              </a:defRPr>
            </a:lvl1pPr>
          </a:lstStyle>
          <a:p>
            <a:fld id="{F05C30EF-BA36-4904-83A9-B15E70D5B2BF}" type="datetime1">
              <a:rPr lang="zh-CN" altLang="en-US" noProof="0" smtClean="0"/>
              <a:t>2025/1/19</a:t>
            </a:fld>
            <a:endParaRPr lang="zh-CN" altLang="en-US" noProof="0"/>
          </a:p>
        </p:txBody>
      </p:sp>
      <p:sp>
        <p:nvSpPr>
          <p:cNvPr id="4" name="页脚占位符 3"/>
          <p:cNvSpPr>
            <a:spLocks noGrp="1"/>
          </p:cNvSpPr>
          <p:nvPr>
            <p:ph type="ftr" sz="quarter" idx="11"/>
          </p:nvPr>
        </p:nvSpPr>
        <p:spPr>
          <a:xfrm>
            <a:off x="2118596" y="5936188"/>
            <a:ext cx="6870660" cy="365125"/>
          </a:xfrm>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5" name="灯片编号占位符 4"/>
          <p:cNvSpPr>
            <a:spLocks noGrp="1"/>
          </p:cNvSpPr>
          <p:nvPr>
            <p:ph type="sldNum" sz="quarter" idx="12"/>
          </p:nvPr>
        </p:nvSpPr>
        <p:spPr>
          <a:xfrm>
            <a:off x="140493" y="748304"/>
            <a:ext cx="1154151" cy="1090789"/>
          </a:xfrm>
        </p:spPr>
        <p:txBody>
          <a:bodyPr rtlCol="0"/>
          <a:lstStyle>
            <a:lvl1pPr>
              <a:defRPr>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cxnSp>
        <p:nvCxnSpPr>
          <p:cNvPr id="33" name="直接连接符​​(S)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标题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rtl="0"/>
            <a:endParaRPr lang="zh-CN" altLang="en-US" sz="2400" noProof="0">
              <a:latin typeface="Microsoft YaHei UI" panose="020B0503020204020204" pitchFamily="34" charset="-122"/>
              <a:ea typeface="Microsoft YaHei UI" panose="020B0503020204020204" pitchFamily="34" charset="-122"/>
            </a:endParaRPr>
          </a:p>
        </p:txBody>
      </p:sp>
      <p:cxnSp>
        <p:nvCxnSpPr>
          <p:cNvPr id="38" name="直接连接符​​(S)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标题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rtlCol="0" anchor="ctr" anchorCtr="0"/>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53" name="文本占位符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rtlCol="0" anchor="ctr" anchorCtr="0">
            <a:noAutofit/>
          </a:bodyPr>
          <a:lstStyle>
            <a:lvl1pPr marL="0" indent="0" algn="ctr">
              <a:buNone/>
              <a:defRPr sz="3600">
                <a:latin typeface="Microsoft YaHei UI" panose="020B0503020204020204" pitchFamily="34" charset="-122"/>
                <a:ea typeface="Microsoft YaHei UI" panose="020B0503020204020204" pitchFamily="34" charset="-122"/>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rtl="0"/>
            <a:r>
              <a:rPr lang="zh-CN" altLang="en-US" noProof="0"/>
              <a:t>单击此处编辑母版文本样式</a:t>
            </a:r>
          </a:p>
        </p:txBody>
      </p:sp>
      <p:sp>
        <p:nvSpPr>
          <p:cNvPr id="55" name="文本占位符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rtlCol="0" anchor="ctr" anchorCtr="0">
            <a:noAutofit/>
          </a:bodyPr>
          <a:lstStyle>
            <a:lvl1pPr marL="0" indent="0" algn="ctr">
              <a:buNone/>
              <a:defRPr sz="3600">
                <a:latin typeface="Microsoft YaHei UI" panose="020B0503020204020204" pitchFamily="34" charset="-122"/>
                <a:ea typeface="Microsoft YaHei UI" panose="020B0503020204020204" pitchFamily="34" charset="-122"/>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rtl="0"/>
            <a:r>
              <a:rPr lang="zh-CN" altLang="en-US" noProof="0"/>
              <a:t>单击此处编辑母版文本样式</a:t>
            </a:r>
          </a:p>
        </p:txBody>
      </p:sp>
      <p:sp>
        <p:nvSpPr>
          <p:cNvPr id="57" name="内容占位符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8" name="内容占位符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9" name="内容占位符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图片列">
    <p:bg bwMode="blackWhite">
      <p:bgRef idx="1003">
        <a:schemeClr val="bg2"/>
      </p:bgRef>
    </p:bg>
    <p:spTree>
      <p:nvGrpSpPr>
        <p:cNvPr id="1" name=""/>
        <p:cNvGrpSpPr/>
        <p:nvPr/>
      </p:nvGrpSpPr>
      <p:grpSpPr>
        <a:xfrm>
          <a:off x="0" y="0"/>
          <a:ext cx="0" cy="0"/>
          <a:chOff x="0" y="0"/>
          <a:chExt cx="0" cy="0"/>
        </a:xfrm>
      </p:grpSpPr>
      <p:grpSp>
        <p:nvGrpSpPr>
          <p:cNvPr id="28" name="组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图形 28" descr="单个齿轮">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图形 30" descr="单个齿轮">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图形 31" descr="单个齿轮">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图形 32" descr="单个齿轮">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图片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图片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长方形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长方形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标题 1"/>
          <p:cNvSpPr>
            <a:spLocks noGrp="1"/>
          </p:cNvSpPr>
          <p:nvPr>
            <p:ph type="title"/>
          </p:nvPr>
        </p:nvSpPr>
        <p:spPr>
          <a:xfrm>
            <a:off x="680322" y="753228"/>
            <a:ext cx="9613860" cy="1080938"/>
          </a:xfrm>
        </p:spPr>
        <p:txBody>
          <a:bodyPr rtlCol="0"/>
          <a:lstStyle/>
          <a:p>
            <a:pPr rtl="0"/>
            <a:r>
              <a:rPr lang="zh-CN" altLang="en-US" noProof="0"/>
              <a:t>单击此处编辑母版标题样式</a:t>
            </a:r>
          </a:p>
        </p:txBody>
      </p:sp>
      <p:sp>
        <p:nvSpPr>
          <p:cNvPr id="19" name="文本占位符 2"/>
          <p:cNvSpPr>
            <a:spLocks noGrp="1"/>
          </p:cNvSpPr>
          <p:nvPr>
            <p:ph type="body" idx="1"/>
          </p:nvPr>
        </p:nvSpPr>
        <p:spPr>
          <a:xfrm>
            <a:off x="680318" y="4297503"/>
            <a:ext cx="30497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0" name="图片占位符 2"/>
          <p:cNvSpPr>
            <a:spLocks noGrp="1" noChangeAspect="1"/>
          </p:cNvSpPr>
          <p:nvPr>
            <p:ph type="pic" idx="15" hasCustomPrompt="1"/>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1" name="文本占位符 3"/>
          <p:cNvSpPr>
            <a:spLocks noGrp="1"/>
          </p:cNvSpPr>
          <p:nvPr>
            <p:ph type="body" sz="half" idx="18"/>
          </p:nvPr>
        </p:nvSpPr>
        <p:spPr>
          <a:xfrm>
            <a:off x="680318" y="4873765"/>
            <a:ext cx="3049705"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2" name="文本占位符 4"/>
          <p:cNvSpPr>
            <a:spLocks noGrp="1"/>
          </p:cNvSpPr>
          <p:nvPr>
            <p:ph type="body" sz="quarter" idx="3"/>
          </p:nvPr>
        </p:nvSpPr>
        <p:spPr>
          <a:xfrm>
            <a:off x="3945471" y="429750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3" name="图片占位符 2"/>
          <p:cNvSpPr>
            <a:spLocks noGrp="1" noChangeAspect="1"/>
          </p:cNvSpPr>
          <p:nvPr>
            <p:ph type="pic" idx="21" hasCustomPrompt="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4" name="文本占位符 3"/>
          <p:cNvSpPr>
            <a:spLocks noGrp="1"/>
          </p:cNvSpPr>
          <p:nvPr>
            <p:ph type="body" sz="half" idx="19"/>
          </p:nvPr>
        </p:nvSpPr>
        <p:spPr>
          <a:xfrm>
            <a:off x="3944117" y="4873764"/>
            <a:ext cx="3067297"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25" name="文本占位符 4"/>
          <p:cNvSpPr>
            <a:spLocks noGrp="1"/>
          </p:cNvSpPr>
          <p:nvPr>
            <p:ph type="body" sz="quarter" idx="13"/>
          </p:nvPr>
        </p:nvSpPr>
        <p:spPr>
          <a:xfrm>
            <a:off x="7230678" y="4297503"/>
            <a:ext cx="30635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6" name="图片占位符 2"/>
          <p:cNvSpPr>
            <a:spLocks noGrp="1" noChangeAspect="1"/>
          </p:cNvSpPr>
          <p:nvPr>
            <p:ph type="pic" idx="22" hasCustomPrompt="1"/>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27" name="文本占位符 3"/>
          <p:cNvSpPr>
            <a:spLocks noGrp="1"/>
          </p:cNvSpPr>
          <p:nvPr>
            <p:ph type="body" sz="half" idx="20"/>
          </p:nvPr>
        </p:nvSpPr>
        <p:spPr>
          <a:xfrm>
            <a:off x="7230553" y="4873762"/>
            <a:ext cx="3067563"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日期占位符 2"/>
          <p:cNvSpPr>
            <a:spLocks noGrp="1"/>
          </p:cNvSpPr>
          <p:nvPr>
            <p:ph type="dt" sz="half" idx="10"/>
          </p:nvPr>
        </p:nvSpPr>
        <p:spPr/>
        <p:txBody>
          <a:bodyPr rtlCol="0"/>
          <a:lstStyle/>
          <a:p>
            <a:pPr rtl="0"/>
            <a:fld id="{8E65148E-6F44-4179-AB4A-AFB05ABAECF2}" type="datetime1">
              <a:rPr lang="zh-CN" altLang="en-US" noProof="0" smtClean="0"/>
              <a:t>2025/1/19</a:t>
            </a:fld>
            <a:endParaRPr lang="zh-CN" altLang="en-US" noProof="0"/>
          </a:p>
        </p:txBody>
      </p:sp>
      <p:sp>
        <p:nvSpPr>
          <p:cNvPr id="4" name="页脚占位符 3"/>
          <p:cNvSpPr>
            <a:spLocks noGrp="1"/>
          </p:cNvSpPr>
          <p:nvPr>
            <p:ph type="ftr" sz="quarter" idx="11"/>
          </p:nvPr>
        </p:nvSpPr>
        <p:spPr/>
        <p:txBody>
          <a:bodyPr rtlCol="0"/>
          <a:lstStyle/>
          <a:p>
            <a:pPr rtl="0"/>
            <a:r>
              <a:rPr lang="zh-CN" altLang="en-US" noProof="0"/>
              <a:t>添加页脚</a:t>
            </a:r>
          </a:p>
        </p:txBody>
      </p:sp>
      <p:sp>
        <p:nvSpPr>
          <p:cNvPr id="5" name="灯片编号占位符 4"/>
          <p:cNvSpPr>
            <a:spLocks noGrp="1"/>
          </p:cNvSpPr>
          <p:nvPr>
            <p:ph type="sldNum" sz="quarter" idx="12"/>
          </p:nvPr>
        </p:nvSpPr>
        <p:spPr/>
        <p:txBody>
          <a:bodyPr rtlCol="0"/>
          <a:lstStyle/>
          <a:p>
            <a:pPr rtl="0"/>
            <a:fld id="{9E3FA76C-C565-46B6-8652-D75785E2521F}" type="slidenum">
              <a:rPr lang="en-US" altLang="zh-CN" noProof="0" smtClean="0"/>
              <a:t>‹#›</a:t>
            </a:fld>
            <a:endParaRPr lang="zh-CN" altLang="en-US" noProof="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多个内容">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rtlCol="0" anchor="ctr" anchorCtr="0"/>
          <a:lstStyle>
            <a:lvl1pPr algn="l">
              <a:defRPr>
                <a:latin typeface="Microsoft YaHei UI" panose="020B0503020204020204" pitchFamily="34" charset="-122"/>
                <a:ea typeface="Microsoft YaHei UI" panose="020B0503020204020204" pitchFamily="34" charset="-122"/>
              </a:defRPr>
            </a:lvl1pPr>
            <a:lvl2pPr algn="l">
              <a:defRPr>
                <a:latin typeface="Microsoft YaHei UI" panose="020B0503020204020204" pitchFamily="34" charset="-122"/>
                <a:ea typeface="Microsoft YaHei UI" panose="020B0503020204020204" pitchFamily="34" charset="-122"/>
              </a:defRPr>
            </a:lvl2pPr>
            <a:lvl3pPr algn="l">
              <a:defRPr>
                <a:latin typeface="Microsoft YaHei UI" panose="020B0503020204020204" pitchFamily="34" charset="-122"/>
                <a:ea typeface="Microsoft YaHei UI" panose="020B0503020204020204" pitchFamily="34" charset="-122"/>
              </a:defRPr>
            </a:lvl3pPr>
            <a:lvl4pPr algn="l">
              <a:defRPr>
                <a:latin typeface="Microsoft YaHei UI" panose="020B0503020204020204" pitchFamily="34" charset="-122"/>
                <a:ea typeface="Microsoft YaHei UI" panose="020B0503020204020204" pitchFamily="34" charset="-122"/>
              </a:defRPr>
            </a:lvl4pPr>
            <a:lvl5pPr algn="l">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grpSp>
        <p:nvGrpSpPr>
          <p:cNvPr id="11" name="组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图形 11" descr="单个齿轮">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图形 12" descr="单个齿轮">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图形 13" descr="单个齿轮">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图形 18" descr="单个齿轮">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图片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图片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长方形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长方形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F88AC92-0FF2-46A2-879F-BDB22F98441C}" type="datetime1">
              <a:rPr lang="zh-CN" altLang="en-US" noProof="0" smtClean="0"/>
              <a:t>2025/1/19</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sp>
        <p:nvSpPr>
          <p:cNvPr id="24" name="文本占位符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rtlCol="0" anchor="ctr" anchorCtr="0"/>
          <a:lstStyle>
            <a:lvl1pPr algn="l">
              <a:defRPr>
                <a:latin typeface="Microsoft YaHei UI" panose="020B0503020204020204" pitchFamily="34" charset="-122"/>
                <a:ea typeface="Microsoft YaHei UI" panose="020B0503020204020204" pitchFamily="34" charset="-122"/>
              </a:defRPr>
            </a:lvl1pPr>
            <a:lvl2pPr algn="l">
              <a:defRPr>
                <a:latin typeface="Microsoft YaHei UI" panose="020B0503020204020204" pitchFamily="34" charset="-122"/>
                <a:ea typeface="Microsoft YaHei UI" panose="020B0503020204020204" pitchFamily="34" charset="-122"/>
              </a:defRPr>
            </a:lvl2pPr>
            <a:lvl3pPr algn="l">
              <a:defRPr>
                <a:latin typeface="Microsoft YaHei UI" panose="020B0503020204020204" pitchFamily="34" charset="-122"/>
                <a:ea typeface="Microsoft YaHei UI" panose="020B0503020204020204" pitchFamily="34" charset="-122"/>
              </a:defRPr>
            </a:lvl3pPr>
            <a:lvl4pPr algn="l">
              <a:defRPr>
                <a:latin typeface="Microsoft YaHei UI" panose="020B0503020204020204" pitchFamily="34" charset="-122"/>
                <a:ea typeface="Microsoft YaHei UI" panose="020B0503020204020204" pitchFamily="34" charset="-122"/>
              </a:defRPr>
            </a:lvl4pPr>
            <a:lvl5pPr algn="l">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25" name="文本占位符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rtlCol="0" anchor="ctr" anchorCtr="0"/>
          <a:lstStyle>
            <a:lvl1pPr algn="l">
              <a:defRPr>
                <a:latin typeface="Microsoft YaHei UI" panose="020B0503020204020204" pitchFamily="34" charset="-122"/>
                <a:ea typeface="Microsoft YaHei UI" panose="020B0503020204020204" pitchFamily="34" charset="-122"/>
              </a:defRPr>
            </a:lvl1pPr>
            <a:lvl2pPr algn="l">
              <a:defRPr>
                <a:latin typeface="Microsoft YaHei UI" panose="020B0503020204020204" pitchFamily="34" charset="-122"/>
                <a:ea typeface="Microsoft YaHei UI" panose="020B0503020204020204" pitchFamily="34" charset="-122"/>
              </a:defRPr>
            </a:lvl2pPr>
            <a:lvl3pPr algn="l">
              <a:defRPr>
                <a:latin typeface="Microsoft YaHei UI" panose="020B0503020204020204" pitchFamily="34" charset="-122"/>
                <a:ea typeface="Microsoft YaHei UI" panose="020B0503020204020204" pitchFamily="34" charset="-122"/>
              </a:defRPr>
            </a:lvl3pPr>
            <a:lvl4pPr algn="l">
              <a:defRPr>
                <a:latin typeface="Microsoft YaHei UI" panose="020B0503020204020204" pitchFamily="34" charset="-122"/>
                <a:ea typeface="Microsoft YaHei UI" panose="020B0503020204020204" pitchFamily="34" charset="-122"/>
              </a:defRPr>
            </a:lvl4pPr>
            <a:lvl5pPr algn="l">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26" name="文本占位符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rtlCol="0" anchor="ctr" anchorCtr="0"/>
          <a:lstStyle>
            <a:lvl1pPr algn="l">
              <a:defRPr>
                <a:latin typeface="Microsoft YaHei UI" panose="020B0503020204020204" pitchFamily="34" charset="-122"/>
                <a:ea typeface="Microsoft YaHei UI" panose="020B0503020204020204" pitchFamily="34" charset="-122"/>
              </a:defRPr>
            </a:lvl1pPr>
            <a:lvl2pPr algn="l">
              <a:defRPr>
                <a:latin typeface="Microsoft YaHei UI" panose="020B0503020204020204" pitchFamily="34" charset="-122"/>
                <a:ea typeface="Microsoft YaHei UI" panose="020B0503020204020204" pitchFamily="34" charset="-122"/>
              </a:defRPr>
            </a:lvl2pPr>
            <a:lvl3pPr algn="l">
              <a:defRPr>
                <a:latin typeface="Microsoft YaHei UI" panose="020B0503020204020204" pitchFamily="34" charset="-122"/>
                <a:ea typeface="Microsoft YaHei UI" panose="020B0503020204020204" pitchFamily="34" charset="-122"/>
              </a:defRPr>
            </a:lvl3pPr>
            <a:lvl4pPr algn="l">
              <a:defRPr>
                <a:latin typeface="Microsoft YaHei UI" panose="020B0503020204020204" pitchFamily="34" charset="-122"/>
                <a:ea typeface="Microsoft YaHei UI" panose="020B0503020204020204" pitchFamily="34" charset="-122"/>
              </a:defRPr>
            </a:lvl4pPr>
            <a:lvl5pPr algn="l">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8" name="组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图形 11" descr="单个齿轮">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图形 12" descr="单个齿轮">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图形 13" descr="单个齿轮">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图形 15" descr="单个齿轮">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图形 16" descr="单个齿轮">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图片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图片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长方形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长方形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80322" y="2869895"/>
            <a:ext cx="9613860" cy="1090788"/>
          </a:xfrm>
        </p:spPr>
        <p:txBody>
          <a:bodyPr rtlCol="0" anchor="ctr">
            <a:normAutofit/>
          </a:bodyPr>
          <a:lstStyle>
            <a:lvl1pPr algn="r">
              <a:defRPr sz="36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p:nvPr>
        </p:nvSpPr>
        <p:spPr>
          <a:xfrm>
            <a:off x="680322" y="4232171"/>
            <a:ext cx="9613860" cy="1704017"/>
          </a:xfrm>
        </p:spPr>
        <p:txBody>
          <a:bodyPr rtlCol="0">
            <a:normAutofit/>
          </a:bodyPr>
          <a:lstStyle>
            <a:lvl1pPr marL="0" indent="0" algn="r">
              <a:buNone/>
              <a:defRPr sz="20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832429D-1C51-4DF0-9A59-3C6CC8709631}" type="datetime1">
              <a:rPr lang="zh-CN" altLang="en-US" noProof="0" smtClean="0"/>
              <a:t>2025/1/19</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6" name="幻灯片编号占位符 5"/>
          <p:cNvSpPr>
            <a:spLocks noGrp="1"/>
          </p:cNvSpPr>
          <p:nvPr>
            <p:ph type="sldNum" sz="quarter" idx="12"/>
          </p:nvPr>
        </p:nvSpPr>
        <p:spPr>
          <a:xfrm>
            <a:off x="10729455" y="2869895"/>
            <a:ext cx="1154151" cy="1090789"/>
          </a:xfrm>
        </p:spPr>
        <p:txBody>
          <a:bodyPr rtlCol="0"/>
          <a:lstStyle>
            <a:lvl1pPr>
              <a:defRPr>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2" name="组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图形 12" descr="单个齿轮">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图形 13" descr="单个齿轮">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图形 14" descr="单个齿轮">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图形 15" descr="单个齿轮">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图片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图片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长方形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长方形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half" idx="1"/>
          </p:nvPr>
        </p:nvSpPr>
        <p:spPr>
          <a:xfrm>
            <a:off x="680320" y="2336873"/>
            <a:ext cx="4698358" cy="3599316"/>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5594123" y="2336873"/>
            <a:ext cx="4700058" cy="3599316"/>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F396E29-6FE7-4991-9B9A-2053F66DF9ED}" type="datetime1">
              <a:rPr lang="zh-CN" altLang="en-US" noProof="0" smtClean="0"/>
              <a:t>2025/1/19</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两个内容">
    <p:spTree>
      <p:nvGrpSpPr>
        <p:cNvPr id="1" name=""/>
        <p:cNvGrpSpPr/>
        <p:nvPr/>
      </p:nvGrpSpPr>
      <p:grpSpPr>
        <a:xfrm>
          <a:off x="0" y="0"/>
          <a:ext cx="0" cy="0"/>
          <a:chOff x="0" y="0"/>
          <a:chExt cx="0" cy="0"/>
        </a:xfrm>
      </p:grpSpPr>
      <p:grpSp>
        <p:nvGrpSpPr>
          <p:cNvPr id="12" name="组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图形 12" descr="单个齿轮">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图形 13" descr="单个齿轮">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图形 14" descr="单个齿轮">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图形 15" descr="单个齿轮">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图形 16" descr="单个齿轮">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图片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长方形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长方形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2137646" y="753228"/>
            <a:ext cx="9613861" cy="1080938"/>
          </a:xfrm>
        </p:spPr>
        <p:txBody>
          <a:bodyPr rtlCol="0"/>
          <a:lstStyle/>
          <a:p>
            <a:pPr rtl="0"/>
            <a:r>
              <a:rPr lang="zh-CN" altLang="en-US" noProof="0"/>
              <a:t>单击此处编辑母版标题样式</a:t>
            </a:r>
          </a:p>
        </p:txBody>
      </p:sp>
      <p:sp>
        <p:nvSpPr>
          <p:cNvPr id="3" name="内容占位符 2"/>
          <p:cNvSpPr>
            <a:spLocks noGrp="1"/>
          </p:cNvSpPr>
          <p:nvPr>
            <p:ph sz="half" idx="1"/>
          </p:nvPr>
        </p:nvSpPr>
        <p:spPr>
          <a:xfrm>
            <a:off x="2137645" y="2336873"/>
            <a:ext cx="4698358" cy="3599316"/>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7051448" y="2336873"/>
            <a:ext cx="4700058" cy="3599316"/>
          </a:xfrm>
        </p:spPr>
        <p:txBody>
          <a:bodyPr rtlCol="0" anchor="ctr" anchorCtr="0"/>
          <a:lstStyle>
            <a:lvl1pPr algn="ctr">
              <a:defRPr/>
            </a:lvl1pPr>
            <a:lvl2pPr algn="ctr">
              <a:defRPr/>
            </a:lvl2pPr>
            <a:lvl3pPr algn="ctr">
              <a:defRPr/>
            </a:lvl3pPr>
            <a:lvl4pPr algn="ctr">
              <a:defRPr/>
            </a:lvl4pPr>
            <a:lvl5pPr algn="ctr">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p:cNvSpPr>
            <a:spLocks noGrp="1"/>
          </p:cNvSpPr>
          <p:nvPr>
            <p:ph type="dt" sz="half" idx="10"/>
          </p:nvPr>
        </p:nvSpPr>
        <p:spPr>
          <a:xfrm>
            <a:off x="9008306" y="5936187"/>
            <a:ext cx="2743200" cy="365125"/>
          </a:xfrm>
        </p:spPr>
        <p:txBody>
          <a:bodyPr rtlCol="0"/>
          <a:lstStyle/>
          <a:p>
            <a:pPr rtl="0"/>
            <a:fld id="{07F9A3CD-AD60-48C4-B6DB-011320655EE0}" type="datetime1">
              <a:rPr lang="zh-CN" altLang="en-US" noProof="0" smtClean="0"/>
              <a:t>2025/1/19</a:t>
            </a:fld>
            <a:endParaRPr lang="zh-CN" altLang="en-US" noProof="0"/>
          </a:p>
        </p:txBody>
      </p:sp>
      <p:sp>
        <p:nvSpPr>
          <p:cNvPr id="6" name="页脚占位符 5"/>
          <p:cNvSpPr>
            <a:spLocks noGrp="1"/>
          </p:cNvSpPr>
          <p:nvPr>
            <p:ph type="ftr" sz="quarter" idx="11"/>
          </p:nvPr>
        </p:nvSpPr>
        <p:spPr>
          <a:xfrm>
            <a:off x="2137646" y="5936188"/>
            <a:ext cx="6870660" cy="365125"/>
          </a:xfrm>
        </p:spPr>
        <p:txBody>
          <a:bodyPr rtlCol="0"/>
          <a:lstStyle/>
          <a:p>
            <a:pPr rtl="0"/>
            <a:r>
              <a:rPr lang="zh-CN" altLang="en-US" noProof="0"/>
              <a:t>添加页脚</a:t>
            </a:r>
          </a:p>
        </p:txBody>
      </p:sp>
      <p:sp>
        <p:nvSpPr>
          <p:cNvPr id="7" name="灯片编号占位符 6"/>
          <p:cNvSpPr>
            <a:spLocks noGrp="1"/>
          </p:cNvSpPr>
          <p:nvPr>
            <p:ph type="sldNum" sz="quarter" idx="12"/>
          </p:nvPr>
        </p:nvSpPr>
        <p:spPr>
          <a:xfrm>
            <a:off x="156705" y="753227"/>
            <a:ext cx="1154151" cy="1090789"/>
          </a:xfrm>
        </p:spPr>
        <p:txBody>
          <a:bodyPr rtlCol="0"/>
          <a:lstStyle/>
          <a:p>
            <a:pPr rtl="0"/>
            <a:fld id="{9E3FA76C-C565-46B6-8652-D75785E2521F}" type="slidenum">
              <a:rPr lang="en-US" altLang="zh-CN" noProof="0" smtClean="0"/>
              <a:t>‹#›</a:t>
            </a:fld>
            <a:endParaRPr lang="zh-CN" altLang="en-US" noProof="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4" name="组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图形 14" descr="单个齿轮">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图形 15" descr="单个齿轮">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图形 16" descr="单个齿轮">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图形 17" descr="单个齿轮">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图形 18" descr="单个齿轮">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图片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图片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长方形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长方形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80319" y="753229"/>
            <a:ext cx="9613863" cy="1080937"/>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p:nvPr>
        </p:nvSpPr>
        <p:spPr>
          <a:xfrm>
            <a:off x="680320" y="2336873"/>
            <a:ext cx="4698358" cy="693135"/>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680322" y="3030008"/>
            <a:ext cx="4698355" cy="2906179"/>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5594123" y="2336873"/>
            <a:ext cx="4700059" cy="692076"/>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5594123" y="3030008"/>
            <a:ext cx="4700059" cy="2906179"/>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609E865-CAB8-4864-9E15-6CDBA7128121}" type="datetime1">
              <a:rPr lang="zh-CN" altLang="en-US" noProof="0" smtClean="0"/>
              <a:t>2025/1/19</a:t>
            </a:fld>
            <a:endParaRPr lang="zh-CN" altLang="en-US" noProof="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12" name="组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图形 12" descr="单个齿轮">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图形 13" descr="单个齿轮">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图形 14" descr="单个齿轮">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图形 15" descr="单个齿轮">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图形 16" descr="单个齿轮">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图片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长方形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长方形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2137646" y="753228"/>
            <a:ext cx="9613861" cy="1080938"/>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5" name="日期占位符 4"/>
          <p:cNvSpPr>
            <a:spLocks noGrp="1"/>
          </p:cNvSpPr>
          <p:nvPr>
            <p:ph type="dt" sz="half" idx="10"/>
          </p:nvPr>
        </p:nvSpPr>
        <p:spPr>
          <a:xfrm>
            <a:off x="9008306" y="5936187"/>
            <a:ext cx="2743200" cy="365125"/>
          </a:xfrm>
        </p:spPr>
        <p:txBody>
          <a:bodyPr rtlCol="0"/>
          <a:lstStyle>
            <a:lvl1pPr>
              <a:defRPr>
                <a:latin typeface="Microsoft YaHei UI" panose="020B0503020204020204" pitchFamily="34" charset="-122"/>
                <a:ea typeface="Microsoft YaHei UI" panose="020B0503020204020204" pitchFamily="34" charset="-122"/>
              </a:defRPr>
            </a:lvl1pPr>
          </a:lstStyle>
          <a:p>
            <a:fld id="{832546A4-0F5D-4758-8B4A-1E42D8AE396C}" type="datetime1">
              <a:rPr lang="zh-CN" altLang="en-US" noProof="0" smtClean="0"/>
              <a:t>2025/1/19</a:t>
            </a:fld>
            <a:endParaRPr lang="zh-CN" altLang="en-US" noProof="0"/>
          </a:p>
        </p:txBody>
      </p:sp>
      <p:sp>
        <p:nvSpPr>
          <p:cNvPr id="6" name="页脚占位符 5"/>
          <p:cNvSpPr>
            <a:spLocks noGrp="1"/>
          </p:cNvSpPr>
          <p:nvPr>
            <p:ph type="ftr" sz="quarter" idx="11"/>
          </p:nvPr>
        </p:nvSpPr>
        <p:spPr>
          <a:xfrm>
            <a:off x="2137646" y="5936188"/>
            <a:ext cx="6870660" cy="365125"/>
          </a:xfrm>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7" name="灯片编号占位符 6"/>
          <p:cNvSpPr>
            <a:spLocks noGrp="1"/>
          </p:cNvSpPr>
          <p:nvPr>
            <p:ph type="sldNum" sz="quarter" idx="12"/>
          </p:nvPr>
        </p:nvSpPr>
        <p:spPr>
          <a:xfrm>
            <a:off x="156705" y="753227"/>
            <a:ext cx="1154151" cy="1090789"/>
          </a:xfrm>
        </p:spPr>
        <p:txBody>
          <a:bodyPr rtlCol="0"/>
          <a:lstStyle>
            <a:lvl1pPr>
              <a:defRPr>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sp>
        <p:nvSpPr>
          <p:cNvPr id="18" name="内容占位符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0" name="组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图形 10" descr="单个齿轮">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图形 11" descr="单个齿轮">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图形 12" descr="单个齿轮">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图形 13" descr="单个齿轮">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图形 14" descr="单个齿轮">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图片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图片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长方形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长方形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C12156E1-9826-4073-B1FE-39A377EFA9BD}" type="datetime1">
              <a:rPr lang="zh-CN" altLang="en-US" noProof="0" smtClean="0"/>
              <a:t>2025/1/19</a:t>
            </a:fld>
            <a:endParaRPr lang="zh-CN" altLang="en-US" noProof="0"/>
          </a:p>
        </p:txBody>
      </p:sp>
      <p:sp>
        <p:nvSpPr>
          <p:cNvPr id="4" name="页脚占位符 3"/>
          <p:cNvSpPr>
            <a:spLocks noGrp="1"/>
          </p:cNvSpPr>
          <p:nvPr>
            <p:ph type="ftr" sz="quarter" idx="11"/>
          </p:nvPr>
        </p:nvSpPr>
        <p:spPr/>
        <p:txBody>
          <a:bodyPr rtlCol="0"/>
          <a:lstStyle/>
          <a:p>
            <a:pPr rtl="0"/>
            <a:r>
              <a:rPr lang="zh-CN" altLang="en-US" noProof="0"/>
              <a:t>添加页脚</a:t>
            </a:r>
          </a:p>
        </p:txBody>
      </p:sp>
      <p:sp>
        <p:nvSpPr>
          <p:cNvPr id="5" name="灯片编号占位符 4"/>
          <p:cNvSpPr>
            <a:spLocks noGrp="1"/>
          </p:cNvSpPr>
          <p:nvPr>
            <p:ph type="sldNum" sz="quarter" idx="12"/>
          </p:nvPr>
        </p:nvSpPr>
        <p:spPr/>
        <p:txBody>
          <a:bodyPr rtlCol="0"/>
          <a:lstStyle/>
          <a:p>
            <a:pPr rtl="0"/>
            <a:fld id="{9E3FA76C-C565-46B6-8652-D75785E2521F}" type="slidenum">
              <a:rPr lang="en-US" altLang="zh-CN" noProof="0" smtClean="0"/>
              <a:t>‹#›</a:t>
            </a:fld>
            <a:endParaRPr lang="zh-CN" altLang="en-US" noProof="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grpSp>
        <p:nvGrpSpPr>
          <p:cNvPr id="10" name="组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图形 10" descr="单个齿轮">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图形 11" descr="单个齿轮">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图形 12" descr="单个齿轮">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图形 13" descr="单个齿轮">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图形 14" descr="单个齿轮">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图片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图片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长方形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长方形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日期占位符 2"/>
          <p:cNvSpPr>
            <a:spLocks noGrp="1"/>
          </p:cNvSpPr>
          <p:nvPr>
            <p:ph type="dt" sz="half" idx="10"/>
          </p:nvPr>
        </p:nvSpPr>
        <p:spPr/>
        <p:txBody>
          <a:bodyPr rtlCol="0"/>
          <a:lstStyle/>
          <a:p>
            <a:pPr rtl="0"/>
            <a:fld id="{1E1AFDD6-9F23-46BF-BC3A-585752E1A482}" type="datetime1">
              <a:rPr lang="zh-CN" altLang="en-US" noProof="0" smtClean="0"/>
              <a:t>2025/1/19</a:t>
            </a:fld>
            <a:endParaRPr lang="zh-CN" altLang="en-US" noProof="0"/>
          </a:p>
        </p:txBody>
      </p:sp>
      <p:sp>
        <p:nvSpPr>
          <p:cNvPr id="4" name="页脚占位符 3"/>
          <p:cNvSpPr>
            <a:spLocks noGrp="1"/>
          </p:cNvSpPr>
          <p:nvPr>
            <p:ph type="ftr" sz="quarter" idx="11"/>
          </p:nvPr>
        </p:nvSpPr>
        <p:spPr/>
        <p:txBody>
          <a:bodyPr rtlCol="0"/>
          <a:lstStyle/>
          <a:p>
            <a:pPr rtl="0"/>
            <a:r>
              <a:rPr lang="zh-CN" altLang="en-US" noProof="0"/>
              <a:t>添加页脚</a:t>
            </a:r>
          </a:p>
        </p:txBody>
      </p:sp>
      <p:sp>
        <p:nvSpPr>
          <p:cNvPr id="5" name="灯片编号占位符 4"/>
          <p:cNvSpPr>
            <a:spLocks noGrp="1"/>
          </p:cNvSpPr>
          <p:nvPr>
            <p:ph type="sldNum" sz="quarter" idx="12"/>
          </p:nvPr>
        </p:nvSpPr>
        <p:spPr/>
        <p:txBody>
          <a:bodyPr rtlCol="0"/>
          <a:lstStyle/>
          <a:p>
            <a:pPr rtl="0"/>
            <a:fld id="{9E3FA76C-C565-46B6-8652-D75785E2521F}" type="slidenum">
              <a:rPr lang="en-US" altLang="zh-CN" noProof="0" smtClean="0"/>
              <a:t>‹#›</a:t>
            </a:fld>
            <a:endParaRPr lang="zh-CN" altLang="en-US" noProof="0"/>
          </a:p>
        </p:txBody>
      </p:sp>
      <p:sp>
        <p:nvSpPr>
          <p:cNvPr id="17" name="文本占位符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rtlCol="0" anchor="ctr">
            <a:normAutofit/>
          </a:bodyPr>
          <a:lstStyle>
            <a:lvl1pPr marL="0" indent="0" algn="ctr">
              <a:buNone/>
              <a:defRPr sz="6000"/>
            </a:lvl1pPr>
          </a:lstStyle>
          <a:p>
            <a:pPr lvl="0" rtl="0"/>
            <a:r>
              <a:rPr lang="zh-CN" altLang="en-US" noProof="0"/>
              <a:t>单击此处编辑母版文本样式</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图片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占位符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Microsoft YaHei UI" panose="020B0503020204020204" pitchFamily="34" charset="-122"/>
                <a:ea typeface="Microsoft YaHei UI" panose="020B0503020204020204" pitchFamily="34" charset="-122"/>
              </a:defRPr>
            </a:lvl1pPr>
          </a:lstStyle>
          <a:p>
            <a:fld id="{EF340DDA-B6C7-4C27-86F2-7566A350817B}" type="datetime1">
              <a:rPr lang="zh-CN" altLang="en-US" noProof="0" smtClean="0"/>
              <a:t>2025/1/19</a:t>
            </a:fld>
            <a:endParaRPr lang="zh-CN" altLang="en-US" noProof="0"/>
          </a:p>
        </p:txBody>
      </p:sp>
      <p:sp>
        <p:nvSpPr>
          <p:cNvPr id="5" name="页脚占位符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6" name="幻灯片编号占位符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Microsoft YaHei UI" panose="020B0503020204020204" pitchFamily="34" charset="-122"/>
                <a:ea typeface="Microsoft YaHei UI" panose="020B0503020204020204" pitchFamily="34" charset="-122"/>
              </a:defRPr>
            </a:lvl1pPr>
          </a:lstStyle>
          <a:p>
            <a:fld id="{9E3FA76C-C565-46B6-8652-D75785E2521F}" type="slidenum">
              <a:rPr lang="en-US" altLang="zh-CN" noProof="0" smtClean="0"/>
              <a:pPr/>
              <a:t>‹#›</a:t>
            </a:fld>
            <a:endParaRPr lang="zh-CN" altLang="en-US" noProof="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hyperlink" Target="file:///C:\Users\zw\Desktop\nt\NetworkTask2%20GroupG.pdf"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8BBFB-4314-436C-A688-96F483D693AB}"/>
              </a:ext>
            </a:extLst>
          </p:cNvPr>
          <p:cNvSpPr>
            <a:spLocks noGrp="1"/>
          </p:cNvSpPr>
          <p:nvPr>
            <p:ph type="ctrTitle"/>
          </p:nvPr>
        </p:nvSpPr>
        <p:spPr/>
        <p:txBody>
          <a:bodyPr rtlCol="0" anchor="ctr" anchorCtr="0"/>
          <a:lstStyle/>
          <a:p>
            <a:pPr rtl="0"/>
            <a:r>
              <a:rPr lang="en-US" altLang="zh-CN" dirty="0"/>
              <a:t>Reflection</a:t>
            </a:r>
            <a:endParaRPr lang="zh-CN" altLang="en-US" dirty="0"/>
          </a:p>
        </p:txBody>
      </p:sp>
      <p:sp>
        <p:nvSpPr>
          <p:cNvPr id="3" name="副标题 2">
            <a:extLst>
              <a:ext uri="{FF2B5EF4-FFF2-40B4-BE49-F238E27FC236}">
                <a16:creationId xmlns:a16="http://schemas.microsoft.com/office/drawing/2014/main" id="{6AA173D3-8B7E-4F91-B862-AC30CB0D2705}"/>
              </a:ext>
            </a:extLst>
          </p:cNvPr>
          <p:cNvSpPr>
            <a:spLocks noGrp="1"/>
          </p:cNvSpPr>
          <p:nvPr>
            <p:ph type="subTitle" idx="1"/>
          </p:nvPr>
        </p:nvSpPr>
        <p:spPr/>
        <p:txBody>
          <a:bodyPr rtlCol="0">
            <a:normAutofit fontScale="77500" lnSpcReduction="20000"/>
          </a:bodyPr>
          <a:lstStyle/>
          <a:p>
            <a:pPr rtl="0"/>
            <a:r>
              <a:rPr lang="en-US" altLang="zh-CN" sz="2800" dirty="0"/>
              <a:t>Network Communication</a:t>
            </a:r>
          </a:p>
          <a:p>
            <a:pPr rtl="0"/>
            <a:endParaRPr lang="en-US" altLang="zh-CN" sz="2800" dirty="0"/>
          </a:p>
          <a:p>
            <a:pPr rtl="0"/>
            <a:r>
              <a:rPr lang="en-US" altLang="zh-CN" sz="2800" dirty="0"/>
              <a:t>By ZHAO WEI</a:t>
            </a:r>
            <a:endParaRPr lang="zh-CN" altLang="en-US" sz="2800" dirty="0"/>
          </a:p>
        </p:txBody>
      </p:sp>
      <p:pic>
        <p:nvPicPr>
          <p:cNvPr id="9" name="图形 8" descr="图书图标">
            <a:extLst>
              <a:ext uri="{FF2B5EF4-FFF2-40B4-BE49-F238E27FC236}">
                <a16:creationId xmlns:a16="http://schemas.microsoft.com/office/drawing/2014/main" id="{E26792AF-5D39-4A12-8EDD-CC09A60BDA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993" y="2961000"/>
            <a:ext cx="936000" cy="936000"/>
          </a:xfrm>
          <a:prstGeom prst="rect">
            <a:avLst/>
          </a:prstGeom>
        </p:spPr>
      </p:pic>
    </p:spTree>
    <p:extLst>
      <p:ext uri="{BB962C8B-B14F-4D97-AF65-F5344CB8AC3E}">
        <p14:creationId xmlns:p14="http://schemas.microsoft.com/office/powerpoint/2010/main" val="1906530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endParaRPr lang="zh-CN" altLang="en-US" dirty="0"/>
          </a:p>
        </p:txBody>
      </p:sp>
      <p:sp>
        <p:nvSpPr>
          <p:cNvPr id="2" name="文本占位符 1">
            <a:extLst>
              <a:ext uri="{FF2B5EF4-FFF2-40B4-BE49-F238E27FC236}">
                <a16:creationId xmlns:a16="http://schemas.microsoft.com/office/drawing/2014/main" id="{1F2A5814-BC40-4A37-9064-C44C73C883EF}"/>
              </a:ext>
            </a:extLst>
          </p:cNvPr>
          <p:cNvSpPr>
            <a:spLocks noGrp="1"/>
          </p:cNvSpPr>
          <p:nvPr>
            <p:ph type="body" sz="quarter" idx="13"/>
          </p:nvPr>
        </p:nvSpPr>
        <p:spPr/>
        <p:txBody>
          <a:bodyPr rtlCol="0"/>
          <a:lstStyle/>
          <a:p>
            <a:pPr rtl="0">
              <a:lnSpc>
                <a:spcPct val="100000"/>
              </a:lnSpc>
            </a:pPr>
            <a:r>
              <a:rPr lang="en-US" altLang="zh-CN" u="sng" dirty="0"/>
              <a:t>Thanks</a:t>
            </a:r>
            <a:r>
              <a:rPr lang="zh-CN" altLang="en-US" u="sng" dirty="0"/>
              <a:t>！！！</a:t>
            </a:r>
          </a:p>
        </p:txBody>
      </p:sp>
    </p:spTree>
    <p:extLst>
      <p:ext uri="{BB962C8B-B14F-4D97-AF65-F5344CB8AC3E}">
        <p14:creationId xmlns:p14="http://schemas.microsoft.com/office/powerpoint/2010/main" val="239459820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en-US" altLang="zh-CN" dirty="0"/>
              <a:t>Groups7 Panel Introduction</a:t>
            </a:r>
            <a:endParaRPr lang="zh-CN" altLang="en-US" dirty="0"/>
          </a:p>
        </p:txBody>
      </p:sp>
      <p:pic>
        <p:nvPicPr>
          <p:cNvPr id="6" name="图形 5" descr="学习图标">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3" name="内容占位符 2">
            <a:extLst>
              <a:ext uri="{FF2B5EF4-FFF2-40B4-BE49-F238E27FC236}">
                <a16:creationId xmlns:a16="http://schemas.microsoft.com/office/drawing/2014/main" id="{5DB23205-1719-4B43-A690-268E347D390E}"/>
              </a:ext>
            </a:extLst>
          </p:cNvPr>
          <p:cNvSpPr>
            <a:spLocks noGrp="1"/>
          </p:cNvSpPr>
          <p:nvPr>
            <p:ph sz="half" idx="1"/>
          </p:nvPr>
        </p:nvSpPr>
        <p:spPr>
          <a:xfrm>
            <a:off x="1182197" y="2746777"/>
            <a:ext cx="4913803" cy="1080938"/>
          </a:xfrm>
        </p:spPr>
        <p:txBody>
          <a:bodyPr rtlCol="0">
            <a:normAutofit fontScale="92500" lnSpcReduction="20000"/>
          </a:bodyPr>
          <a:lstStyle/>
          <a:p>
            <a:pPr rtl="0"/>
            <a:r>
              <a:rPr lang="en-US" altLang="zh-CN" dirty="0"/>
              <a:t>Liu </a:t>
            </a:r>
            <a:r>
              <a:rPr lang="en-US" altLang="zh-CN" dirty="0" err="1"/>
              <a:t>Wanpeng</a:t>
            </a:r>
            <a:r>
              <a:rPr lang="zh-CN" altLang="en-US" dirty="0"/>
              <a:t>（</a:t>
            </a:r>
            <a:r>
              <a:rPr lang="en-US" altLang="zh-CN" dirty="0"/>
              <a:t>Leader</a:t>
            </a:r>
            <a:r>
              <a:rPr lang="zh-CN" altLang="en-US" dirty="0"/>
              <a:t>）</a:t>
            </a:r>
            <a:endParaRPr lang="en-US" altLang="zh-CN" dirty="0"/>
          </a:p>
          <a:p>
            <a:pPr rtl="0"/>
            <a:r>
              <a:rPr lang="en-US" altLang="zh-CN" dirty="0"/>
              <a:t>Zhao Wei</a:t>
            </a:r>
          </a:p>
          <a:p>
            <a:pPr algn="l"/>
            <a:r>
              <a:rPr lang="en-US" altLang="zh-CN" dirty="0" err="1"/>
              <a:t>Thamer</a:t>
            </a:r>
            <a:r>
              <a:rPr lang="en-US" altLang="zh-CN" dirty="0"/>
              <a:t> Alharbi</a:t>
            </a:r>
          </a:p>
          <a:p>
            <a:pPr marL="0" indent="0" algn="l">
              <a:buNone/>
            </a:pPr>
            <a:endParaRPr lang="zh-CN" altLang="en-US" sz="1800" b="0" i="0" u="none" strike="noStrike" baseline="0" dirty="0">
              <a:solidFill>
                <a:srgbClr val="000000"/>
              </a:solidFill>
              <a:latin typeface="等线" panose="02010600030101010101" pitchFamily="2" charset="-122"/>
              <a:ea typeface="等线" panose="02010600030101010101" pitchFamily="2" charset="-122"/>
            </a:endParaRPr>
          </a:p>
          <a:p>
            <a:pPr rtl="0"/>
            <a:endParaRPr lang="zh-CN" altLang="en-US" dirty="0"/>
          </a:p>
        </p:txBody>
      </p:sp>
      <p:sp>
        <p:nvSpPr>
          <p:cNvPr id="7" name="内容占位符 6">
            <a:extLst>
              <a:ext uri="{FF2B5EF4-FFF2-40B4-BE49-F238E27FC236}">
                <a16:creationId xmlns:a16="http://schemas.microsoft.com/office/drawing/2014/main" id="{B66D8ED0-C52E-28A4-463F-7887080D642A}"/>
              </a:ext>
            </a:extLst>
          </p:cNvPr>
          <p:cNvSpPr>
            <a:spLocks noGrp="1"/>
          </p:cNvSpPr>
          <p:nvPr>
            <p:ph sz="half" idx="2"/>
          </p:nvPr>
        </p:nvSpPr>
        <p:spPr/>
        <p:txBody>
          <a:bodyPr>
            <a:normAutofit fontScale="92500" lnSpcReduction="20000"/>
          </a:bodyPr>
          <a:lstStyle/>
          <a:p>
            <a:endParaRPr lang="zh-CN" altLang="en-US" dirty="0"/>
          </a:p>
        </p:txBody>
      </p:sp>
    </p:spTree>
    <p:extLst>
      <p:ext uri="{BB962C8B-B14F-4D97-AF65-F5344CB8AC3E}">
        <p14:creationId xmlns:p14="http://schemas.microsoft.com/office/powerpoint/2010/main" val="420520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37E30B-392D-4691-8125-129E25AAA524}"/>
              </a:ext>
            </a:extLst>
          </p:cNvPr>
          <p:cNvSpPr>
            <a:spLocks noGrp="1"/>
          </p:cNvSpPr>
          <p:nvPr>
            <p:ph type="title"/>
          </p:nvPr>
        </p:nvSpPr>
        <p:spPr>
          <a:xfrm>
            <a:off x="680321" y="753228"/>
            <a:ext cx="9613861" cy="1080938"/>
          </a:xfrm>
        </p:spPr>
        <p:txBody>
          <a:bodyPr rtlCol="0" anchor="ctr">
            <a:normAutofit/>
          </a:bodyPr>
          <a:lstStyle/>
          <a:p>
            <a:pPr rtl="0"/>
            <a:r>
              <a:rPr lang="en-US" altLang="zh-CN" dirty="0"/>
              <a:t>Task1</a:t>
            </a:r>
            <a:endParaRPr lang="zh-CN" altLang="en-US" dirty="0"/>
          </a:p>
        </p:txBody>
      </p:sp>
      <p:sp>
        <p:nvSpPr>
          <p:cNvPr id="3" name="文本占位符 2">
            <a:extLst>
              <a:ext uri="{FF2B5EF4-FFF2-40B4-BE49-F238E27FC236}">
                <a16:creationId xmlns:a16="http://schemas.microsoft.com/office/drawing/2014/main" id="{E7C2A41D-6B6E-4DD0-A7BD-E8CA001266EE}"/>
              </a:ext>
            </a:extLst>
          </p:cNvPr>
          <p:cNvSpPr>
            <a:spLocks noGrp="1"/>
          </p:cNvSpPr>
          <p:nvPr>
            <p:ph sz="half" idx="1"/>
          </p:nvPr>
        </p:nvSpPr>
        <p:spPr>
          <a:xfrm>
            <a:off x="680320" y="2336873"/>
            <a:ext cx="4698358" cy="3599316"/>
          </a:xfrm>
        </p:spPr>
        <p:txBody>
          <a:bodyPr rtlCol="0">
            <a:normAutofit/>
          </a:bodyPr>
          <a:lstStyle/>
          <a:p>
            <a:pPr rtl="0"/>
            <a:endParaRPr lang="zh-CN" altLang="en-US"/>
          </a:p>
          <a:p>
            <a:pPr rtl="0"/>
            <a:endParaRPr lang="zh-CN" altLang="en-US"/>
          </a:p>
          <a:p>
            <a:pPr rtl="0"/>
            <a:endParaRPr lang="zh-CN" altLang="en-US"/>
          </a:p>
        </p:txBody>
      </p:sp>
      <p:pic>
        <p:nvPicPr>
          <p:cNvPr id="16" name="图片 15">
            <a:extLst>
              <a:ext uri="{FF2B5EF4-FFF2-40B4-BE49-F238E27FC236}">
                <a16:creationId xmlns:a16="http://schemas.microsoft.com/office/drawing/2014/main" id="{50F7F160-6082-9E16-5EED-DFD17C5D11EB}"/>
              </a:ext>
            </a:extLst>
          </p:cNvPr>
          <p:cNvPicPr>
            <a:picLocks noChangeAspect="1"/>
          </p:cNvPicPr>
          <p:nvPr/>
        </p:nvPicPr>
        <p:blipFill>
          <a:blip r:embed="rId3"/>
          <a:stretch>
            <a:fillRect/>
          </a:stretch>
        </p:blipFill>
        <p:spPr>
          <a:xfrm>
            <a:off x="0" y="1972119"/>
            <a:ext cx="4943667" cy="2181409"/>
          </a:xfrm>
          <a:prstGeom prst="rect">
            <a:avLst/>
          </a:prstGeom>
        </p:spPr>
      </p:pic>
      <p:pic>
        <p:nvPicPr>
          <p:cNvPr id="18" name="图片 17">
            <a:extLst>
              <a:ext uri="{FF2B5EF4-FFF2-40B4-BE49-F238E27FC236}">
                <a16:creationId xmlns:a16="http://schemas.microsoft.com/office/drawing/2014/main" id="{F63883E0-1855-10A7-D416-3450AD57F56A}"/>
              </a:ext>
            </a:extLst>
          </p:cNvPr>
          <p:cNvPicPr>
            <a:picLocks noChangeAspect="1"/>
          </p:cNvPicPr>
          <p:nvPr/>
        </p:nvPicPr>
        <p:blipFill>
          <a:blip r:embed="rId4"/>
          <a:stretch>
            <a:fillRect/>
          </a:stretch>
        </p:blipFill>
        <p:spPr>
          <a:xfrm>
            <a:off x="-37002" y="4291481"/>
            <a:ext cx="4151906" cy="1614226"/>
          </a:xfrm>
          <a:prstGeom prst="rect">
            <a:avLst/>
          </a:prstGeom>
        </p:spPr>
      </p:pic>
      <p:sp>
        <p:nvSpPr>
          <p:cNvPr id="4" name="内容占位符 6">
            <a:extLst>
              <a:ext uri="{FF2B5EF4-FFF2-40B4-BE49-F238E27FC236}">
                <a16:creationId xmlns:a16="http://schemas.microsoft.com/office/drawing/2014/main" id="{E1F603BF-8968-99A8-DB93-3B8E6BD16226}"/>
              </a:ext>
            </a:extLst>
          </p:cNvPr>
          <p:cNvSpPr>
            <a:spLocks noGrp="1"/>
          </p:cNvSpPr>
          <p:nvPr>
            <p:ph sz="half" idx="2"/>
          </p:nvPr>
        </p:nvSpPr>
        <p:spPr>
          <a:xfrm>
            <a:off x="7051448" y="2336873"/>
            <a:ext cx="4700058" cy="3599316"/>
          </a:xfrm>
        </p:spPr>
        <p:txBody>
          <a:bodyPr>
            <a:normAutofit/>
          </a:bodyPr>
          <a:lstStyle/>
          <a:p>
            <a:r>
              <a:rPr lang="en-US" altLang="zh-CN" sz="1600" b="1" dirty="0"/>
              <a:t>Design Shortcomings:</a:t>
            </a:r>
            <a:endParaRPr lang="en-US" altLang="zh-CN" sz="1600" dirty="0"/>
          </a:p>
          <a:p>
            <a:pPr>
              <a:buFont typeface="Arial" panose="020B0604020202020204" pitchFamily="34" charset="0"/>
              <a:buChar char="•"/>
            </a:pPr>
            <a:r>
              <a:rPr lang="en-US" altLang="zh-CN" sz="1400" dirty="0"/>
              <a:t>The scale was included in the document rather than the diagram.</a:t>
            </a:r>
          </a:p>
          <a:p>
            <a:pPr>
              <a:buFont typeface="Arial" panose="020B0604020202020204" pitchFamily="34" charset="0"/>
              <a:buChar char="•"/>
            </a:pPr>
            <a:r>
              <a:rPr lang="en-US" altLang="zh-CN" sz="1400" dirty="0"/>
              <a:t>The wrong unit (mm instead of m) was used.</a:t>
            </a:r>
          </a:p>
          <a:p>
            <a:pPr>
              <a:buFont typeface="Arial" panose="020B0604020202020204" pitchFamily="34" charset="0"/>
              <a:buChar char="•"/>
            </a:pPr>
            <a:r>
              <a:rPr lang="en-US" altLang="zh-CN" sz="1400" dirty="0"/>
              <a:t>Missing some lab</a:t>
            </a:r>
          </a:p>
          <a:p>
            <a:pPr marL="0" indent="0">
              <a:buNone/>
            </a:pPr>
            <a:endParaRPr lang="en-US" altLang="zh-CN" sz="1400" dirty="0"/>
          </a:p>
          <a:p>
            <a:r>
              <a:rPr lang="en-US" altLang="zh-CN" sz="1600" b="1" dirty="0"/>
              <a:t>Teamwork Effort:</a:t>
            </a:r>
            <a:endParaRPr lang="en-US" altLang="zh-CN" sz="1600" dirty="0"/>
          </a:p>
          <a:p>
            <a:pPr>
              <a:buFont typeface="Arial" panose="020B0604020202020204" pitchFamily="34" charset="0"/>
              <a:buChar char="•"/>
            </a:pPr>
            <a:r>
              <a:rPr lang="en-US" altLang="zh-CN" sz="1400" dirty="0"/>
              <a:t>Each team member participated in drawing the design to assign tasks effectively, demonstrating strong teamwork skills.</a:t>
            </a:r>
          </a:p>
          <a:p>
            <a:endParaRPr lang="zh-CN" altLang="en-US" dirty="0"/>
          </a:p>
        </p:txBody>
      </p:sp>
    </p:spTree>
    <p:extLst>
      <p:ext uri="{BB962C8B-B14F-4D97-AF65-F5344CB8AC3E}">
        <p14:creationId xmlns:p14="http://schemas.microsoft.com/office/powerpoint/2010/main" val="274584363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F3606-4D26-7CDC-C344-BC521B171E39}"/>
              </a:ext>
            </a:extLst>
          </p:cNvPr>
          <p:cNvSpPr>
            <a:spLocks noGrp="1"/>
          </p:cNvSpPr>
          <p:nvPr>
            <p:ph type="title"/>
          </p:nvPr>
        </p:nvSpPr>
        <p:spPr/>
        <p:txBody>
          <a:bodyPr/>
          <a:lstStyle/>
          <a:p>
            <a:r>
              <a:rPr lang="en-US" altLang="zh-CN" dirty="0"/>
              <a:t>Task2</a:t>
            </a:r>
            <a:endParaRPr lang="zh-CN" altLang="en-US" dirty="0"/>
          </a:p>
        </p:txBody>
      </p:sp>
      <p:sp>
        <p:nvSpPr>
          <p:cNvPr id="4" name="内容占位符 3">
            <a:extLst>
              <a:ext uri="{FF2B5EF4-FFF2-40B4-BE49-F238E27FC236}">
                <a16:creationId xmlns:a16="http://schemas.microsoft.com/office/drawing/2014/main" id="{61E497E4-9397-D6BA-6598-36CBAC5A9B07}"/>
              </a:ext>
            </a:extLst>
          </p:cNvPr>
          <p:cNvSpPr>
            <a:spLocks noGrp="1"/>
          </p:cNvSpPr>
          <p:nvPr>
            <p:ph sz="half" idx="2"/>
          </p:nvPr>
        </p:nvSpPr>
        <p:spPr>
          <a:xfrm>
            <a:off x="5594123" y="2336872"/>
            <a:ext cx="4700058" cy="3599316"/>
          </a:xfrm>
        </p:spPr>
        <p:txBody>
          <a:bodyPr/>
          <a:lstStyle/>
          <a:p>
            <a:r>
              <a:rPr lang="en-US" altLang="zh-CN" dirty="0">
                <a:hlinkClick r:id="rId3" action="ppaction://hlinkfile"/>
              </a:rPr>
              <a:t>C:\Users\zw\Desktop\nt\NetworkTask2 GroupG.pdf</a:t>
            </a:r>
            <a:endParaRPr lang="zh-CN" altLang="en-US" dirty="0"/>
          </a:p>
        </p:txBody>
      </p:sp>
      <p:sp>
        <p:nvSpPr>
          <p:cNvPr id="6" name="内容占位符 2">
            <a:extLst>
              <a:ext uri="{FF2B5EF4-FFF2-40B4-BE49-F238E27FC236}">
                <a16:creationId xmlns:a16="http://schemas.microsoft.com/office/drawing/2014/main" id="{BBAC3DF2-CEAC-849F-9223-CB042CD3DCEC}"/>
              </a:ext>
            </a:extLst>
          </p:cNvPr>
          <p:cNvSpPr txBox="1">
            <a:spLocks/>
          </p:cNvSpPr>
          <p:nvPr/>
        </p:nvSpPr>
        <p:spPr>
          <a:xfrm>
            <a:off x="336623" y="2455055"/>
            <a:ext cx="5346422" cy="149715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altLang="zh-CN" b="1" dirty="0"/>
              <a:t>Focus Areas of Discussion:</a:t>
            </a:r>
            <a:endParaRPr lang="en-US" altLang="zh-CN" dirty="0"/>
          </a:p>
          <a:p>
            <a:pPr marL="742950" lvl="1" indent="-285750">
              <a:buFont typeface="Arial" panose="020B0604020202020204" pitchFamily="34" charset="0"/>
              <a:buChar char="•"/>
            </a:pPr>
            <a:r>
              <a:rPr lang="en-US" altLang="zh-CN" dirty="0"/>
              <a:t>Network security</a:t>
            </a:r>
          </a:p>
          <a:p>
            <a:pPr marL="742950" lvl="1" indent="-285750">
              <a:buFont typeface="Arial" panose="020B0604020202020204" pitchFamily="34" charset="0"/>
              <a:buChar char="•"/>
            </a:pPr>
            <a:r>
              <a:rPr lang="en-US" altLang="zh-CN" dirty="0"/>
              <a:t>Budget</a:t>
            </a:r>
          </a:p>
          <a:p>
            <a:pPr marL="742950" lvl="1" indent="-285750">
              <a:buFont typeface="Arial" panose="020B0604020202020204" pitchFamily="34" charset="0"/>
              <a:buChar char="•"/>
            </a:pPr>
            <a:r>
              <a:rPr lang="en-US" altLang="zh-CN" dirty="0"/>
              <a:t>Management</a:t>
            </a:r>
          </a:p>
          <a:p>
            <a:pPr marL="742950" lvl="1" indent="-285750">
              <a:buFont typeface="Arial" panose="020B0604020202020204" pitchFamily="34" charset="0"/>
              <a:buChar char="•"/>
            </a:pPr>
            <a:r>
              <a:rPr lang="en-US" altLang="zh-CN" dirty="0"/>
              <a:t>Technical solutions</a:t>
            </a:r>
          </a:p>
          <a:p>
            <a:pPr marL="0" indent="0">
              <a:buFont typeface="Arial" panose="020B0604020202020204" pitchFamily="34" charset="0"/>
              <a:buNone/>
            </a:pPr>
            <a:endParaRPr lang="zh-CN" altLang="en-US" sz="1800" dirty="0">
              <a:solidFill>
                <a:srgbClr val="000000"/>
              </a:solidFill>
              <a:latin typeface="等线" panose="02010600030101010101" pitchFamily="2" charset="-122"/>
              <a:ea typeface="等线" panose="02010600030101010101" pitchFamily="2" charset="-122"/>
            </a:endParaRPr>
          </a:p>
          <a:p>
            <a:endParaRPr lang="zh-CN" altLang="en-US" dirty="0"/>
          </a:p>
        </p:txBody>
      </p:sp>
      <p:sp>
        <p:nvSpPr>
          <p:cNvPr id="7" name="内容占位符 2">
            <a:extLst>
              <a:ext uri="{FF2B5EF4-FFF2-40B4-BE49-F238E27FC236}">
                <a16:creationId xmlns:a16="http://schemas.microsoft.com/office/drawing/2014/main" id="{869AA31F-62B9-D3F5-54E6-316ADB9E2BAB}"/>
              </a:ext>
            </a:extLst>
          </p:cNvPr>
          <p:cNvSpPr txBox="1">
            <a:spLocks/>
          </p:cNvSpPr>
          <p:nvPr/>
        </p:nvSpPr>
        <p:spPr>
          <a:xfrm>
            <a:off x="419549" y="4136530"/>
            <a:ext cx="5174574" cy="1615340"/>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altLang="zh-CN" sz="5600" b="1" dirty="0"/>
              <a:t>Challenges with Suggestions:</a:t>
            </a:r>
            <a:endParaRPr lang="en-US" altLang="zh-CN" sz="5600" dirty="0"/>
          </a:p>
          <a:p>
            <a:pPr>
              <a:buFont typeface="Arial" panose="020B0604020202020204" pitchFamily="34" charset="0"/>
              <a:buChar char="•"/>
            </a:pPr>
            <a:r>
              <a:rPr lang="en-US" altLang="zh-CN" sz="5600" dirty="0"/>
              <a:t>Some suggestions, such as introducing AI tools, were costly and technically complex.</a:t>
            </a:r>
          </a:p>
          <a:p>
            <a:pPr>
              <a:buFont typeface="Arial" panose="020B0604020202020204" pitchFamily="34" charset="0"/>
              <a:buChar char="•"/>
            </a:pPr>
            <a:r>
              <a:rPr lang="en-US" altLang="zh-CN" sz="5600" dirty="0"/>
              <a:t>The potential complexity and maintenance costs of these suggestions were not thoroughly discussed</a:t>
            </a:r>
          </a:p>
          <a:p>
            <a:pPr marL="0" indent="0">
              <a:buFont typeface="Arial" panose="020B0604020202020204" pitchFamily="34" charset="0"/>
              <a:buNone/>
            </a:pPr>
            <a:endParaRPr lang="zh-CN" altLang="en-US" sz="1800" dirty="0">
              <a:solidFill>
                <a:srgbClr val="000000"/>
              </a:solidFill>
              <a:latin typeface="等线" panose="02010600030101010101" pitchFamily="2" charset="-122"/>
              <a:ea typeface="等线" panose="02010600030101010101" pitchFamily="2" charset="-122"/>
            </a:endParaRPr>
          </a:p>
          <a:p>
            <a:endParaRPr lang="zh-CN" altLang="en-US" dirty="0"/>
          </a:p>
        </p:txBody>
      </p:sp>
    </p:spTree>
    <p:extLst>
      <p:ext uri="{BB962C8B-B14F-4D97-AF65-F5344CB8AC3E}">
        <p14:creationId xmlns:p14="http://schemas.microsoft.com/office/powerpoint/2010/main" val="321524457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BA946F6-3143-670A-ACA7-0A942CD74F6B}"/>
              </a:ext>
            </a:extLst>
          </p:cNvPr>
          <p:cNvPicPr>
            <a:picLocks noChangeAspect="1"/>
          </p:cNvPicPr>
          <p:nvPr/>
        </p:nvPicPr>
        <p:blipFill>
          <a:blip r:embed="rId3"/>
          <a:stretch>
            <a:fillRect/>
          </a:stretch>
        </p:blipFill>
        <p:spPr>
          <a:xfrm>
            <a:off x="107337" y="4261758"/>
            <a:ext cx="3988405" cy="2404514"/>
          </a:xfrm>
          <a:prstGeom prst="rect">
            <a:avLst/>
          </a:prstGeom>
        </p:spPr>
      </p:pic>
      <p:sp>
        <p:nvSpPr>
          <p:cNvPr id="2" name="标题 1">
            <a:extLst>
              <a:ext uri="{FF2B5EF4-FFF2-40B4-BE49-F238E27FC236}">
                <a16:creationId xmlns:a16="http://schemas.microsoft.com/office/drawing/2014/main" id="{2D832463-A895-74D2-430C-CF3C1696ED17}"/>
              </a:ext>
            </a:extLst>
          </p:cNvPr>
          <p:cNvSpPr>
            <a:spLocks noGrp="1"/>
          </p:cNvSpPr>
          <p:nvPr>
            <p:ph type="title"/>
          </p:nvPr>
        </p:nvSpPr>
        <p:spPr/>
        <p:txBody>
          <a:bodyPr/>
          <a:lstStyle/>
          <a:p>
            <a:r>
              <a:rPr lang="en-US" altLang="zh-CN" dirty="0"/>
              <a:t>Task3</a:t>
            </a:r>
            <a:endParaRPr lang="zh-CN" altLang="en-US" dirty="0"/>
          </a:p>
        </p:txBody>
      </p:sp>
      <p:pic>
        <p:nvPicPr>
          <p:cNvPr id="6" name="内容占位符 5">
            <a:extLst>
              <a:ext uri="{FF2B5EF4-FFF2-40B4-BE49-F238E27FC236}">
                <a16:creationId xmlns:a16="http://schemas.microsoft.com/office/drawing/2014/main" id="{11371EE3-5510-0C44-9EF0-7459F3B767DA}"/>
              </a:ext>
            </a:extLst>
          </p:cNvPr>
          <p:cNvPicPr>
            <a:picLocks noGrp="1" noChangeAspect="1"/>
          </p:cNvPicPr>
          <p:nvPr>
            <p:ph sz="half" idx="1"/>
          </p:nvPr>
        </p:nvPicPr>
        <p:blipFill>
          <a:blip r:embed="rId4"/>
          <a:stretch>
            <a:fillRect/>
          </a:stretch>
        </p:blipFill>
        <p:spPr>
          <a:xfrm>
            <a:off x="107337" y="2067479"/>
            <a:ext cx="3579462" cy="1715159"/>
          </a:xfrm>
        </p:spPr>
      </p:pic>
      <p:sp>
        <p:nvSpPr>
          <p:cNvPr id="4" name="内容占位符 3">
            <a:extLst>
              <a:ext uri="{FF2B5EF4-FFF2-40B4-BE49-F238E27FC236}">
                <a16:creationId xmlns:a16="http://schemas.microsoft.com/office/drawing/2014/main" id="{6BC318E6-FC0F-6E6B-FCB1-0EA9F4E3E9F5}"/>
              </a:ext>
            </a:extLst>
          </p:cNvPr>
          <p:cNvSpPr>
            <a:spLocks noGrp="1"/>
          </p:cNvSpPr>
          <p:nvPr>
            <p:ph sz="half" idx="2"/>
          </p:nvPr>
        </p:nvSpPr>
        <p:spPr>
          <a:xfrm>
            <a:off x="4049661" y="3429000"/>
            <a:ext cx="8229600" cy="2188559"/>
          </a:xfrm>
        </p:spPr>
        <p:txBody>
          <a:bodyPr>
            <a:normAutofit fontScale="92500" lnSpcReduction="20000"/>
          </a:bodyPr>
          <a:lstStyle/>
          <a:p>
            <a:r>
              <a:rPr lang="en-US" altLang="zh-CN" sz="3200" b="1" dirty="0"/>
              <a:t>Issues with Equipment Choice:</a:t>
            </a:r>
            <a:endParaRPr lang="en-US" altLang="zh-CN" sz="3200" dirty="0"/>
          </a:p>
          <a:p>
            <a:pPr>
              <a:buFont typeface="Arial" panose="020B0604020202020204" pitchFamily="34" charset="0"/>
              <a:buChar char="•"/>
            </a:pPr>
            <a:r>
              <a:rPr lang="en-US" altLang="zh-CN" sz="2400" dirty="0"/>
              <a:t>A large quantity of high-performance network equipment was selected without considering the actual budget allocation.</a:t>
            </a:r>
          </a:p>
          <a:p>
            <a:pPr>
              <a:buFont typeface="Arial" panose="020B0604020202020204" pitchFamily="34" charset="0"/>
              <a:buChar char="•"/>
            </a:pPr>
            <a:r>
              <a:rPr lang="en-US" altLang="zh-CN" sz="2400" dirty="0"/>
              <a:t>Additional equipment was added, which could not be utilized on campus, and many of these items were not adequately described</a:t>
            </a:r>
          </a:p>
        </p:txBody>
      </p:sp>
      <p:sp>
        <p:nvSpPr>
          <p:cNvPr id="5" name="文本框 4">
            <a:extLst>
              <a:ext uri="{FF2B5EF4-FFF2-40B4-BE49-F238E27FC236}">
                <a16:creationId xmlns:a16="http://schemas.microsoft.com/office/drawing/2014/main" id="{AC573F9F-B6D4-873D-E6AE-43728DA9FE7F}"/>
              </a:ext>
            </a:extLst>
          </p:cNvPr>
          <p:cNvSpPr txBox="1"/>
          <p:nvPr/>
        </p:nvSpPr>
        <p:spPr>
          <a:xfrm>
            <a:off x="4697361" y="2183091"/>
            <a:ext cx="6934200" cy="1015663"/>
          </a:xfrm>
          <a:prstGeom prst="rect">
            <a:avLst/>
          </a:prstGeom>
          <a:noFill/>
        </p:spPr>
        <p:txBody>
          <a:bodyPr wrap="square">
            <a:spAutoFit/>
          </a:bodyPr>
          <a:lstStyle/>
          <a:p>
            <a:r>
              <a:rPr lang="en-US" altLang="zh-CN" sz="2400" b="1" dirty="0"/>
              <a:t>Documentation of Equipment Selection:</a:t>
            </a:r>
            <a:endParaRPr lang="en-US" altLang="zh-CN" sz="2400" dirty="0"/>
          </a:p>
          <a:p>
            <a:pPr>
              <a:buFont typeface="Arial" panose="020B0604020202020204" pitchFamily="34" charset="0"/>
              <a:buChar char="•"/>
            </a:pPr>
            <a:r>
              <a:rPr lang="en-US" altLang="zh-CN" dirty="0"/>
              <a:t>The reasons and purposes for equipment selection in Task 3 were documented in detail.</a:t>
            </a:r>
          </a:p>
        </p:txBody>
      </p:sp>
    </p:spTree>
    <p:extLst>
      <p:ext uri="{BB962C8B-B14F-4D97-AF65-F5344CB8AC3E}">
        <p14:creationId xmlns:p14="http://schemas.microsoft.com/office/powerpoint/2010/main" val="174712663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344795-1673-AC6D-3295-4E8D5F3A4FFD}"/>
              </a:ext>
            </a:extLst>
          </p:cNvPr>
          <p:cNvSpPr>
            <a:spLocks noGrp="1"/>
          </p:cNvSpPr>
          <p:nvPr>
            <p:ph type="title"/>
          </p:nvPr>
        </p:nvSpPr>
        <p:spPr/>
        <p:txBody>
          <a:bodyPr/>
          <a:lstStyle/>
          <a:p>
            <a:r>
              <a:rPr lang="en-US" altLang="zh-CN" dirty="0"/>
              <a:t>Task4</a:t>
            </a:r>
            <a:endParaRPr lang="zh-CN" altLang="en-US" dirty="0"/>
          </a:p>
        </p:txBody>
      </p:sp>
      <p:pic>
        <p:nvPicPr>
          <p:cNvPr id="6" name="内容占位符 5">
            <a:extLst>
              <a:ext uri="{FF2B5EF4-FFF2-40B4-BE49-F238E27FC236}">
                <a16:creationId xmlns:a16="http://schemas.microsoft.com/office/drawing/2014/main" id="{CEF5A678-9048-84CA-4064-3EF3101E40EB}"/>
              </a:ext>
            </a:extLst>
          </p:cNvPr>
          <p:cNvPicPr>
            <a:picLocks noGrp="1" noChangeAspect="1"/>
          </p:cNvPicPr>
          <p:nvPr>
            <p:ph sz="half" idx="1"/>
          </p:nvPr>
        </p:nvPicPr>
        <p:blipFill>
          <a:blip r:embed="rId3"/>
          <a:stretch>
            <a:fillRect/>
          </a:stretch>
        </p:blipFill>
        <p:spPr>
          <a:xfrm>
            <a:off x="342064" y="2125786"/>
            <a:ext cx="3355730" cy="2790114"/>
          </a:xfrm>
        </p:spPr>
      </p:pic>
      <p:sp>
        <p:nvSpPr>
          <p:cNvPr id="4" name="内容占位符 3">
            <a:extLst>
              <a:ext uri="{FF2B5EF4-FFF2-40B4-BE49-F238E27FC236}">
                <a16:creationId xmlns:a16="http://schemas.microsoft.com/office/drawing/2014/main" id="{AAD4B4C5-3071-BD79-2793-523E21249052}"/>
              </a:ext>
            </a:extLst>
          </p:cNvPr>
          <p:cNvSpPr>
            <a:spLocks noGrp="1"/>
          </p:cNvSpPr>
          <p:nvPr>
            <p:ph sz="half" idx="2"/>
          </p:nvPr>
        </p:nvSpPr>
        <p:spPr>
          <a:xfrm>
            <a:off x="4660490" y="2336872"/>
            <a:ext cx="7189446" cy="2982379"/>
          </a:xfrm>
        </p:spPr>
        <p:txBody>
          <a:bodyPr>
            <a:normAutofit/>
          </a:bodyPr>
          <a:lstStyle/>
          <a:p>
            <a:r>
              <a:rPr lang="en-US" altLang="zh-CN" b="1" dirty="0">
                <a:solidFill>
                  <a:schemeClr val="bg1"/>
                </a:solidFill>
              </a:rPr>
              <a:t>Perceived Quality of Calculations:</a:t>
            </a:r>
            <a:endParaRPr lang="en-US" altLang="zh-CN" dirty="0">
              <a:solidFill>
                <a:schemeClr val="bg1"/>
              </a:solidFill>
            </a:endParaRPr>
          </a:p>
          <a:p>
            <a:pPr>
              <a:buFont typeface="Arial" panose="020B0604020202020204" pitchFamily="34" charset="0"/>
              <a:buChar char="•"/>
            </a:pPr>
            <a:r>
              <a:rPr lang="en-US" altLang="zh-CN" sz="1600" dirty="0"/>
              <a:t>The calculations in the report appeared detailed and analyzable.</a:t>
            </a:r>
          </a:p>
          <a:p>
            <a:endParaRPr lang="en-US" altLang="zh-CN" dirty="0"/>
          </a:p>
          <a:p>
            <a:r>
              <a:rPr lang="en-US" altLang="zh-CN" b="1" dirty="0">
                <a:solidFill>
                  <a:schemeClr val="bg1"/>
                </a:solidFill>
              </a:rPr>
              <a:t>Feedback from the Lecturer:</a:t>
            </a:r>
            <a:endParaRPr lang="en-US" altLang="zh-CN" dirty="0">
              <a:solidFill>
                <a:schemeClr val="bg1"/>
              </a:solidFill>
            </a:endParaRPr>
          </a:p>
          <a:p>
            <a:pPr>
              <a:buFont typeface="Arial" panose="020B0604020202020204" pitchFamily="34" charset="0"/>
              <a:buChar char="•"/>
            </a:pPr>
            <a:r>
              <a:rPr lang="en-US" altLang="zh-CN" sz="1600" dirty="0"/>
              <a:t>The cabling path and length were deemed unreasonable.</a:t>
            </a:r>
          </a:p>
          <a:p>
            <a:pPr>
              <a:buFont typeface="Arial" panose="020B0604020202020204" pitchFamily="34" charset="0"/>
              <a:buChar char="•"/>
            </a:pPr>
            <a:r>
              <a:rPr lang="en-US" altLang="zh-CN" sz="1600" dirty="0"/>
              <a:t>The cables were not clearly marked in the newly modified drawing.</a:t>
            </a:r>
          </a:p>
          <a:p>
            <a:endParaRPr lang="zh-CN" altLang="en-US" dirty="0"/>
          </a:p>
        </p:txBody>
      </p:sp>
    </p:spTree>
    <p:extLst>
      <p:ext uri="{BB962C8B-B14F-4D97-AF65-F5344CB8AC3E}">
        <p14:creationId xmlns:p14="http://schemas.microsoft.com/office/powerpoint/2010/main" val="19088641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3ABFC-3E95-1FCD-90DD-F842F78BA148}"/>
              </a:ext>
            </a:extLst>
          </p:cNvPr>
          <p:cNvSpPr>
            <a:spLocks noGrp="1"/>
          </p:cNvSpPr>
          <p:nvPr>
            <p:ph type="title"/>
          </p:nvPr>
        </p:nvSpPr>
        <p:spPr/>
        <p:txBody>
          <a:bodyPr/>
          <a:lstStyle/>
          <a:p>
            <a:r>
              <a:rPr lang="en-US" altLang="zh-CN" dirty="0"/>
              <a:t>Task5</a:t>
            </a:r>
            <a:endParaRPr lang="zh-CN" altLang="en-US" dirty="0"/>
          </a:p>
        </p:txBody>
      </p:sp>
      <p:pic>
        <p:nvPicPr>
          <p:cNvPr id="6" name="内容占位符 5">
            <a:extLst>
              <a:ext uri="{FF2B5EF4-FFF2-40B4-BE49-F238E27FC236}">
                <a16:creationId xmlns:a16="http://schemas.microsoft.com/office/drawing/2014/main" id="{614D06D3-5012-A681-8D9C-82ADE346B226}"/>
              </a:ext>
            </a:extLst>
          </p:cNvPr>
          <p:cNvPicPr>
            <a:picLocks noGrp="1" noChangeAspect="1"/>
          </p:cNvPicPr>
          <p:nvPr>
            <p:ph sz="half" idx="1"/>
          </p:nvPr>
        </p:nvPicPr>
        <p:blipFill>
          <a:blip r:embed="rId2"/>
          <a:stretch>
            <a:fillRect/>
          </a:stretch>
        </p:blipFill>
        <p:spPr>
          <a:xfrm>
            <a:off x="407355" y="2068117"/>
            <a:ext cx="3775832" cy="1777269"/>
          </a:xfrm>
        </p:spPr>
      </p:pic>
      <p:sp>
        <p:nvSpPr>
          <p:cNvPr id="4" name="内容占位符 3">
            <a:extLst>
              <a:ext uri="{FF2B5EF4-FFF2-40B4-BE49-F238E27FC236}">
                <a16:creationId xmlns:a16="http://schemas.microsoft.com/office/drawing/2014/main" id="{531D59B8-8414-AAA7-66C6-DE2F7EBFF308}"/>
              </a:ext>
            </a:extLst>
          </p:cNvPr>
          <p:cNvSpPr>
            <a:spLocks noGrp="1"/>
          </p:cNvSpPr>
          <p:nvPr>
            <p:ph sz="half" idx="2"/>
          </p:nvPr>
        </p:nvSpPr>
        <p:spPr/>
        <p:txBody>
          <a:bodyPr/>
          <a:lstStyle/>
          <a:p>
            <a:r>
              <a:rPr lang="en-US" altLang="zh-CN" sz="1800" dirty="0">
                <a:effectLst/>
                <a:latin typeface="等线" panose="02010600030101010101" pitchFamily="2" charset="-122"/>
                <a:cs typeface="Times New Roman" panose="02020603050405020304" pitchFamily="18" charset="0"/>
              </a:rPr>
              <a:t>because our team did not follow the </a:t>
            </a:r>
            <a:r>
              <a:rPr lang="en-US" altLang="zh-CN" sz="1800" dirty="0" err="1">
                <a:effectLst/>
                <a:latin typeface="等线" panose="02010600030101010101" pitchFamily="2" charset="-122"/>
                <a:cs typeface="Times New Roman" panose="02020603050405020304" pitchFamily="18" charset="0"/>
              </a:rPr>
              <a:t>ip</a:t>
            </a:r>
            <a:r>
              <a:rPr lang="en-US" altLang="zh-CN" sz="1800" dirty="0">
                <a:effectLst/>
                <a:latin typeface="等线" panose="02010600030101010101" pitchFamily="2" charset="-122"/>
                <a:cs typeface="Times New Roman" panose="02020603050405020304" pitchFamily="18" charset="0"/>
              </a:rPr>
              <a:t> address in the class, we did it again according to the requirements and updated it in task 6.</a:t>
            </a:r>
            <a:endParaRPr lang="zh-CN" altLang="en-US" dirty="0"/>
          </a:p>
        </p:txBody>
      </p:sp>
      <p:pic>
        <p:nvPicPr>
          <p:cNvPr id="8" name="图片 7">
            <a:extLst>
              <a:ext uri="{FF2B5EF4-FFF2-40B4-BE49-F238E27FC236}">
                <a16:creationId xmlns:a16="http://schemas.microsoft.com/office/drawing/2014/main" id="{FAB31667-1C82-FBB2-CD44-1EA7CD414365}"/>
              </a:ext>
            </a:extLst>
          </p:cNvPr>
          <p:cNvPicPr>
            <a:picLocks noChangeAspect="1"/>
          </p:cNvPicPr>
          <p:nvPr/>
        </p:nvPicPr>
        <p:blipFill>
          <a:blip r:embed="rId3"/>
          <a:stretch>
            <a:fillRect/>
          </a:stretch>
        </p:blipFill>
        <p:spPr>
          <a:xfrm>
            <a:off x="207785" y="4002161"/>
            <a:ext cx="4174972" cy="2351535"/>
          </a:xfrm>
          <a:prstGeom prst="rect">
            <a:avLst/>
          </a:prstGeom>
        </p:spPr>
      </p:pic>
    </p:spTree>
    <p:extLst>
      <p:ext uri="{BB962C8B-B14F-4D97-AF65-F5344CB8AC3E}">
        <p14:creationId xmlns:p14="http://schemas.microsoft.com/office/powerpoint/2010/main" val="399382634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B52B4-ACD6-DBDD-D78B-C5D76CAD1743}"/>
              </a:ext>
            </a:extLst>
          </p:cNvPr>
          <p:cNvSpPr>
            <a:spLocks noGrp="1"/>
          </p:cNvSpPr>
          <p:nvPr>
            <p:ph type="title"/>
          </p:nvPr>
        </p:nvSpPr>
        <p:spPr/>
        <p:txBody>
          <a:bodyPr/>
          <a:lstStyle/>
          <a:p>
            <a:r>
              <a:rPr lang="en-US" altLang="zh-CN" dirty="0"/>
              <a:t>Task6</a:t>
            </a:r>
            <a:endParaRPr lang="zh-CN" altLang="en-US" dirty="0"/>
          </a:p>
        </p:txBody>
      </p:sp>
      <p:sp>
        <p:nvSpPr>
          <p:cNvPr id="5" name="Rectangle 2">
            <a:extLst>
              <a:ext uri="{FF2B5EF4-FFF2-40B4-BE49-F238E27FC236}">
                <a16:creationId xmlns:a16="http://schemas.microsoft.com/office/drawing/2014/main" id="{0CB3ACB2-5E8A-58F1-F438-23E130F3FC0D}"/>
              </a:ext>
            </a:extLst>
          </p:cNvPr>
          <p:cNvSpPr>
            <a:spLocks noChangeArrowheads="1"/>
          </p:cNvSpPr>
          <p:nvPr/>
        </p:nvSpPr>
        <p:spPr bwMode="auto">
          <a:xfrm>
            <a:off x="178209" y="1935071"/>
            <a:ext cx="1088431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bg1"/>
                </a:solidFill>
                <a:effectLst/>
                <a:latin typeface="Arial" panose="020B0604020202020204" pitchFamily="34" charset="0"/>
              </a:rPr>
              <a:t>Shortcomings</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latin typeface="Arial" panose="020B0604020202020204" pitchFamily="34" charset="0"/>
              </a:rPr>
              <a:t>·Space constraint problem</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latin typeface="Arial" panose="020B0604020202020204" pitchFamily="34" charset="0"/>
              </a:rPr>
              <a:t>·Long-term maintenance cost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latin typeface="Arial" panose="020B0604020202020204" pitchFamily="34" charset="0"/>
              </a:rPr>
              <a:t>·The allocation of expenses is not reasonable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440983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42C4B6-A44A-491A-9345-D554EBE1BC91}"/>
              </a:ext>
            </a:extLst>
          </p:cNvPr>
          <p:cNvSpPr>
            <a:spLocks noGrp="1"/>
          </p:cNvSpPr>
          <p:nvPr>
            <p:ph type="title"/>
          </p:nvPr>
        </p:nvSpPr>
        <p:spPr/>
        <p:txBody>
          <a:bodyPr rtlCol="0"/>
          <a:lstStyle/>
          <a:p>
            <a:pPr rtl="0"/>
            <a:r>
              <a:rPr lang="en-US" altLang="zh-CN" dirty="0"/>
              <a:t>Summarize</a:t>
            </a:r>
            <a:endParaRPr lang="zh-CN" altLang="en-US" dirty="0"/>
          </a:p>
        </p:txBody>
      </p:sp>
      <p:pic>
        <p:nvPicPr>
          <p:cNvPr id="7" name="图形 6" descr="步骤图标">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grpSp>
        <p:nvGrpSpPr>
          <p:cNvPr id="25" name="组 24" descr="拇指向上图标">
            <a:extLst>
              <a:ext uri="{FF2B5EF4-FFF2-40B4-BE49-F238E27FC236}">
                <a16:creationId xmlns:a16="http://schemas.microsoft.com/office/drawing/2014/main" id="{2907416F-402F-41F1-9D31-BA7E1376D182}"/>
              </a:ext>
            </a:extLst>
          </p:cNvPr>
          <p:cNvGrpSpPr/>
          <p:nvPr/>
        </p:nvGrpSpPr>
        <p:grpSpPr>
          <a:xfrm>
            <a:off x="157365" y="2088259"/>
            <a:ext cx="823913" cy="823913"/>
            <a:chOff x="744537" y="2086166"/>
            <a:chExt cx="823913" cy="823913"/>
          </a:xfrm>
        </p:grpSpPr>
        <p:sp>
          <p:nvSpPr>
            <p:cNvPr id="42" name="椭圆形 68">
              <a:extLst>
                <a:ext uri="{FF2B5EF4-FFF2-40B4-BE49-F238E27FC236}">
                  <a16:creationId xmlns:a16="http://schemas.microsoft.com/office/drawing/2014/main" id="{AC52CD19-1014-49F6-9EFC-0B3E037B4379}"/>
                </a:ext>
              </a:extLst>
            </p:cNvPr>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headEnd/>
                  <a:tailEnd/>
                </a14:hiddenLine>
              </a:ext>
            </a:extLst>
          </p:spPr>
          <p:txBody>
            <a:bodyPr rtlCol="0"/>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rtl="0" eaLnBrk="1" hangingPunct="1"/>
              <a:endParaRPr lang="zh-CN" altLang="en-US" dirty="0">
                <a:latin typeface="Microsoft YaHei UI" panose="020B0503020204020204" pitchFamily="34" charset="-122"/>
                <a:ea typeface="Microsoft YaHei UI" panose="020B0503020204020204" pitchFamily="34" charset="-122"/>
              </a:endParaRPr>
            </a:p>
          </p:txBody>
        </p:sp>
        <p:sp>
          <p:nvSpPr>
            <p:cNvPr id="43" name="任意多边形(F) 65">
              <a:extLst>
                <a:ext uri="{FF2B5EF4-FFF2-40B4-BE49-F238E27FC236}">
                  <a16:creationId xmlns:a16="http://schemas.microsoft.com/office/drawing/2014/main" id="{DC748C5B-A010-42FE-94A3-C361519813BC}"/>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headEnd/>
              <a:tailEnd/>
            </a:ln>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grpSp>
      <p:grpSp>
        <p:nvGrpSpPr>
          <p:cNvPr id="28" name="组 27" descr="时钟图标">
            <a:extLst>
              <a:ext uri="{FF2B5EF4-FFF2-40B4-BE49-F238E27FC236}">
                <a16:creationId xmlns:a16="http://schemas.microsoft.com/office/drawing/2014/main" id="{0C571394-90B9-4305-A010-F2F17F3BA7D1}"/>
              </a:ext>
            </a:extLst>
          </p:cNvPr>
          <p:cNvGrpSpPr/>
          <p:nvPr/>
        </p:nvGrpSpPr>
        <p:grpSpPr>
          <a:xfrm>
            <a:off x="193532" y="3065390"/>
            <a:ext cx="823913" cy="823912"/>
            <a:chOff x="744537" y="3036069"/>
            <a:chExt cx="823913" cy="823912"/>
          </a:xfrm>
        </p:grpSpPr>
        <p:sp>
          <p:nvSpPr>
            <p:cNvPr id="45" name="椭圆形 68">
              <a:extLst>
                <a:ext uri="{FF2B5EF4-FFF2-40B4-BE49-F238E27FC236}">
                  <a16:creationId xmlns:a16="http://schemas.microsoft.com/office/drawing/2014/main" id="{2C8CF75B-4297-4F4C-BB5C-0BE87F16888D}"/>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solidFill>
              <a:srgbClr val="FFFFFF">
                <a:alpha val="20000"/>
              </a:srgbClr>
            </a:solidFill>
            <a:ln>
              <a:noFill/>
            </a:ln>
          </p:spPr>
          <p:txBody>
            <a:bodyPr rtlCol="0"/>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rtl="0" eaLnBrk="1" hangingPunct="1"/>
              <a:endParaRPr lang="zh-CN" altLang="en-US" dirty="0">
                <a:latin typeface="Microsoft YaHei UI" panose="020B0503020204020204" pitchFamily="34" charset="-122"/>
                <a:ea typeface="Microsoft YaHei UI" panose="020B0503020204020204" pitchFamily="34" charset="-122"/>
              </a:endParaRPr>
            </a:p>
          </p:txBody>
        </p:sp>
        <p:grpSp>
          <p:nvGrpSpPr>
            <p:cNvPr id="46" name="组 45" descr="时钟">
              <a:extLst>
                <a:ext uri="{FF2B5EF4-FFF2-40B4-BE49-F238E27FC236}">
                  <a16:creationId xmlns:a16="http://schemas.microsoft.com/office/drawing/2014/main" id="{1C027AC2-76F8-4218-8C73-C8413E8B412B}"/>
                </a:ext>
              </a:extLst>
            </p:cNvPr>
            <p:cNvGrpSpPr/>
            <p:nvPr/>
          </p:nvGrpSpPr>
          <p:grpSpPr bwMode="auto">
            <a:xfrm>
              <a:off x="982527" y="3270522"/>
              <a:ext cx="343634" cy="344872"/>
              <a:chOff x="9155465" y="4372601"/>
              <a:chExt cx="343634" cy="344872"/>
            </a:xfrm>
            <a:solidFill>
              <a:schemeClr val="tx1"/>
            </a:solidFill>
          </p:grpSpPr>
          <p:sp>
            <p:nvSpPr>
              <p:cNvPr id="47" name="任意多边形(F) 158">
                <a:extLst>
                  <a:ext uri="{FF2B5EF4-FFF2-40B4-BE49-F238E27FC236}">
                    <a16:creationId xmlns:a16="http://schemas.microsoft.com/office/drawing/2014/main" id="{C75923E9-28C4-400A-99FC-AAC15C61ED8A}"/>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48" name="任意多边形(F) 159">
                <a:extLst>
                  <a:ext uri="{FF2B5EF4-FFF2-40B4-BE49-F238E27FC236}">
                    <a16:creationId xmlns:a16="http://schemas.microsoft.com/office/drawing/2014/main" id="{FEFFD0C9-5B02-425B-A466-52E458FDDD1A}"/>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49" name="任意多边形(F) 160">
                <a:extLst>
                  <a:ext uri="{FF2B5EF4-FFF2-40B4-BE49-F238E27FC236}">
                    <a16:creationId xmlns:a16="http://schemas.microsoft.com/office/drawing/2014/main" id="{6473D043-28E1-435C-A0EB-1B87812C54AA}"/>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50" name="任意多边形(F) 161">
                <a:extLst>
                  <a:ext uri="{FF2B5EF4-FFF2-40B4-BE49-F238E27FC236}">
                    <a16:creationId xmlns:a16="http://schemas.microsoft.com/office/drawing/2014/main" id="{75DE641E-F64A-4A42-8BDF-F61276A87FA7}"/>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51" name="任意多边形(F) 162">
                <a:extLst>
                  <a:ext uri="{FF2B5EF4-FFF2-40B4-BE49-F238E27FC236}">
                    <a16:creationId xmlns:a16="http://schemas.microsoft.com/office/drawing/2014/main" id="{893761D4-3EB3-4B41-9D51-60FFF3ABA1F5}"/>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52" name="任意多边形(F) 163">
                <a:extLst>
                  <a:ext uri="{FF2B5EF4-FFF2-40B4-BE49-F238E27FC236}">
                    <a16:creationId xmlns:a16="http://schemas.microsoft.com/office/drawing/2014/main" id="{6D7BA2D0-32F1-40AE-BCF7-0031E808F40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grpSp>
      </p:grpSp>
      <p:grpSp>
        <p:nvGrpSpPr>
          <p:cNvPr id="31" name="组 30" descr="搜索图标">
            <a:extLst>
              <a:ext uri="{FF2B5EF4-FFF2-40B4-BE49-F238E27FC236}">
                <a16:creationId xmlns:a16="http://schemas.microsoft.com/office/drawing/2014/main" id="{C5F28D29-D0F3-4DAC-898B-07FE8DA57557}"/>
              </a:ext>
            </a:extLst>
          </p:cNvPr>
          <p:cNvGrpSpPr/>
          <p:nvPr/>
        </p:nvGrpSpPr>
        <p:grpSpPr>
          <a:xfrm>
            <a:off x="128950" y="4045793"/>
            <a:ext cx="823913" cy="823912"/>
            <a:chOff x="744537" y="3975887"/>
            <a:chExt cx="823913" cy="823912"/>
          </a:xfrm>
        </p:grpSpPr>
        <p:sp>
          <p:nvSpPr>
            <p:cNvPr id="54" name="椭圆形 68">
              <a:extLst>
                <a:ext uri="{FF2B5EF4-FFF2-40B4-BE49-F238E27FC236}">
                  <a16:creationId xmlns:a16="http://schemas.microsoft.com/office/drawing/2014/main" id="{33B80E49-94B9-44A5-A4BD-A0094115A8DB}"/>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solidFill>
              <a:srgbClr val="FFFFFF">
                <a:alpha val="20000"/>
              </a:srgbClr>
            </a:solidFill>
            <a:ln w="57150">
              <a:noFill/>
              <a:round/>
              <a:headEnd/>
              <a:tailEnd/>
            </a:ln>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grpSp>
          <p:nvGrpSpPr>
            <p:cNvPr id="55" name="组 54" descr="解除锁定">
              <a:extLst>
                <a:ext uri="{FF2B5EF4-FFF2-40B4-BE49-F238E27FC236}">
                  <a16:creationId xmlns:a16="http://schemas.microsoft.com/office/drawing/2014/main" id="{B8F32770-F420-458B-B3DB-2F0E99DD574F}"/>
                </a:ext>
              </a:extLst>
            </p:cNvPr>
            <p:cNvGrpSpPr/>
            <p:nvPr/>
          </p:nvGrpSpPr>
          <p:grpSpPr bwMode="auto">
            <a:xfrm>
              <a:off x="993177" y="4210484"/>
              <a:ext cx="360941" cy="337455"/>
              <a:chOff x="6955211" y="4365185"/>
              <a:chExt cx="360941" cy="337455"/>
            </a:xfrm>
            <a:solidFill>
              <a:schemeClr val="tx1"/>
            </a:solidFill>
          </p:grpSpPr>
          <p:sp>
            <p:nvSpPr>
              <p:cNvPr id="56" name="任意多边形(F) 188">
                <a:extLst>
                  <a:ext uri="{FF2B5EF4-FFF2-40B4-BE49-F238E27FC236}">
                    <a16:creationId xmlns:a16="http://schemas.microsoft.com/office/drawing/2014/main" id="{8076EF42-2725-44C4-9A27-D75D71B8FE46}"/>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57" name="任意多边形(F) 189">
                <a:extLst>
                  <a:ext uri="{FF2B5EF4-FFF2-40B4-BE49-F238E27FC236}">
                    <a16:creationId xmlns:a16="http://schemas.microsoft.com/office/drawing/2014/main" id="{863AA144-B903-4860-8562-D39B36E850A4}"/>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58" name="任意多边形(F) 190">
                <a:extLst>
                  <a:ext uri="{FF2B5EF4-FFF2-40B4-BE49-F238E27FC236}">
                    <a16:creationId xmlns:a16="http://schemas.microsoft.com/office/drawing/2014/main" id="{AAEE0046-41AB-419B-B2B6-6DF3CEF0E606}"/>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59" name="任意多边形(F) 191">
                <a:extLst>
                  <a:ext uri="{FF2B5EF4-FFF2-40B4-BE49-F238E27FC236}">
                    <a16:creationId xmlns:a16="http://schemas.microsoft.com/office/drawing/2014/main" id="{A2CBED4E-8F3F-4F26-A152-681AEC9D0F8F}"/>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grpSp>
      </p:grpSp>
      <p:grpSp>
        <p:nvGrpSpPr>
          <p:cNvPr id="32" name="组 31" descr="工具图标">
            <a:extLst>
              <a:ext uri="{FF2B5EF4-FFF2-40B4-BE49-F238E27FC236}">
                <a16:creationId xmlns:a16="http://schemas.microsoft.com/office/drawing/2014/main" id="{414B2C39-D63F-4B23-93E4-C6CB8A1A931B}"/>
              </a:ext>
            </a:extLst>
          </p:cNvPr>
          <p:cNvGrpSpPr/>
          <p:nvPr/>
        </p:nvGrpSpPr>
        <p:grpSpPr>
          <a:xfrm>
            <a:off x="58116" y="4984096"/>
            <a:ext cx="823913" cy="823912"/>
            <a:chOff x="712787" y="4945848"/>
            <a:chExt cx="823913" cy="823912"/>
          </a:xfrm>
        </p:grpSpPr>
        <p:sp>
          <p:nvSpPr>
            <p:cNvPr id="61" name="椭圆形 68">
              <a:extLst>
                <a:ext uri="{FF2B5EF4-FFF2-40B4-BE49-F238E27FC236}">
                  <a16:creationId xmlns:a16="http://schemas.microsoft.com/office/drawing/2014/main" id="{5A6D6A35-6EA5-47A3-BA38-66294A59DC40}"/>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solidFill>
              <a:srgbClr val="FFFFFF">
                <a:alpha val="20000"/>
              </a:srgbClr>
            </a:solidFill>
            <a:ln w="57150">
              <a:noFill/>
              <a:round/>
              <a:headEnd/>
              <a:tailEnd/>
            </a:ln>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grpSp>
          <p:nvGrpSpPr>
            <p:cNvPr id="62" name="组 61" descr="力学">
              <a:extLst>
                <a:ext uri="{FF2B5EF4-FFF2-40B4-BE49-F238E27FC236}">
                  <a16:creationId xmlns:a16="http://schemas.microsoft.com/office/drawing/2014/main" id="{12D9414F-F708-4FC6-9001-3B87C1156DFE}"/>
                </a:ext>
              </a:extLst>
            </p:cNvPr>
            <p:cNvGrpSpPr/>
            <p:nvPr/>
          </p:nvGrpSpPr>
          <p:grpSpPr bwMode="auto">
            <a:xfrm>
              <a:off x="925095" y="5165730"/>
              <a:ext cx="396000" cy="396000"/>
              <a:chOff x="5508977" y="3649484"/>
              <a:chExt cx="331274" cy="323857"/>
            </a:xfrm>
            <a:solidFill>
              <a:schemeClr val="tx1"/>
            </a:solidFill>
          </p:grpSpPr>
          <p:sp>
            <p:nvSpPr>
              <p:cNvPr id="63" name="任意多边形(F) 129">
                <a:extLst>
                  <a:ext uri="{FF2B5EF4-FFF2-40B4-BE49-F238E27FC236}">
                    <a16:creationId xmlns:a16="http://schemas.microsoft.com/office/drawing/2014/main" id="{0DBAC07A-2E12-4423-A7AC-B5AAE8B2C03D}"/>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64" name="任意多边形(F) 130">
                <a:extLst>
                  <a:ext uri="{FF2B5EF4-FFF2-40B4-BE49-F238E27FC236}">
                    <a16:creationId xmlns:a16="http://schemas.microsoft.com/office/drawing/2014/main" id="{99532D95-86F9-4992-A22A-F8F67CF908E0}"/>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65" name="任意多边形(F) 131">
                <a:extLst>
                  <a:ext uri="{FF2B5EF4-FFF2-40B4-BE49-F238E27FC236}">
                    <a16:creationId xmlns:a16="http://schemas.microsoft.com/office/drawing/2014/main" id="{A4304E6A-0009-4C19-BB19-7A189DFFD02D}"/>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grpSp>
      </p:grpSp>
      <p:grpSp>
        <p:nvGrpSpPr>
          <p:cNvPr id="44" name="组 43" descr="步骤图形">
            <a:extLst>
              <a:ext uri="{FF2B5EF4-FFF2-40B4-BE49-F238E27FC236}">
                <a16:creationId xmlns:a16="http://schemas.microsoft.com/office/drawing/2014/main" id="{6EB24599-0719-48BC-AB48-E49D34953116}"/>
              </a:ext>
              <a:ext uri="{C183D7F6-B498-43B3-948B-1728B52AA6E4}">
                <adec:decorative xmlns:adec="http://schemas.microsoft.com/office/drawing/2017/decorative" val="1"/>
              </a:ext>
            </a:extLst>
          </p:cNvPr>
          <p:cNvGrpSpPr/>
          <p:nvPr/>
        </p:nvGrpSpPr>
        <p:grpSpPr>
          <a:xfrm>
            <a:off x="6431766" y="2139824"/>
            <a:ext cx="5184000" cy="3831576"/>
            <a:chOff x="6431766" y="2076324"/>
            <a:chExt cx="5184000" cy="3831576"/>
          </a:xfrm>
        </p:grpSpPr>
        <p:grpSp>
          <p:nvGrpSpPr>
            <p:cNvPr id="9" name="组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任意多边形(F)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11" name="任意多边形(F)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12" name="任意多边形(F)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grpSp>
        <p:grpSp>
          <p:nvGrpSpPr>
            <p:cNvPr id="13" name="组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任意多边形(F)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15" name="任意多边形(F)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16" name="任意多边形(F)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grpSp>
        <p:grpSp>
          <p:nvGrpSpPr>
            <p:cNvPr id="17" name="组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任意多边形(F)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19" name="任意多边形(F)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20" name="任意多边形(F)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grpSp>
        <p:grpSp>
          <p:nvGrpSpPr>
            <p:cNvPr id="21" name="组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任意多边形(F)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23" name="任意多边形(F)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sp>
            <p:nvSpPr>
              <p:cNvPr id="24" name="任意多边形(F)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zh-CN" altLang="en-US" dirty="0">
                  <a:latin typeface="Microsoft YaHei UI" panose="020B0503020204020204" pitchFamily="34" charset="-122"/>
                  <a:ea typeface="Microsoft YaHei UI" panose="020B0503020204020204" pitchFamily="34" charset="-122"/>
                </a:endParaRPr>
              </a:p>
            </p:txBody>
          </p:sp>
        </p:grpSp>
        <p:grpSp>
          <p:nvGrpSpPr>
            <p:cNvPr id="4" name="组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泪滴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zh-CN" altLang="en-US" sz="3200" dirty="0">
                  <a:latin typeface="Microsoft YaHei UI" panose="020B0503020204020204" pitchFamily="34" charset="-122"/>
                  <a:ea typeface="Microsoft YaHei UI" panose="020B0503020204020204" pitchFamily="34" charset="-122"/>
                </a:endParaRPr>
              </a:p>
            </p:txBody>
          </p:sp>
          <p:sp>
            <p:nvSpPr>
              <p:cNvPr id="27" name="椭圆形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zh-CN" altLang="en-US" sz="3200" dirty="0">
                  <a:latin typeface="Microsoft YaHei UI" panose="020B0503020204020204" pitchFamily="34" charset="-122"/>
                  <a:ea typeface="Microsoft YaHei UI" panose="020B0503020204020204" pitchFamily="34" charset="-122"/>
                </a:endParaRPr>
              </a:p>
            </p:txBody>
          </p:sp>
          <p:sp>
            <p:nvSpPr>
              <p:cNvPr id="38" name="文本框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en-US" altLang="zh-CN" sz="1400" b="1" dirty="0">
                    <a:latin typeface="Microsoft YaHei UI" panose="020B0503020204020204" pitchFamily="34" charset="-122"/>
                    <a:ea typeface="Microsoft YaHei UI" panose="020B0503020204020204" pitchFamily="34" charset="-122"/>
                  </a:rPr>
                  <a:t>2</a:t>
                </a:r>
              </a:p>
            </p:txBody>
          </p:sp>
        </p:grpSp>
        <p:grpSp>
          <p:nvGrpSpPr>
            <p:cNvPr id="5" name="组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泪滴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zh-CN" altLang="en-US" sz="3200" dirty="0">
                  <a:latin typeface="Microsoft YaHei UI" panose="020B0503020204020204" pitchFamily="34" charset="-122"/>
                  <a:ea typeface="Microsoft YaHei UI" panose="020B0503020204020204" pitchFamily="34" charset="-122"/>
                </a:endParaRPr>
              </a:p>
            </p:txBody>
          </p:sp>
          <p:sp>
            <p:nvSpPr>
              <p:cNvPr id="30" name="椭圆形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zh-CN" altLang="en-US" sz="3200" dirty="0">
                  <a:latin typeface="Microsoft YaHei UI" panose="020B0503020204020204" pitchFamily="34" charset="-122"/>
                  <a:ea typeface="Microsoft YaHei UI" panose="020B0503020204020204" pitchFamily="34" charset="-122"/>
                </a:endParaRPr>
              </a:p>
            </p:txBody>
          </p:sp>
          <p:sp>
            <p:nvSpPr>
              <p:cNvPr id="37" name="文本框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en-US" altLang="zh-CN" sz="1400" b="1" dirty="0">
                    <a:latin typeface="Microsoft YaHei UI" panose="020B0503020204020204" pitchFamily="34" charset="-122"/>
                    <a:ea typeface="Microsoft YaHei UI" panose="020B0503020204020204" pitchFamily="34" charset="-122"/>
                  </a:rPr>
                  <a:t>1</a:t>
                </a:r>
              </a:p>
            </p:txBody>
          </p:sp>
        </p:grpSp>
        <p:grpSp>
          <p:nvGrpSpPr>
            <p:cNvPr id="3" name="组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椭圆形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zh-CN" altLang="en-US" sz="3200" dirty="0">
                  <a:latin typeface="Microsoft YaHei UI" panose="020B0503020204020204" pitchFamily="34" charset="-122"/>
                  <a:ea typeface="Microsoft YaHei UI" panose="020B0503020204020204" pitchFamily="34" charset="-122"/>
                </a:endParaRPr>
              </a:p>
            </p:txBody>
          </p:sp>
          <p:sp>
            <p:nvSpPr>
              <p:cNvPr id="67" name="文本框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en-US" altLang="zh-CN" sz="1400" b="1" dirty="0">
                    <a:latin typeface="Microsoft YaHei UI" panose="020B0503020204020204" pitchFamily="34" charset="-122"/>
                    <a:ea typeface="Microsoft YaHei UI" panose="020B0503020204020204" pitchFamily="34" charset="-122"/>
                  </a:rPr>
                  <a:t>3</a:t>
                </a:r>
              </a:p>
            </p:txBody>
          </p:sp>
          <p:sp>
            <p:nvSpPr>
              <p:cNvPr id="68" name="泪滴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zh-CN" altLang="en-US" sz="3200" dirty="0">
                  <a:latin typeface="Microsoft YaHei UI" panose="020B0503020204020204" pitchFamily="34" charset="-122"/>
                  <a:ea typeface="Microsoft YaHei UI" panose="020B0503020204020204" pitchFamily="34" charset="-122"/>
                </a:endParaRPr>
              </a:p>
            </p:txBody>
          </p:sp>
        </p:grpSp>
        <p:grpSp>
          <p:nvGrpSpPr>
            <p:cNvPr id="8" name="组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组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椭圆形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zh-CN" altLang="en-US" sz="3200" dirty="0">
                    <a:latin typeface="Microsoft YaHei UI" panose="020B0503020204020204" pitchFamily="34" charset="-122"/>
                    <a:ea typeface="Microsoft YaHei UI" panose="020B0503020204020204" pitchFamily="34" charset="-122"/>
                  </a:endParaRPr>
                </a:p>
              </p:txBody>
            </p:sp>
            <p:sp>
              <p:nvSpPr>
                <p:cNvPr id="70" name="文本框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en-US" altLang="zh-CN" sz="1400" b="1" dirty="0">
                      <a:latin typeface="Microsoft YaHei UI" panose="020B0503020204020204" pitchFamily="34" charset="-122"/>
                      <a:ea typeface="Microsoft YaHei UI" panose="020B0503020204020204" pitchFamily="34" charset="-122"/>
                    </a:rPr>
                    <a:t>4</a:t>
                  </a:r>
                </a:p>
              </p:txBody>
            </p:sp>
          </p:grpSp>
          <p:sp>
            <p:nvSpPr>
              <p:cNvPr id="71" name="泪滴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zh-CN" altLang="en-US" sz="3200" dirty="0">
                  <a:latin typeface="Microsoft YaHei UI" panose="020B0503020204020204" pitchFamily="34" charset="-122"/>
                  <a:ea typeface="Microsoft YaHei UI" panose="020B0503020204020204" pitchFamily="34" charset="-122"/>
                </a:endParaRPr>
              </a:p>
            </p:txBody>
          </p:sp>
        </p:grpSp>
      </p:grpSp>
      <p:sp>
        <p:nvSpPr>
          <p:cNvPr id="34" name="文本框 33">
            <a:extLst>
              <a:ext uri="{FF2B5EF4-FFF2-40B4-BE49-F238E27FC236}">
                <a16:creationId xmlns:a16="http://schemas.microsoft.com/office/drawing/2014/main" id="{DBC2E570-329E-1C79-B31A-CB8BD0118554}"/>
              </a:ext>
            </a:extLst>
          </p:cNvPr>
          <p:cNvSpPr txBox="1"/>
          <p:nvPr/>
        </p:nvSpPr>
        <p:spPr>
          <a:xfrm>
            <a:off x="982557" y="2702030"/>
            <a:ext cx="6169742" cy="2585323"/>
          </a:xfrm>
          <a:prstGeom prst="rect">
            <a:avLst/>
          </a:prstGeom>
          <a:noFill/>
        </p:spPr>
        <p:txBody>
          <a:bodyPr wrap="square">
            <a:spAutoFit/>
          </a:bodyPr>
          <a:lstStyle/>
          <a:p>
            <a:r>
              <a:rPr lang="en-US" altLang="zh-CN" dirty="0"/>
              <a:t>The report highlights the team's experience in network design, technology selection, and budget management but reveals weaknesses in implementation complexity, cost assessment, traffic management, and long-term planning. Despite these, the experience enhanced my understanding of systematic thinking and teamwork, emphasizing the importance of detail optimization and a long-term perspective, offering valuable lessons for future work.</a:t>
            </a:r>
            <a:endParaRPr lang="zh-CN" altLang="en-US" dirty="0"/>
          </a:p>
        </p:txBody>
      </p:sp>
    </p:spTree>
    <p:extLst>
      <p:ext uri="{BB962C8B-B14F-4D97-AF65-F5344CB8AC3E}">
        <p14:creationId xmlns:p14="http://schemas.microsoft.com/office/powerpoint/2010/main" val="4089456227"/>
      </p:ext>
    </p:extLst>
  </p:cSld>
  <p:clrMapOvr>
    <a:masterClrMapping/>
  </p:clrMapOvr>
</p:sld>
</file>

<file path=ppt/theme/theme1.xml><?xml version="1.0" encoding="utf-8"?>
<a:theme xmlns:a="http://schemas.openxmlformats.org/drawingml/2006/main" name="柏林">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61208595_TF67421116_Win32" id="{DEE28652-99C8-4E27-A6D4-2E281BA2C86F}" vid="{D3442A9E-A176-488E-9990-7E14D32E522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学习反思 </Template>
  <TotalTime>94</TotalTime>
  <Words>1035</Words>
  <Application>Microsoft Office PowerPoint</Application>
  <PresentationFormat>宽屏</PresentationFormat>
  <Paragraphs>90</Paragraphs>
  <Slides>10</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Microsoft YaHei UI</vt:lpstr>
      <vt:lpstr>等线</vt:lpstr>
      <vt:lpstr>Arial</vt:lpstr>
      <vt:lpstr>柏林</vt:lpstr>
      <vt:lpstr>Reflection</vt:lpstr>
      <vt:lpstr>Groups7 Panel Introduction</vt:lpstr>
      <vt:lpstr>Task1</vt:lpstr>
      <vt:lpstr>Task2</vt:lpstr>
      <vt:lpstr>Task3</vt:lpstr>
      <vt:lpstr>Task4</vt:lpstr>
      <vt:lpstr>Task5</vt:lpstr>
      <vt:lpstr>Task6</vt:lpstr>
      <vt:lpstr>Summarize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ZHAO WEI</dc:creator>
  <cp:lastModifiedBy>ZHAO WEI</cp:lastModifiedBy>
  <cp:revision>5</cp:revision>
  <dcterms:created xsi:type="dcterms:W3CDTF">2025-01-13T04:58:59Z</dcterms:created>
  <dcterms:modified xsi:type="dcterms:W3CDTF">2025-01-19T09:15:21Z</dcterms:modified>
</cp:coreProperties>
</file>