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18" r:id="rId7"/>
    <p:sldId id="308" r:id="rId8"/>
    <p:sldId id="278" r:id="rId9"/>
    <p:sldId id="263" r:id="rId10"/>
    <p:sldId id="309" r:id="rId11"/>
    <p:sldId id="310" r:id="rId12"/>
    <p:sldId id="311" r:id="rId13"/>
    <p:sldId id="304" r:id="rId14"/>
  </p:sldIdLst>
  <p:sldSz cx="12192000" cy="6858000"/>
  <p:notesSz cx="6858000" cy="9144000"/>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4" d="100"/>
          <a:sy n="84" d="100"/>
        </p:scale>
        <p:origin x="658" y="6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82" d="100"/>
          <a:sy n="82" d="100"/>
        </p:scale>
        <p:origin x="394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4D9C30A0-94FB-4AFA-B6FF-08C146D38C54}" type="datetime1">
              <a:rPr lang="zh-CN" altLang="en-US" smtClean="0">
                <a:latin typeface="Microsoft YaHei UI" panose="020B0503020204020204" pitchFamily="34" charset="-122"/>
                <a:ea typeface="Microsoft YaHei UI" panose="020B0503020204020204" pitchFamily="34" charset="-122"/>
              </a:rPr>
              <a:t>2024/11/24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49E357A0-8177-46BC-BFCE-19D99E3453CC}"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5DD65C42-0EA9-4D90-9CDE-F9DBE1CFCFAB}" type="datetime1">
              <a:rPr lang="en-US" altLang="zh-CN" smtClean="0"/>
              <a:pPr/>
              <a:t>11/24/2024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7C366290-4595-5745-A50F-D5EC13BAC604}" type="slidenum">
              <a:rPr lang="en-US" altLang="zh-CN" noProof="0" smtClean="0"/>
              <a:pPr/>
              <a:t>‹#›</a:t>
            </a:fld>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704D6B-CA75-C920-89B4-EA8B79E6D4DB}"/>
              </a:ext>
            </a:extLst>
          </p:cNvPr>
          <p:cNvSpPr>
            <a:spLocks noGrp="1"/>
          </p:cNvSpPr>
          <p:nvPr>
            <p:ph type="body" idx="1"/>
          </p:nvPr>
        </p:nvSpPr>
        <p:spPr/>
        <p:txBody>
          <a:bodyPr rtlCol="0"/>
          <a:lstStyle>
            <a:defPPr>
              <a:defRPr lang="zh-CN"/>
            </a:defPPr>
          </a:lstStyle>
          <a:p>
            <a:pPr rtl="0"/>
            <a:endParaRPr lang="zh-CN" dirty="0"/>
          </a:p>
        </p:txBody>
      </p:sp>
      <p:sp>
        <p:nvSpPr>
          <p:cNvPr id="4" name="幻灯片编号占位符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rtlCol="0"/>
          <a:lstStyle>
            <a:defPPr>
              <a:defRPr lang="zh-CN"/>
            </a:defPPr>
          </a:lstStyle>
          <a:p>
            <a:pPr rtl="0"/>
            <a:fld id="{7C366290-4595-5745-A50F-D5EC13BAC604}" type="slidenum">
              <a:rPr lang="zh-CN" noProof="0" smtClean="0"/>
              <a:t>1</a:t>
            </a:fld>
            <a:endParaRPr lang="zh-CN"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10</a:t>
            </a:fld>
            <a:endParaRPr lang="zh-CN"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zh-CN" noProof="0" smtClean="0"/>
              <a:t>2</a:t>
            </a:fld>
            <a:endParaRPr lang="zh-CN"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3</a:t>
            </a:fld>
            <a:endParaRPr lang="zh-CN"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4</a:t>
            </a:fld>
            <a:endParaRPr lang="zh-CN" noProof="0" dirty="0"/>
          </a:p>
        </p:txBody>
      </p:sp>
    </p:spTree>
    <p:extLst>
      <p:ext uri="{BB962C8B-B14F-4D97-AF65-F5344CB8AC3E}">
        <p14:creationId xmlns:p14="http://schemas.microsoft.com/office/powerpoint/2010/main" val="147372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5</a:t>
            </a:fld>
            <a:endParaRPr lang="zh-CN" noProof="0" dirty="0"/>
          </a:p>
        </p:txBody>
      </p:sp>
    </p:spTree>
    <p:extLst>
      <p:ext uri="{BB962C8B-B14F-4D97-AF65-F5344CB8AC3E}">
        <p14:creationId xmlns:p14="http://schemas.microsoft.com/office/powerpoint/2010/main" val="674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6</a:t>
            </a:fld>
            <a:endParaRPr lang="zh-CN"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7</a:t>
            </a:fld>
            <a:endParaRPr lang="zh-CN" noProof="0" dirty="0"/>
          </a:p>
        </p:txBody>
      </p:sp>
    </p:spTree>
    <p:extLst>
      <p:ext uri="{BB962C8B-B14F-4D97-AF65-F5344CB8AC3E}">
        <p14:creationId xmlns:p14="http://schemas.microsoft.com/office/powerpoint/2010/main" val="87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8</a:t>
            </a:fld>
            <a:endParaRPr lang="zh-CN" noProof="0" dirty="0"/>
          </a:p>
        </p:txBody>
      </p:sp>
    </p:spTree>
    <p:extLst>
      <p:ext uri="{BB962C8B-B14F-4D97-AF65-F5344CB8AC3E}">
        <p14:creationId xmlns:p14="http://schemas.microsoft.com/office/powerpoint/2010/main" val="102628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7C366290-4595-5745-A50F-D5EC13BAC604}" type="slidenum">
              <a:rPr lang="en-US" altLang="zh-CN" noProof="0" smtClean="0"/>
              <a:t>9</a:t>
            </a:fld>
            <a:endParaRPr lang="zh-CN"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2">
    <p:bg>
      <p:bgPr>
        <a:solidFill>
          <a:schemeClr val="bg2"/>
        </a:solidFill>
        <a:effectLst/>
      </p:bgPr>
    </p:bg>
    <p:spTree>
      <p:nvGrpSpPr>
        <p:cNvPr id="1" name=""/>
        <p:cNvGrpSpPr/>
        <p:nvPr/>
      </p:nvGrpSpPr>
      <p:grpSpPr>
        <a:xfrm>
          <a:off x="0" y="0"/>
          <a:ext cx="0" cy="0"/>
          <a:chOff x="0" y="0"/>
          <a:chExt cx="0" cy="0"/>
        </a:xfrm>
      </p:grpSpPr>
      <p:sp>
        <p:nvSpPr>
          <p:cNvPr id="29" name="任意多边形：形状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7" name="任意多边形：形状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34" name="任意多边形：形状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3" name="任意多边形：形状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rtlCol="0" anchor="ctr"/>
          <a:lstStyle>
            <a:lvl1pPr algn="ctr">
              <a:defRPr lang="zh-CN" sz="4800"/>
            </a:lvl1pPr>
          </a:lstStyle>
          <a:p>
            <a:pPr rtl="0"/>
            <a:r>
              <a:rPr lang="zh-CN" dirty="0"/>
              <a:t>单击此处添加标题</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标题和两栏内容 2">
    <p:bg>
      <p:bgPr>
        <a:solidFill>
          <a:schemeClr val="bg2"/>
        </a:solidFill>
        <a:effectLst/>
      </p:bgPr>
    </p:bg>
    <p:spTree>
      <p:nvGrpSpPr>
        <p:cNvPr id="1" name=""/>
        <p:cNvGrpSpPr/>
        <p:nvPr/>
      </p:nvGrpSpPr>
      <p:grpSpPr>
        <a:xfrm>
          <a:off x="0" y="0"/>
          <a:ext cx="0" cy="0"/>
          <a:chOff x="0" y="0"/>
          <a:chExt cx="0" cy="0"/>
        </a:xfrm>
      </p:grpSpPr>
      <p:sp>
        <p:nvSpPr>
          <p:cNvPr id="17" name="任意多边形：形状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24" name="任意多边形：形状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6" name="任意多边形：形状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cxnSp>
        <p:nvCxnSpPr>
          <p:cNvPr id="18" name="直接连接符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标题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rtlCol="0" anchor="b" anchorCtr="0"/>
          <a:lstStyle>
            <a:lvl1pPr>
              <a:defRPr lang="zh-CN" sz="3200"/>
            </a:lvl1pPr>
          </a:lstStyle>
          <a:p>
            <a:pPr rtl="0"/>
            <a:r>
              <a:rPr lang="zh-CN" altLang="en-US"/>
              <a:t>单击此处编辑母版标题样式</a:t>
            </a:r>
            <a:endParaRPr lang="zh-CN" dirty="0"/>
          </a:p>
        </p:txBody>
      </p:sp>
      <p:sp>
        <p:nvSpPr>
          <p:cNvPr id="3" name="内容占位符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rtlCol="0">
            <a:normAutofit/>
          </a:bodyPr>
          <a:lstStyle>
            <a:lvl1pPr marL="0" indent="0">
              <a:buNone/>
              <a:defRPr lang="zh-CN" sz="2000"/>
            </a:lvl1pPr>
            <a:lvl2pPr marL="228600" indent="-228600">
              <a:spcBef>
                <a:spcPts val="1000"/>
              </a:spcBef>
              <a:buFont typeface="Courier New" panose="02070309020205020404" pitchFamily="49" charset="0"/>
              <a:buChar char="o"/>
              <a:defRPr lang="zh-CN" sz="2000"/>
            </a:lvl2pPr>
            <a:lvl3pPr marL="685800" indent="-228600">
              <a:spcBef>
                <a:spcPts val="1000"/>
              </a:spcBef>
              <a:buFont typeface="Courier New" panose="02070309020205020404" pitchFamily="49" charset="0"/>
              <a:buChar char="o"/>
              <a:defRPr lang="zh-CN" sz="2000"/>
            </a:lvl3pPr>
            <a:lvl4pPr marL="1143000" indent="-228600">
              <a:spcBef>
                <a:spcPts val="1000"/>
              </a:spcBef>
              <a:buFont typeface="Courier New" panose="02070309020205020404" pitchFamily="49" charset="0"/>
              <a:buChar char="o"/>
              <a:defRPr lang="zh-CN" sz="2000"/>
            </a:lvl4pPr>
            <a:lvl5pPr marL="16002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10" name="内容占位符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rtlCol="0">
            <a:normAutofit/>
          </a:bodyPr>
          <a:lstStyle>
            <a:lvl1pPr marL="228600" indent="-228600">
              <a:buFont typeface="Courier New" panose="02070309020205020404" pitchFamily="49" charset="0"/>
              <a:buChar char="o"/>
              <a:defRPr lang="zh-CN" sz="2000"/>
            </a:lvl1pPr>
            <a:lvl2pPr marL="685800" indent="-228600">
              <a:spcBef>
                <a:spcPts val="1000"/>
              </a:spcBef>
              <a:buFont typeface="Courier New" panose="02070309020205020404" pitchFamily="49" charset="0"/>
              <a:buChar char="o"/>
              <a:defRPr lang="zh-CN" sz="2000"/>
            </a:lvl2pPr>
            <a:lvl3pPr marL="1143000" indent="-228600">
              <a:spcBef>
                <a:spcPts val="1000"/>
              </a:spcBef>
              <a:buFont typeface="Courier New" panose="02070309020205020404" pitchFamily="49" charset="0"/>
              <a:buChar char="o"/>
              <a:defRPr lang="zh-CN" sz="2000"/>
            </a:lvl3pPr>
            <a:lvl4pPr marL="1600200" indent="-228600">
              <a:spcBef>
                <a:spcPts val="1000"/>
              </a:spcBef>
              <a:buFont typeface="Courier New" panose="02070309020205020404" pitchFamily="49" charset="0"/>
              <a:buChar char="o"/>
              <a:defRPr lang="zh-CN" sz="2000"/>
            </a:lvl4pPr>
            <a:lvl5pPr marL="20574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4" name="幻灯片编号占位符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两栏内容">
    <p:bg>
      <p:bgPr>
        <a:solidFill>
          <a:schemeClr val="bg2"/>
        </a:solidFill>
        <a:effectLst/>
      </p:bgPr>
    </p:bg>
    <p:spTree>
      <p:nvGrpSpPr>
        <p:cNvPr id="1" name=""/>
        <p:cNvGrpSpPr/>
        <p:nvPr/>
      </p:nvGrpSpPr>
      <p:grpSpPr>
        <a:xfrm>
          <a:off x="0" y="0"/>
          <a:ext cx="0" cy="0"/>
          <a:chOff x="0" y="0"/>
          <a:chExt cx="0" cy="0"/>
        </a:xfrm>
      </p:grpSpPr>
      <p:sp>
        <p:nvSpPr>
          <p:cNvPr id="13" name="任意多边形：形状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9" name="任意多边形：形状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0" name="标题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rtlCol="0" anchor="b" anchorCtr="0"/>
          <a:lstStyle>
            <a:lvl1pPr>
              <a:defRPr lang="zh-CN" sz="3200"/>
            </a:lvl1pPr>
          </a:lstStyle>
          <a:p>
            <a:pPr rtl="0"/>
            <a:r>
              <a:rPr lang="zh-CN" dirty="0"/>
              <a:t>单击此处添加标题</a:t>
            </a:r>
          </a:p>
        </p:txBody>
      </p:sp>
      <p:sp>
        <p:nvSpPr>
          <p:cNvPr id="6" name="内容占位符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rtlCol="0">
            <a:normAutofit/>
          </a:bodyPr>
          <a:lstStyle>
            <a:lvl1pPr marL="228600" indent="-228600">
              <a:buFont typeface="Courier New" panose="02070309020205020404" pitchFamily="49" charset="0"/>
              <a:buChar char="o"/>
              <a:defRPr lang="zh-CN" sz="2000" cap="all" baseline="0"/>
            </a:lvl1pPr>
            <a:lvl2pPr marL="685800" indent="-228600">
              <a:spcBef>
                <a:spcPts val="1000"/>
              </a:spcBef>
              <a:buFont typeface="Courier New" panose="02070309020205020404" pitchFamily="49" charset="0"/>
              <a:buChar char="o"/>
              <a:defRPr lang="zh-CN" sz="2000"/>
            </a:lvl2pPr>
            <a:lvl3pPr marL="1143000" indent="-228600">
              <a:spcBef>
                <a:spcPts val="1000"/>
              </a:spcBef>
              <a:buFont typeface="Courier New" panose="02070309020205020404" pitchFamily="49" charset="0"/>
              <a:buChar char="o"/>
              <a:defRPr lang="zh-CN" sz="2000"/>
            </a:lvl3pPr>
            <a:lvl4pPr marL="1600200" indent="-228600">
              <a:spcBef>
                <a:spcPts val="1000"/>
              </a:spcBef>
              <a:buFont typeface="Courier New" panose="02070309020205020404" pitchFamily="49" charset="0"/>
              <a:buChar char="o"/>
              <a:defRPr lang="zh-CN" sz="2000"/>
            </a:lvl4pPr>
            <a:lvl5pPr marL="20574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2" name="内容占位符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rtlCol="0">
            <a:normAutofit/>
          </a:bodyPr>
          <a:lstStyle>
            <a:lvl1pPr marL="0" indent="0">
              <a:buNone/>
              <a:defRPr lang="zh-CN" sz="2000"/>
            </a:lvl1pPr>
            <a:lvl2pPr marL="228600" indent="-228600">
              <a:spcBef>
                <a:spcPts val="1000"/>
              </a:spcBef>
              <a:buFont typeface="Courier New" panose="02070309020205020404" pitchFamily="49" charset="0"/>
              <a:buChar char="o"/>
              <a:defRPr lang="zh-CN" sz="2000"/>
            </a:lvl2pPr>
            <a:lvl3pPr marL="685800" indent="-228600">
              <a:spcBef>
                <a:spcPts val="1000"/>
              </a:spcBef>
              <a:buFont typeface="Courier New" panose="02070309020205020404" pitchFamily="49" charset="0"/>
              <a:buChar char="o"/>
              <a:defRPr lang="zh-CN" sz="2000"/>
            </a:lvl3pPr>
            <a:lvl4pPr marL="1143000" indent="-228600">
              <a:spcBef>
                <a:spcPts val="1000"/>
              </a:spcBef>
              <a:buFont typeface="Courier New" panose="02070309020205020404" pitchFamily="49" charset="0"/>
              <a:buChar char="o"/>
              <a:defRPr lang="zh-CN" sz="2000"/>
            </a:lvl4pPr>
            <a:lvl5pPr marL="16002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4" name="幻灯片编号占位符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5">
    <p:bg>
      <p:bgPr>
        <a:solidFill>
          <a:schemeClr val="bg2"/>
        </a:solidFill>
        <a:effectLst/>
      </p:bgPr>
    </p:bg>
    <p:spTree>
      <p:nvGrpSpPr>
        <p:cNvPr id="1" name=""/>
        <p:cNvGrpSpPr/>
        <p:nvPr/>
      </p:nvGrpSpPr>
      <p:grpSpPr>
        <a:xfrm>
          <a:off x="0" y="0"/>
          <a:ext cx="0" cy="0"/>
          <a:chOff x="0" y="0"/>
          <a:chExt cx="0" cy="0"/>
        </a:xfrm>
      </p:grpSpPr>
      <p:sp>
        <p:nvSpPr>
          <p:cNvPr id="6" name="任意多边形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8" name="任意多边形：形状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45" name="标题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rtlCol="0" anchor="b" anchorCtr="0"/>
          <a:lstStyle>
            <a:lvl1pPr>
              <a:defRPr lang="zh-CN" sz="3200"/>
            </a:lvl1pPr>
          </a:lstStyle>
          <a:p>
            <a:pPr rtl="0"/>
            <a:r>
              <a:rPr lang="zh-CN" dirty="0"/>
              <a:t>单击此处添加标题</a:t>
            </a:r>
          </a:p>
        </p:txBody>
      </p:sp>
      <p:sp>
        <p:nvSpPr>
          <p:cNvPr id="7" name="表格占位符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rtlCol="0"/>
          <a:lstStyle>
            <a:defPPr>
              <a:defRPr lang="zh-CN"/>
            </a:defPPr>
          </a:lstStyle>
          <a:p>
            <a:pPr rtl="0"/>
            <a:r>
              <a:rPr lang="zh-CN" altLang="en-US"/>
              <a:t>单击图标添加表格</a:t>
            </a:r>
            <a:endParaRPr lang="zh-CN" dirty="0"/>
          </a:p>
        </p:txBody>
      </p:sp>
      <p:sp>
        <p:nvSpPr>
          <p:cNvPr id="3" name="幻灯片编号占位符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结束语">
    <p:bg>
      <p:bgPr>
        <a:solidFill>
          <a:schemeClr val="bg2"/>
        </a:solidFill>
        <a:effectLst/>
      </p:bgPr>
    </p:bg>
    <p:spTree>
      <p:nvGrpSpPr>
        <p:cNvPr id="1" name=""/>
        <p:cNvGrpSpPr/>
        <p:nvPr/>
      </p:nvGrpSpPr>
      <p:grpSpPr>
        <a:xfrm>
          <a:off x="0" y="0"/>
          <a:ext cx="0" cy="0"/>
          <a:chOff x="0" y="0"/>
          <a:chExt cx="0" cy="0"/>
        </a:xfrm>
      </p:grpSpPr>
      <p:sp>
        <p:nvSpPr>
          <p:cNvPr id="8" name="任意多边形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25" name="任意多边形：形状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3" name="任意多边形：形状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rtlCol="0" anchor="ctr"/>
          <a:lstStyle>
            <a:lvl1pPr algn="l">
              <a:defRPr lang="zh-CN" sz="4800"/>
            </a:lvl1pPr>
          </a:lstStyle>
          <a:p>
            <a:pPr rtl="0"/>
            <a:r>
              <a:rPr lang="zh-CN"/>
              <a:t>单击此处添加标题</a:t>
            </a:r>
          </a:p>
        </p:txBody>
      </p:sp>
      <p:sp>
        <p:nvSpPr>
          <p:cNvPr id="3" name="内容占位符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rtlCol="0" anchor="ctr">
            <a:normAutofit/>
          </a:bodyPr>
          <a:lstStyle>
            <a:lvl1pPr marL="0" indent="0">
              <a:buFont typeface="Courier New" panose="02070309020205020404" pitchFamily="49" charset="0"/>
              <a:buNone/>
              <a:defRPr lang="zh-CN" sz="2000" cap="all" baseline="0"/>
            </a:lvl1pPr>
            <a:lvl2pPr marL="0" indent="0">
              <a:spcBef>
                <a:spcPts val="1000"/>
              </a:spcBef>
              <a:buFont typeface="Courier New" panose="02070309020205020404" pitchFamily="49" charset="0"/>
              <a:buNone/>
              <a:defRPr lang="zh-CN" sz="2000"/>
            </a:lvl2pPr>
            <a:lvl3pPr marL="685800" indent="-228600">
              <a:spcBef>
                <a:spcPts val="1000"/>
              </a:spcBef>
              <a:buFont typeface="Courier New" panose="02070309020205020404" pitchFamily="49" charset="0"/>
              <a:buChar char="o"/>
              <a:defRPr lang="zh-CN" sz="2000"/>
            </a:lvl3pPr>
            <a:lvl4pPr marL="1143000" indent="-228600">
              <a:spcBef>
                <a:spcPts val="1000"/>
              </a:spcBef>
              <a:buFont typeface="Courier New" panose="02070309020205020404" pitchFamily="49" charset="0"/>
              <a:buChar char="o"/>
              <a:defRPr lang="zh-CN" sz="2000"/>
            </a:lvl4pPr>
            <a:lvl5pPr marL="16002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grpSp>
        <p:nvGrpSpPr>
          <p:cNvPr id="3" name="组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任意多边形：形状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5" name="任意多边形：形状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grpSp>
      <p:sp>
        <p:nvSpPr>
          <p:cNvPr id="6" name="任意多边形：形状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7" name="幻灯片编号占位符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议程​​ 2">
    <p:bg>
      <p:bgPr>
        <a:solidFill>
          <a:schemeClr val="bg2"/>
        </a:solidFill>
        <a:effectLst/>
      </p:bgPr>
    </p:bg>
    <p:spTree>
      <p:nvGrpSpPr>
        <p:cNvPr id="1" name=""/>
        <p:cNvGrpSpPr/>
        <p:nvPr/>
      </p:nvGrpSpPr>
      <p:grpSpPr>
        <a:xfrm>
          <a:off x="0" y="0"/>
          <a:ext cx="0" cy="0"/>
          <a:chOff x="0" y="0"/>
          <a:chExt cx="0" cy="0"/>
        </a:xfrm>
      </p:grpSpPr>
      <p:sp>
        <p:nvSpPr>
          <p:cNvPr id="5" name="任意多边形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5" name="任意多边形：形状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2" name="任意多边形：形状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6" name="任意多边形：形状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rtlCol="0" anchor="ctr" anchorCtr="0"/>
          <a:lstStyle>
            <a:lvl1pPr algn="l">
              <a:defRPr lang="zh-CN" sz="3200">
                <a:solidFill>
                  <a:schemeClr val="accent1"/>
                </a:solidFill>
              </a:defRPr>
            </a:lvl1pPr>
          </a:lstStyle>
          <a:p>
            <a:pPr rtl="0"/>
            <a:r>
              <a:rPr lang="zh-CN" dirty="0"/>
              <a:t>单击此处添加标题</a:t>
            </a:r>
          </a:p>
        </p:txBody>
      </p:sp>
      <p:sp>
        <p:nvSpPr>
          <p:cNvPr id="3" name="内容占位符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rtlCol="0"/>
          <a:lstStyle>
            <a:lvl1pPr marL="0" indent="0" algn="r">
              <a:buNone/>
              <a:defRPr lang="zh-CN" sz="2400" cap="all" baseline="0"/>
            </a:lvl1pPr>
            <a:lvl2pPr marL="457200" indent="0" algn="r">
              <a:buNone/>
              <a:defRPr lang="zh-CN" sz="1800">
                <a:latin typeface="+mj-cs"/>
                <a:cs typeface="+mj-cs"/>
              </a:defRPr>
            </a:lvl2pPr>
            <a:lvl3pPr marL="914400" indent="0" algn="r">
              <a:buNone/>
              <a:defRPr lang="zh-CN"/>
            </a:lvl3pPr>
            <a:lvl4pPr marL="1371600" indent="0" algn="r">
              <a:buNone/>
              <a:defRPr lang="zh-CN"/>
            </a:lvl4pPr>
            <a:lvl5pPr marL="1828800" indent="0" algn="r">
              <a:buNone/>
              <a:defRPr lang="zh-CN"/>
            </a:lvl5pPr>
          </a:lstStyle>
          <a:p>
            <a:pPr lvl="0" rtl="0"/>
            <a:r>
              <a:rPr lang="zh-CN" dirty="0"/>
              <a:t>单击此处添加文本</a:t>
            </a:r>
          </a:p>
          <a:p>
            <a:pPr lvl="1" rtl="0"/>
            <a:r>
              <a:rPr lang="zh-CN" dirty="0"/>
              <a:t>第二级</a:t>
            </a:r>
          </a:p>
          <a:p>
            <a:pPr lvl="2" rtl="0"/>
            <a:r>
              <a:rPr lang="zh-CN" dirty="0"/>
              <a:t>第三级</a:t>
            </a:r>
          </a:p>
          <a:p>
            <a:pPr lvl="3" rtl="0"/>
            <a:r>
              <a:rPr lang="zh-CN" dirty="0"/>
              <a:t>第四级</a:t>
            </a:r>
          </a:p>
          <a:p>
            <a:pPr lvl="4" rtl="0"/>
            <a:r>
              <a:rPr lang="zh-CN" dirty="0"/>
              <a:t>第五级</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带有标题 2 的图片">
    <p:bg>
      <p:bgPr>
        <a:solidFill>
          <a:schemeClr val="bg2"/>
        </a:solidFill>
        <a:effectLst/>
      </p:bgPr>
    </p:bg>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rtlCol="0" anchor="ctr"/>
          <a:lstStyle>
            <a:lvl1pPr>
              <a:lnSpc>
                <a:spcPct val="75000"/>
              </a:lnSpc>
              <a:defRPr lang="zh-CN" sz="4800"/>
            </a:lvl1pPr>
          </a:lstStyle>
          <a:p>
            <a:pPr rtl="0"/>
            <a:r>
              <a:rPr lang="zh-CN" dirty="0"/>
              <a:t>单击此处添加标题</a:t>
            </a:r>
          </a:p>
        </p:txBody>
      </p:sp>
      <p:pic>
        <p:nvPicPr>
          <p:cNvPr id="9" name="图片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任意多边形：形状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1" name="图片占位符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t">
            <a:noAutofit/>
          </a:bodyPr>
          <a:lstStyle>
            <a:lvl1pPr marL="0" indent="0" algn="r">
              <a:buNone/>
              <a:defRPr lang="zh-CN" sz="18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1">
    <p:bg>
      <p:bgPr>
        <a:solidFill>
          <a:schemeClr val="bg2"/>
        </a:solidFill>
        <a:effectLst/>
      </p:bgPr>
    </p:bg>
    <p:spTree>
      <p:nvGrpSpPr>
        <p:cNvPr id="1" name=""/>
        <p:cNvGrpSpPr/>
        <p:nvPr/>
      </p:nvGrpSpPr>
      <p:grpSpPr>
        <a:xfrm>
          <a:off x="0" y="0"/>
          <a:ext cx="0" cy="0"/>
          <a:chOff x="0" y="0"/>
          <a:chExt cx="0" cy="0"/>
        </a:xfrm>
      </p:grpSpPr>
      <p:sp>
        <p:nvSpPr>
          <p:cNvPr id="3" name="任意多边形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8" name="任意多边形：形状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30" name="任意多边形：形状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8" name="标题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rtlCol="0" anchor="b"/>
          <a:lstStyle>
            <a:lvl1pPr>
              <a:lnSpc>
                <a:spcPct val="75000"/>
              </a:lnSpc>
              <a:defRPr lang="zh-CN" sz="4800">
                <a:solidFill>
                  <a:schemeClr val="tx1"/>
                </a:solidFill>
              </a:defRPr>
            </a:lvl1pPr>
          </a:lstStyle>
          <a:p>
            <a:pPr rtl="0"/>
            <a:r>
              <a:rPr lang="zh-CN" dirty="0"/>
              <a:t>单击此处添加标题</a:t>
            </a:r>
          </a:p>
        </p:txBody>
      </p:sp>
      <p:sp>
        <p:nvSpPr>
          <p:cNvPr id="5" name="图片占位符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rtlCol="0">
            <a:noAutofit/>
          </a:bodyPr>
          <a:lstStyle>
            <a:lvl1pPr marL="0" indent="0">
              <a:buNone/>
              <a:defRPr lang="zh-CN" sz="2000">
                <a:solidFill>
                  <a:schemeClr val="tx1"/>
                </a:solidFill>
              </a:defRPr>
            </a:lvl1pPr>
          </a:lstStyle>
          <a:p>
            <a:pPr rtl="0"/>
            <a:r>
              <a:rPr lang="zh-CN" altLang="en-US"/>
              <a:t>单击图标添加图片</a:t>
            </a:r>
            <a:endParaRPr lang="zh-CN" dirty="0"/>
          </a:p>
        </p:txBody>
      </p:sp>
      <p:sp>
        <p:nvSpPr>
          <p:cNvPr id="9" name="内容占位符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rtlCol="0">
            <a:noAutofit/>
          </a:bodyPr>
          <a:lstStyle>
            <a:lvl1pPr marL="0" indent="0">
              <a:buFont typeface="Courier New" panose="02070309020205020404" pitchFamily="49" charset="0"/>
              <a:buNone/>
              <a:defRPr lang="zh-CN" sz="2400" b="0" cap="all" baseline="0"/>
            </a:lvl1pPr>
            <a:lvl2pPr>
              <a:defRPr lang="zh-CN" sz="2400"/>
            </a:lvl2pPr>
            <a:lvl3pPr>
              <a:defRPr lang="zh-CN" sz="2400"/>
            </a:lvl3pPr>
            <a:lvl4pPr>
              <a:defRPr lang="zh-CN" sz="2400"/>
            </a:lvl4pPr>
            <a:lvl5pPr>
              <a:defRPr lang="zh-CN" sz="2400"/>
            </a:lvl5pPr>
          </a:lstStyle>
          <a:p>
            <a:pPr lvl="0" rtl="0"/>
            <a:r>
              <a:rPr lang="zh-CN" dirty="0"/>
              <a:t>单击此处添加文本</a:t>
            </a:r>
          </a:p>
          <a:p>
            <a:pPr lvl="1" rtl="0"/>
            <a:r>
              <a:rPr lang="zh-CN" dirty="0"/>
              <a:t>第二级</a:t>
            </a:r>
          </a:p>
          <a:p>
            <a:pPr lvl="2" rtl="0"/>
            <a:r>
              <a:rPr lang="zh-CN" dirty="0"/>
              <a:t>第三级</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7">
    <p:bg>
      <p:bgPr>
        <a:solidFill>
          <a:schemeClr val="bg2"/>
        </a:solidFill>
        <a:effectLst/>
      </p:bgPr>
    </p:bg>
    <p:spTree>
      <p:nvGrpSpPr>
        <p:cNvPr id="1" name=""/>
        <p:cNvGrpSpPr/>
        <p:nvPr/>
      </p:nvGrpSpPr>
      <p:grpSpPr>
        <a:xfrm>
          <a:off x="0" y="0"/>
          <a:ext cx="0" cy="0"/>
          <a:chOff x="0" y="0"/>
          <a:chExt cx="0" cy="0"/>
        </a:xfrm>
      </p:grpSpPr>
      <p:grpSp>
        <p:nvGrpSpPr>
          <p:cNvPr id="8" name="组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任意多边形：形状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0" name="任意多边形：形状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grpSp>
      <p:sp>
        <p:nvSpPr>
          <p:cNvPr id="6" name="标题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rtlCol="0" anchor="b" anchorCtr="0"/>
          <a:lstStyle>
            <a:lvl1pPr>
              <a:defRPr lang="zh-CN" sz="3200"/>
            </a:lvl1pPr>
          </a:lstStyle>
          <a:p>
            <a:pPr rtl="0"/>
            <a:r>
              <a:rPr lang="zh-CN" dirty="0"/>
              <a:t>单击此处添加标题</a:t>
            </a:r>
          </a:p>
        </p:txBody>
      </p:sp>
      <p:sp>
        <p:nvSpPr>
          <p:cNvPr id="12" name="任意多边形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5" name="任意多边形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3" name="任意多边形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7" name="内容占位符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rtlCol="0">
            <a:normAutofit/>
          </a:bodyPr>
          <a:lstStyle>
            <a:lvl1pPr>
              <a:defRPr lang="zh-CN" sz="2000"/>
            </a:lvl1pPr>
            <a:lvl2pPr>
              <a:defRPr lang="zh-CN" sz="1800"/>
            </a:lvl2pPr>
            <a:lvl3pPr>
              <a:defRPr lang="zh-CN" sz="1600"/>
            </a:lvl3pPr>
            <a:lvl4pPr>
              <a:defRPr lang="zh-CN" sz="1400"/>
            </a:lvl4pPr>
            <a:lvl5pPr>
              <a:defRPr lang="zh-CN"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3" name="幻灯片编号占位符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引用">
    <p:bg>
      <p:bgPr>
        <a:solidFill>
          <a:schemeClr val="bg2"/>
        </a:solidFill>
        <a:effectLst/>
      </p:bgPr>
    </p:bg>
    <p:spTree>
      <p:nvGrpSpPr>
        <p:cNvPr id="1" name=""/>
        <p:cNvGrpSpPr/>
        <p:nvPr/>
      </p:nvGrpSpPr>
      <p:grpSpPr>
        <a:xfrm>
          <a:off x="0" y="0"/>
          <a:ext cx="0" cy="0"/>
          <a:chOff x="0" y="0"/>
          <a:chExt cx="0" cy="0"/>
        </a:xfrm>
      </p:grpSpPr>
      <p:sp>
        <p:nvSpPr>
          <p:cNvPr id="52" name="任意多边形：形状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4" name="任意多边形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pic>
        <p:nvPicPr>
          <p:cNvPr id="6" name="图形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任意多边形：形状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rtlCol="0" anchor="b" anchorCtr="0"/>
          <a:lstStyle>
            <a:lvl1pPr algn="ctr">
              <a:defRPr lang="zh-CN" sz="4800" cap="none" baseline="0">
                <a:latin typeface="+mj-cs"/>
                <a:cs typeface="+mj-cs"/>
              </a:defRPr>
            </a:lvl1pPr>
          </a:lstStyle>
          <a:p>
            <a:pPr rtl="0"/>
            <a:r>
              <a:rPr lang="zh-CN" dirty="0"/>
              <a:t>单击此处添加标题</a:t>
            </a:r>
          </a:p>
        </p:txBody>
      </p:sp>
      <p:sp>
        <p:nvSpPr>
          <p:cNvPr id="32" name="文本占位符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rtlCol="0">
            <a:normAutofit/>
          </a:bodyPr>
          <a:lstStyle>
            <a:lvl1pPr marL="0" indent="0" algn="ctr">
              <a:lnSpc>
                <a:spcPct val="100000"/>
              </a:lnSpc>
              <a:spcBef>
                <a:spcPts val="0"/>
              </a:spcBef>
              <a:buNone/>
              <a:defRPr lang="zh-CN" sz="2400" cap="all" baseline="0"/>
            </a:lvl1pPr>
          </a:lstStyle>
          <a:p>
            <a:pPr lvl="0" rtl="0"/>
            <a:r>
              <a:rPr lang="zh-CN" dirty="0"/>
              <a:t>单击此处添加文本</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格 1">
    <p:bg>
      <p:bgPr>
        <a:solidFill>
          <a:schemeClr val="bg2"/>
        </a:solid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rtlCol="0" anchor="b" anchorCtr="0"/>
          <a:lstStyle>
            <a:lvl1pPr>
              <a:defRPr lang="zh-CN" sz="3200"/>
            </a:lvl1pPr>
          </a:lstStyle>
          <a:p>
            <a:pPr rtl="0"/>
            <a:r>
              <a:rPr lang="zh-CN" dirty="0"/>
              <a:t>单击此处添加标题</a:t>
            </a:r>
          </a:p>
        </p:txBody>
      </p:sp>
      <p:sp>
        <p:nvSpPr>
          <p:cNvPr id="2" name="内容占位符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rtlCol="0">
            <a:normAutofit/>
          </a:bodyPr>
          <a:lstStyle>
            <a:lvl1pPr marL="0" indent="0">
              <a:buNone/>
              <a:defRPr lang="zh-CN" sz="2000"/>
            </a:lvl1pPr>
            <a:lvl2pPr marL="228600" indent="-228600">
              <a:spcBef>
                <a:spcPts val="1000"/>
              </a:spcBef>
              <a:buFont typeface="Courier New" panose="02070309020205020404" pitchFamily="49" charset="0"/>
              <a:buChar char="o"/>
              <a:defRPr lang="zh-CN" sz="2000"/>
            </a:lvl2pPr>
            <a:lvl3pPr marL="685800" indent="-228600">
              <a:spcBef>
                <a:spcPts val="1000"/>
              </a:spcBef>
              <a:buFont typeface="Courier New" panose="02070309020205020404" pitchFamily="49" charset="0"/>
              <a:buChar char="o"/>
              <a:defRPr lang="zh-CN" sz="2000"/>
            </a:lvl3pPr>
            <a:lvl4pPr marL="1143000" indent="-228600">
              <a:spcBef>
                <a:spcPts val="1000"/>
              </a:spcBef>
              <a:buFont typeface="Courier New" panose="02070309020205020404" pitchFamily="49" charset="0"/>
              <a:buChar char="o"/>
              <a:defRPr lang="zh-CN" sz="2000"/>
            </a:lvl4pPr>
            <a:lvl5pPr marL="16002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内容占位符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rtlCol="0">
            <a:normAutofit/>
          </a:bodyPr>
          <a:lstStyle>
            <a:lvl1pPr marL="0" indent="0">
              <a:buNone/>
              <a:defRPr lang="zh-CN" sz="2000"/>
            </a:lvl1pPr>
            <a:lvl2pPr marL="228600" indent="-228600">
              <a:spcBef>
                <a:spcPts val="1000"/>
              </a:spcBef>
              <a:buFont typeface="Courier New" panose="02070309020205020404" pitchFamily="49" charset="0"/>
              <a:buChar char="o"/>
              <a:defRPr lang="zh-CN" sz="2000"/>
            </a:lvl2pPr>
            <a:lvl3pPr marL="685800" indent="-228600">
              <a:spcBef>
                <a:spcPts val="1000"/>
              </a:spcBef>
              <a:buFont typeface="Courier New" panose="02070309020205020404" pitchFamily="49" charset="0"/>
              <a:buChar char="o"/>
              <a:defRPr lang="zh-CN" sz="2000"/>
            </a:lvl3pPr>
            <a:lvl4pPr marL="1143000" indent="-228600">
              <a:spcBef>
                <a:spcPts val="1000"/>
              </a:spcBef>
              <a:buFont typeface="Courier New" panose="02070309020205020404" pitchFamily="49" charset="0"/>
              <a:buChar char="o"/>
              <a:defRPr lang="zh-CN" sz="2000"/>
            </a:lvl4pPr>
            <a:lvl5pPr marL="16002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任意多边形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2" name="任意多边形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5" name="幻灯片编号占位符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2">
    <p:bg>
      <p:bgPr>
        <a:solidFill>
          <a:schemeClr val="bg2"/>
        </a:solidFill>
        <a:effectLst/>
      </p:bgPr>
    </p:bg>
    <p:spTree>
      <p:nvGrpSpPr>
        <p:cNvPr id="1" name=""/>
        <p:cNvGrpSpPr/>
        <p:nvPr/>
      </p:nvGrpSpPr>
      <p:grpSpPr>
        <a:xfrm>
          <a:off x="0" y="0"/>
          <a:ext cx="0" cy="0"/>
          <a:chOff x="0" y="0"/>
          <a:chExt cx="0" cy="0"/>
        </a:xfrm>
      </p:grpSpPr>
      <p:grpSp>
        <p:nvGrpSpPr>
          <p:cNvPr id="2" name="组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任意多边形：形状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1" name="任意多边形：形状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grpSp>
      <p:sp>
        <p:nvSpPr>
          <p:cNvPr id="8" name="标题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rtlCol="0" anchor="b"/>
          <a:lstStyle>
            <a:lvl1pPr>
              <a:defRPr lang="zh-CN" sz="3200"/>
            </a:lvl1pPr>
          </a:lstStyle>
          <a:p>
            <a:pPr rtl="0"/>
            <a:r>
              <a:rPr lang="zh-CN" dirty="0"/>
              <a:t>单击此处添加标题</a:t>
            </a:r>
          </a:p>
        </p:txBody>
      </p:sp>
      <p:sp>
        <p:nvSpPr>
          <p:cNvPr id="10" name="内容占位符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rtlCol="0">
            <a:normAutofit/>
          </a:bodyPr>
          <a:lstStyle>
            <a:lvl1pPr marL="228600" indent="-228600">
              <a:buFont typeface="+mj-lt"/>
              <a:buAutoNum type="arabicPeriod"/>
              <a:defRPr lang="zh-CN" sz="2000"/>
            </a:lvl1pPr>
            <a:lvl2pPr marL="685800" indent="-457200">
              <a:spcBef>
                <a:spcPts val="1000"/>
              </a:spcBef>
              <a:buFont typeface="+mj-lt"/>
              <a:buAutoNum type="alphaLcPeriod"/>
              <a:defRPr lang="zh-CN" sz="2000"/>
            </a:lvl2pPr>
            <a:lvl3pPr marL="914400" indent="-457200">
              <a:spcBef>
                <a:spcPts val="1000"/>
              </a:spcBef>
              <a:buFont typeface="+mj-lt"/>
              <a:buAutoNum type="arabicParenR"/>
              <a:defRPr lang="zh-CN" sz="2000"/>
            </a:lvl3pPr>
            <a:lvl4pPr marL="1143000" indent="-457200">
              <a:spcBef>
                <a:spcPts val="1000"/>
              </a:spcBef>
              <a:buFont typeface="+mj-lt"/>
              <a:buAutoNum type="alphaLcParenR"/>
              <a:defRPr lang="zh-CN" sz="2000"/>
            </a:lvl4pPr>
            <a:lvl5pPr marL="11430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p:txBody>
      </p:sp>
      <p:sp>
        <p:nvSpPr>
          <p:cNvPr id="6" name="内容占位符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rtlCol="0">
            <a:normAutofit/>
          </a:bodyPr>
          <a:lstStyle>
            <a:lvl1pPr marL="0" indent="0">
              <a:buNone/>
              <a:defRPr lang="zh-CN" sz="2000"/>
            </a:lvl1pPr>
            <a:lvl2pPr marL="228600" indent="-228600">
              <a:spcBef>
                <a:spcPts val="1000"/>
              </a:spcBef>
              <a:buFont typeface="Courier New" panose="02070309020205020404" pitchFamily="49" charset="0"/>
              <a:buChar char="o"/>
              <a:defRPr lang="zh-CN" sz="2000"/>
            </a:lvl2pPr>
            <a:lvl3pPr marL="685800" indent="-228600">
              <a:spcBef>
                <a:spcPts val="1000"/>
              </a:spcBef>
              <a:buFont typeface="Courier New" panose="02070309020205020404" pitchFamily="49" charset="0"/>
              <a:buChar char="o"/>
              <a:defRPr lang="zh-CN" sz="2000"/>
            </a:lvl3pPr>
            <a:lvl4pPr marL="1143000" indent="-228600">
              <a:spcBef>
                <a:spcPts val="1000"/>
              </a:spcBef>
              <a:buFont typeface="Courier New" panose="02070309020205020404" pitchFamily="49" charset="0"/>
              <a:buChar char="o"/>
              <a:defRPr lang="zh-CN" sz="2000"/>
            </a:lvl4pPr>
            <a:lvl5pPr marL="16002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幻灯片编号占位符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内容和图片">
    <p:bg>
      <p:bgPr>
        <a:solidFill>
          <a:schemeClr val="bg2"/>
        </a:solidFill>
        <a:effectLst/>
      </p:bgPr>
    </p:bg>
    <p:spTree>
      <p:nvGrpSpPr>
        <p:cNvPr id="1" name=""/>
        <p:cNvGrpSpPr/>
        <p:nvPr/>
      </p:nvGrpSpPr>
      <p:grpSpPr>
        <a:xfrm>
          <a:off x="0" y="0"/>
          <a:ext cx="0" cy="0"/>
          <a:chOff x="0" y="0"/>
          <a:chExt cx="0" cy="0"/>
        </a:xfrm>
      </p:grpSpPr>
      <p:sp>
        <p:nvSpPr>
          <p:cNvPr id="11" name="任意多边形：形状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30" name="任意多边形：形状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0" name="标题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rtlCol="0" anchor="b" anchorCtr="0"/>
          <a:lstStyle>
            <a:lvl1pPr>
              <a:defRPr lang="zh-CN" sz="3200"/>
            </a:lvl1pPr>
          </a:lstStyle>
          <a:p>
            <a:pPr rtl="0"/>
            <a:r>
              <a:rPr lang="zh-CN" altLang="en-US"/>
              <a:t>单击此处编辑母版标题样式</a:t>
            </a:r>
            <a:endParaRPr lang="zh-CN" dirty="0"/>
          </a:p>
        </p:txBody>
      </p:sp>
      <p:sp>
        <p:nvSpPr>
          <p:cNvPr id="3" name="内容占位符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rtlCol="0">
            <a:normAutofit/>
          </a:bodyPr>
          <a:lstStyle>
            <a:lvl1pPr marL="0" indent="0">
              <a:buNone/>
              <a:defRPr lang="zh-CN" sz="2000"/>
            </a:lvl1pPr>
            <a:lvl2pPr marL="228600" indent="-228600">
              <a:spcBef>
                <a:spcPts val="1000"/>
              </a:spcBef>
              <a:buFont typeface="Courier New" panose="02070309020205020404" pitchFamily="49" charset="0"/>
              <a:buChar char="o"/>
              <a:defRPr lang="zh-CN" sz="2000"/>
            </a:lvl2pPr>
            <a:lvl3pPr marL="685800" indent="-228600">
              <a:spcBef>
                <a:spcPts val="1000"/>
              </a:spcBef>
              <a:buFont typeface="Courier New" panose="02070309020205020404" pitchFamily="49" charset="0"/>
              <a:buChar char="o"/>
              <a:defRPr lang="zh-CN" sz="2000"/>
            </a:lvl3pPr>
            <a:lvl4pPr marL="1143000" indent="-228600">
              <a:spcBef>
                <a:spcPts val="1000"/>
              </a:spcBef>
              <a:buFont typeface="Courier New" panose="02070309020205020404" pitchFamily="49" charset="0"/>
              <a:buChar char="o"/>
              <a:defRPr lang="zh-CN" sz="2000"/>
            </a:lvl4pPr>
            <a:lvl5pPr marL="1600200" indent="-228600">
              <a:spcBef>
                <a:spcPts val="1000"/>
              </a:spcBef>
              <a:buFont typeface="Courier New" panose="02070309020205020404" pitchFamily="49" charset="0"/>
              <a:buChar char="o"/>
              <a:defRPr lang="zh-CN" sz="20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图片占位符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rtlCol="0">
            <a:normAutofit/>
          </a:bodyPr>
          <a:lstStyle>
            <a:lvl1pPr marL="0" indent="0" algn="r">
              <a:buNone/>
              <a:defRPr lang="zh-CN" sz="2000"/>
            </a:lvl1pPr>
          </a:lstStyle>
          <a:p>
            <a:pPr rtl="0"/>
            <a:r>
              <a:rPr lang="zh-CN" altLang="en-US"/>
              <a:t>单击图标添加图片</a:t>
            </a:r>
            <a:endParaRPr lang="zh-CN" dirty="0"/>
          </a:p>
        </p:txBody>
      </p:sp>
      <p:sp>
        <p:nvSpPr>
          <p:cNvPr id="6" name="幻灯片编号占位符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zh-CN"/>
            </a:defPPr>
          </a:lstStyle>
          <a:p>
            <a:pPr rtl="0"/>
            <a:r>
              <a:rPr lang="zh-CN" dirty="0"/>
              <a:t>单击此处编辑母版标题样式</a:t>
            </a:r>
          </a:p>
        </p:txBody>
      </p:sp>
      <p:sp>
        <p:nvSpPr>
          <p:cNvPr id="3" name="文本占位符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zh-CN" sz="1400">
                <a:solidFill>
                  <a:schemeClr val="tx1"/>
                </a:solidFill>
              </a:defRPr>
            </a:lvl1pPr>
          </a:lstStyle>
          <a:p>
            <a:pPr rtl="0"/>
            <a:endParaRPr lang="zh-CN" dirty="0"/>
          </a:p>
        </p:txBody>
      </p:sp>
      <p:sp>
        <p:nvSpPr>
          <p:cNvPr id="5" name="页脚占位符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zh-CN" sz="1400">
                <a:solidFill>
                  <a:schemeClr val="tx1"/>
                </a:solidFill>
              </a:defRPr>
            </a:lvl1pPr>
          </a:lstStyle>
          <a:p>
            <a:pPr rtl="0"/>
            <a:endParaRPr lang="zh-CN" dirty="0"/>
          </a:p>
        </p:txBody>
      </p:sp>
      <p:sp>
        <p:nvSpPr>
          <p:cNvPr id="6" name="幻灯片编号占位符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zh-CN" sz="2400" b="0" i="0">
                <a:solidFill>
                  <a:schemeClr val="tx1"/>
                </a:solidFill>
                <a:latin typeface="Microsoft YaHei UI" panose="02020503050505020204" pitchFamily="18" charset="0"/>
                <a:cs typeface="Microsoft YaHei UI"/>
              </a:defRPr>
            </a:lvl1pPr>
          </a:lstStyle>
          <a:p>
            <a:pPr rtl="0"/>
            <a:fld id="{58FB4751-880F-D840-AAA9-3A15815CC996}" type="slidenum">
              <a:rPr lang="zh-CN" smtClean="0"/>
              <a:pPr/>
              <a:t>‹#›</a:t>
            </a:fld>
            <a:endParaRPr lang="zh-CN" dirty="0"/>
          </a:p>
        </p:txBody>
      </p:sp>
      <p:cxnSp>
        <p:nvCxnSpPr>
          <p:cNvPr id="8" name="直接连接符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lang="zh-CN" sz="6000" kern="1200">
          <a:solidFill>
            <a:schemeClr val="tx1"/>
          </a:solidFill>
          <a:latin typeface="+mj-cs"/>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sz="2800" kern="1200">
          <a:solidFill>
            <a:schemeClr val="tx1"/>
          </a:solidFill>
          <a:latin typeface="+mn-cs"/>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sz="2400" kern="1200">
          <a:solidFill>
            <a:schemeClr val="tx1"/>
          </a:solidFill>
          <a:latin typeface="+mn-c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sz="2000" kern="1200">
          <a:solidFill>
            <a:schemeClr val="tx1"/>
          </a:solidFill>
          <a:latin typeface="+mn-c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9pPr>
    </p:bodyStyle>
    <p:otherStyle>
      <a:defPPr>
        <a:defRPr lang="zh-CN"/>
      </a:defPPr>
      <a:lvl1pPr marL="0" algn="l" defTabSz="914400" rtl="0" eaLnBrk="1" latinLnBrk="0" hangingPunct="1">
        <a:defRPr lang="zh-CN" sz="1800" kern="1200">
          <a:solidFill>
            <a:schemeClr val="tx1"/>
          </a:solidFill>
          <a:latin typeface="+mn-cs"/>
          <a:ea typeface="+mn-ea"/>
          <a:cs typeface="+mn-cs"/>
        </a:defRPr>
      </a:lvl1pPr>
      <a:lvl2pPr marL="457200" algn="l" defTabSz="914400" rtl="0" eaLnBrk="1" latinLnBrk="0" hangingPunct="1">
        <a:defRPr lang="zh-CN" sz="1800" kern="1200">
          <a:solidFill>
            <a:schemeClr val="tx1"/>
          </a:solidFill>
          <a:latin typeface="+mn-cs"/>
          <a:ea typeface="+mn-ea"/>
          <a:cs typeface="+mn-cs"/>
        </a:defRPr>
      </a:lvl2pPr>
      <a:lvl3pPr marL="914400" algn="l" defTabSz="914400" rtl="0" eaLnBrk="1" latinLnBrk="0" hangingPunct="1">
        <a:defRPr lang="zh-CN" sz="1800" kern="1200">
          <a:solidFill>
            <a:schemeClr val="tx1"/>
          </a:solidFill>
          <a:latin typeface="+mn-cs"/>
          <a:ea typeface="+mn-ea"/>
          <a:cs typeface="+mn-cs"/>
        </a:defRPr>
      </a:lvl3pPr>
      <a:lvl4pPr marL="1371600" algn="l" defTabSz="914400" rtl="0" eaLnBrk="1" latinLnBrk="0" hangingPunct="1">
        <a:defRPr lang="zh-CN" sz="1800" kern="1200">
          <a:solidFill>
            <a:schemeClr val="tx1"/>
          </a:solidFill>
          <a:latin typeface="+mn-cs"/>
          <a:ea typeface="+mn-ea"/>
          <a:cs typeface="+mn-cs"/>
        </a:defRPr>
      </a:lvl4pPr>
      <a:lvl5pPr marL="1828800" algn="l" defTabSz="914400" rtl="0" eaLnBrk="1" latinLnBrk="0" hangingPunct="1">
        <a:defRPr lang="zh-CN" sz="1800" kern="1200">
          <a:solidFill>
            <a:schemeClr val="tx1"/>
          </a:solidFill>
          <a:latin typeface="+mn-cs"/>
          <a:ea typeface="+mn-ea"/>
          <a:cs typeface="+mn-cs"/>
        </a:defRPr>
      </a:lvl5pPr>
      <a:lvl6pPr marL="2286000" algn="l" defTabSz="914400" rtl="0" eaLnBrk="1" latinLnBrk="0" hangingPunct="1">
        <a:defRPr lang="zh-CN" sz="1800" kern="1200">
          <a:solidFill>
            <a:schemeClr val="tx1"/>
          </a:solidFill>
          <a:latin typeface="+mn-cs"/>
          <a:ea typeface="+mn-ea"/>
          <a:cs typeface="+mn-cs"/>
        </a:defRPr>
      </a:lvl6pPr>
      <a:lvl7pPr marL="2743200" algn="l" defTabSz="914400" rtl="0" eaLnBrk="1" latinLnBrk="0" hangingPunct="1">
        <a:defRPr lang="zh-CN" sz="1800" kern="1200">
          <a:solidFill>
            <a:schemeClr val="tx1"/>
          </a:solidFill>
          <a:latin typeface="+mn-cs"/>
          <a:ea typeface="+mn-ea"/>
          <a:cs typeface="+mn-cs"/>
        </a:defRPr>
      </a:lvl7pPr>
      <a:lvl8pPr marL="3200400" algn="l" defTabSz="914400" rtl="0" eaLnBrk="1" latinLnBrk="0" hangingPunct="1">
        <a:defRPr lang="zh-CN" sz="1800" kern="1200">
          <a:solidFill>
            <a:schemeClr val="tx1"/>
          </a:solidFill>
          <a:latin typeface="+mn-cs"/>
          <a:ea typeface="+mn-ea"/>
          <a:cs typeface="+mn-cs"/>
        </a:defRPr>
      </a:lvl8pPr>
      <a:lvl9pPr marL="3657600" algn="l" defTabSz="914400" rtl="0" eaLnBrk="1" latinLnBrk="0" hangingPunct="1">
        <a:defRPr lang="zh-CN"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rtlCol="0" anchor="ctr"/>
          <a:lstStyle>
            <a:defPPr>
              <a:defRPr lang="zh-CN"/>
            </a:defPPr>
          </a:lstStyle>
          <a:p>
            <a:pPr rtl="0"/>
            <a:r>
              <a:rPr lang="en-US" altLang="zh-CN" sz="6600" dirty="0"/>
              <a:t>Proposal</a:t>
            </a:r>
            <a:endParaRPr lang="zh-CN" sz="66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5DC0028-4150-0F89-E59C-F563C67F6CFD}"/>
              </a:ext>
            </a:extLst>
          </p:cNvPr>
          <p:cNvSpPr>
            <a:spLocks noGrp="1"/>
          </p:cNvSpPr>
          <p:nvPr>
            <p:ph type="title"/>
          </p:nvPr>
        </p:nvSpPr>
        <p:spPr>
          <a:xfrm>
            <a:off x="914400" y="914399"/>
            <a:ext cx="4792717" cy="2916621"/>
          </a:xfrm>
        </p:spPr>
        <p:txBody>
          <a:bodyPr rtlCol="0" anchor="b">
            <a:normAutofit/>
          </a:bodyPr>
          <a:lstStyle>
            <a:defPPr>
              <a:defRPr lang="zh-CN"/>
            </a:defPPr>
          </a:lstStyle>
          <a:p>
            <a:pPr rtl="0"/>
            <a:r>
              <a:rPr lang="en-US" altLang="zh-CN" dirty="0"/>
              <a:t>TKANK YOU</a:t>
            </a:r>
            <a:endParaRPr lang="zh-CN" dirty="0"/>
          </a:p>
        </p:txBody>
      </p:sp>
      <p:pic>
        <p:nvPicPr>
          <p:cNvPr id="3" name="图片占位符 2" descr="背景图案&#10;&#10;描述已自动生成">
            <a:extLst>
              <a:ext uri="{FF2B5EF4-FFF2-40B4-BE49-F238E27FC236}">
                <a16:creationId xmlns:a16="http://schemas.microsoft.com/office/drawing/2014/main" id="{9C4B81D3-094B-FB86-ED75-0C756BD14E6B}"/>
              </a:ext>
            </a:extLst>
          </p:cNvPr>
          <p:cNvPicPr>
            <a:picLocks noGrp="1" noChangeAspect="1"/>
          </p:cNvPicPr>
          <p:nvPr>
            <p:ph type="pic" sz="quarter" idx="10"/>
          </p:nvPr>
        </p:nvPicPr>
        <p:blipFill>
          <a:blip r:embed="rId3"/>
          <a:srcRect l="30308" r="30308"/>
          <a:stretch>
            <a:fillRect/>
          </a:stretch>
        </p:blipFill>
        <p:spPr>
          <a:xfrm>
            <a:off x="7623175" y="-20638"/>
            <a:ext cx="4589463" cy="6554788"/>
          </a:xfrm>
        </p:spPr>
      </p:pic>
      <p:sp>
        <p:nvSpPr>
          <p:cNvPr id="18" name="Slide Number Placeholder 4">
            <a:extLst>
              <a:ext uri="{FF2B5EF4-FFF2-40B4-BE49-F238E27FC236}">
                <a16:creationId xmlns:a16="http://schemas.microsoft.com/office/drawing/2014/main" id="{ACADA17D-B948-44EB-DA61-5DDC72A9FB29}"/>
              </a:ext>
            </a:extLst>
          </p:cNvPr>
          <p:cNvSpPr>
            <a:spLocks noGrp="1"/>
          </p:cNvSpPr>
          <p:nvPr>
            <p:ph type="sldNum" sz="quarter" idx="4"/>
          </p:nvPr>
        </p:nvSpPr>
        <p:spPr>
          <a:xfrm>
            <a:off x="11353800" y="5879804"/>
            <a:ext cx="661416" cy="895899"/>
          </a:xfrm>
        </p:spPr>
        <p:txBody>
          <a:bodyPr/>
          <a:lstStyle/>
          <a:p>
            <a:pPr rtl="0">
              <a:spcAft>
                <a:spcPts val="600"/>
              </a:spcAft>
            </a:pPr>
            <a:fld id="{58FB4751-880F-D840-AAA9-3A15815CC996}" type="slidenum">
              <a:rPr lang="en-US" altLang="zh-CN" smtClean="0"/>
              <a:pPr rtl="0">
                <a:spcAft>
                  <a:spcPts val="600"/>
                </a:spcAft>
              </a:pPr>
              <a:t>10</a:t>
            </a:fld>
            <a:endParaRPr lang="zh-CN"/>
          </a:p>
        </p:txBody>
      </p:sp>
      <p:pic>
        <p:nvPicPr>
          <p:cNvPr id="5" name="图片 4" descr="卡通人物&#10;&#10;低可信度描述已自动生成">
            <a:extLst>
              <a:ext uri="{FF2B5EF4-FFF2-40B4-BE49-F238E27FC236}">
                <a16:creationId xmlns:a16="http://schemas.microsoft.com/office/drawing/2014/main" id="{A87122D8-AA24-CF3B-751E-DB678DB0C18B}"/>
              </a:ext>
            </a:extLst>
          </p:cNvPr>
          <p:cNvPicPr>
            <a:picLocks noChangeAspect="1"/>
          </p:cNvPicPr>
          <p:nvPr/>
        </p:nvPicPr>
        <p:blipFill>
          <a:blip r:embed="rId4"/>
          <a:stretch>
            <a:fillRect/>
          </a:stretch>
        </p:blipFill>
        <p:spPr>
          <a:xfrm>
            <a:off x="3752193" y="3988675"/>
            <a:ext cx="1282262" cy="1282262"/>
          </a:xfrm>
          <a:prstGeom prst="rect">
            <a:avLst/>
          </a:prstGeom>
        </p:spPr>
      </p:pic>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2752386" cy="737937"/>
          </a:xfrm>
        </p:spPr>
        <p:txBody>
          <a:bodyPr rtlCol="0"/>
          <a:lstStyle>
            <a:defPPr>
              <a:defRPr lang="zh-CN"/>
            </a:defPPr>
          </a:lstStyle>
          <a:p>
            <a:pPr rtl="0"/>
            <a:r>
              <a:rPr lang="en-US" altLang="zh-CN" sz="4800" dirty="0"/>
              <a:t>Process</a:t>
            </a:r>
            <a:endParaRPr lang="zh-CN" sz="4800" dirty="0"/>
          </a:p>
        </p:txBody>
      </p:sp>
      <p:graphicFrame>
        <p:nvGraphicFramePr>
          <p:cNvPr id="6" name="表格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518924371"/>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defPPr>
                        <a:defRPr lang="zh-CN"/>
                      </a:defPPr>
                    </a:lstStyle>
                    <a:p>
                      <a:pPr marL="0" marR="0" lvl="0" indent="0" algn="r" defTabSz="914400" rtl="0" eaLnBrk="1" fontAlgn="auto" latinLnBrk="0" hangingPunct="1">
                        <a:lnSpc>
                          <a:spcPct val="100000"/>
                        </a:lnSpc>
                        <a:spcBef>
                          <a:spcPts val="0"/>
                        </a:spcBef>
                        <a:spcAft>
                          <a:spcPts val="0"/>
                        </a:spcAft>
                        <a:buClrTx/>
                        <a:buSzTx/>
                        <a:buFontTx/>
                        <a:buNone/>
                        <a:tabLst/>
                        <a:defRPr lang="zh-CN"/>
                      </a:pPr>
                      <a:r>
                        <a:rPr lang="en-US" altLang="zh-CN" sz="2400" b="0" dirty="0">
                          <a:latin typeface="+mn-cs"/>
                          <a:cs typeface="+mn-cs" panose="020B0302020104020203" pitchFamily="34" charset="-79"/>
                        </a:rPr>
                        <a:t>Overview</a:t>
                      </a:r>
                      <a:endParaRPr lang="zh-CN" sz="2400" b="0" dirty="0">
                        <a:latin typeface="+mn-cs"/>
                        <a:cs typeface="+mn-cs" panose="020B0302020104020203" pitchFamily="34" charset="-79"/>
                      </a:endParaRPr>
                    </a:p>
                    <a:p>
                      <a:pPr algn="r" rtl="0"/>
                      <a:r>
                        <a:rPr lang="zh-CN" sz="2400" b="0" dirty="0">
                          <a:latin typeface="+mj-cs"/>
                          <a:cs typeface="+mj-cs"/>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defPPr>
                        <a:defRPr lang="zh-CN"/>
                      </a:defPPr>
                    </a:lstStyle>
                    <a:p>
                      <a:pPr algn="r" rtl="0"/>
                      <a:r>
                        <a:rPr lang="en-US" altLang="zh-CN" sz="2400" b="0" dirty="0"/>
                        <a:t>Game Introduction</a:t>
                      </a:r>
                      <a:endParaRPr lang="zh-CN" sz="2400" b="0" dirty="0"/>
                    </a:p>
                    <a:p>
                      <a:pPr marL="0" algn="r" defTabSz="914400" rtl="0" eaLnBrk="1" latinLnBrk="0" hangingPunct="1"/>
                      <a:r>
                        <a:rPr lang="zh-CN" sz="2400" b="0" kern="1200" dirty="0">
                          <a:solidFill>
                            <a:schemeClr val="tx1"/>
                          </a:solidFill>
                          <a:latin typeface="+mj-cs"/>
                          <a:ea typeface="+mn-ea"/>
                          <a:cs typeface="+mj-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defPPr>
                        <a:defRPr lang="zh-CN"/>
                      </a:defPPr>
                    </a:lstStyle>
                    <a:p>
                      <a:pPr algn="r" rtl="0"/>
                      <a:r>
                        <a:rPr lang="en-US" altLang="zh-CN" sz="2400" b="0" dirty="0"/>
                        <a:t>Game Inspiration</a:t>
                      </a:r>
                      <a:endParaRPr lang="zh-CN" sz="2400" b="0" dirty="0"/>
                    </a:p>
                    <a:p>
                      <a:pPr marL="0" algn="r" defTabSz="914400" rtl="0" eaLnBrk="1" latinLnBrk="0" hangingPunct="1"/>
                      <a:r>
                        <a:rPr lang="zh-CN" sz="2400" b="0" kern="1200" dirty="0">
                          <a:solidFill>
                            <a:schemeClr val="tx1"/>
                          </a:solidFill>
                          <a:latin typeface="+mj-cs"/>
                          <a:ea typeface="+mn-ea"/>
                          <a:cs typeface="+mj-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defPPr>
                        <a:defRPr lang="zh-CN"/>
                      </a:defPPr>
                    </a:lstStyle>
                    <a:p>
                      <a:pPr marL="0" marR="0" lvl="0" indent="0" algn="r" defTabSz="914400" rtl="0" eaLnBrk="1" fontAlgn="auto" latinLnBrk="0" hangingPunct="1">
                        <a:lnSpc>
                          <a:spcPct val="100000"/>
                        </a:lnSpc>
                        <a:spcBef>
                          <a:spcPts val="0"/>
                        </a:spcBef>
                        <a:spcAft>
                          <a:spcPts val="0"/>
                        </a:spcAft>
                        <a:buClrTx/>
                        <a:buSzTx/>
                        <a:buFontTx/>
                        <a:buNone/>
                        <a:tabLst/>
                        <a:defRPr lang="zh-CN"/>
                      </a:pPr>
                      <a:r>
                        <a:rPr lang="en-US" altLang="zh-CN" sz="2400" b="0" dirty="0">
                          <a:latin typeface="+mn-cs"/>
                          <a:cs typeface="+mn-cs" panose="020B0302020104020203" pitchFamily="34" charset="-79"/>
                        </a:rPr>
                        <a:t>Storyboard</a:t>
                      </a:r>
                      <a:endParaRPr lang="zh-CN" sz="2400" b="0" dirty="0">
                        <a:latin typeface="+mn-cs"/>
                        <a:cs typeface="+mn-cs" panose="020B0302020104020203" pitchFamily="34" charset="-79"/>
                      </a:endParaRPr>
                    </a:p>
                    <a:p>
                      <a:pPr marL="0" algn="r" defTabSz="914400" rtl="0" eaLnBrk="1" latinLnBrk="0" hangingPunct="1"/>
                      <a:r>
                        <a:rPr lang="zh-CN" sz="2400" b="0" kern="1200" dirty="0">
                          <a:solidFill>
                            <a:schemeClr val="tx1"/>
                          </a:solidFill>
                          <a:latin typeface="+mj-cs"/>
                          <a:ea typeface="+mn-ea"/>
                          <a:cs typeface="+mj-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defPPr>
                        <a:defRPr lang="zh-CN"/>
                      </a:defPPr>
                    </a:lstStyle>
                    <a:p>
                      <a:pPr marL="0" marR="0" lvl="0" indent="0" algn="r" defTabSz="914400" rtl="0" eaLnBrk="1" fontAlgn="auto" latinLnBrk="0" hangingPunct="1">
                        <a:lnSpc>
                          <a:spcPct val="100000"/>
                        </a:lnSpc>
                        <a:spcBef>
                          <a:spcPts val="0"/>
                        </a:spcBef>
                        <a:spcAft>
                          <a:spcPts val="0"/>
                        </a:spcAft>
                        <a:buClrTx/>
                        <a:buSzTx/>
                        <a:buFontTx/>
                        <a:buNone/>
                        <a:tabLst/>
                        <a:defRPr lang="zh-CN"/>
                      </a:pPr>
                      <a:endParaRPr lang="zh-CN" sz="2400" b="0" kern="1200" dirty="0">
                        <a:solidFill>
                          <a:schemeClr val="tx1"/>
                        </a:solidFill>
                        <a:latin typeface="+mj-cs"/>
                        <a:ea typeface="+mn-ea"/>
                        <a:cs typeface="+mj-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a:extLst>
              <a:ext uri="{FF2B5EF4-FFF2-40B4-BE49-F238E27FC236}">
                <a16:creationId xmlns:a16="http://schemas.microsoft.com/office/drawing/2014/main" id="{A7BE12AD-D808-BDE0-3EB8-5BC50B1D8474}"/>
              </a:ext>
            </a:extLst>
          </p:cNvPr>
          <p:cNvSpPr>
            <a:spLocks noGrp="1"/>
          </p:cNvSpPr>
          <p:nvPr>
            <p:ph type="title"/>
          </p:nvPr>
        </p:nvSpPr>
        <p:spPr>
          <a:xfrm>
            <a:off x="640080" y="325369"/>
            <a:ext cx="4368602" cy="1956841"/>
          </a:xfrm>
        </p:spPr>
        <p:txBody>
          <a:bodyPr vert="horz" lIns="91440" tIns="45720" rIns="91440" bIns="45720" rtlCol="0" anchor="b">
            <a:normAutofit/>
          </a:bodyPr>
          <a:lstStyle>
            <a:defPPr>
              <a:defRPr lang="zh-CN"/>
            </a:defPPr>
          </a:lstStyle>
          <a:p>
            <a:r>
              <a:rPr lang="en-US" altLang="zh-CN" sz="5400"/>
              <a:t>Overview</a:t>
            </a:r>
          </a:p>
        </p:txBody>
      </p:sp>
      <p:sp>
        <p:nvSpPr>
          <p:cNvPr id="8" name="内容占位符 7">
            <a:extLst>
              <a:ext uri="{FF2B5EF4-FFF2-40B4-BE49-F238E27FC236}">
                <a16:creationId xmlns:a16="http://schemas.microsoft.com/office/drawing/2014/main" id="{BCFDA37B-399A-B9F0-7A7D-2A891EB7FFA6}"/>
              </a:ext>
            </a:extLst>
          </p:cNvPr>
          <p:cNvSpPr>
            <a:spLocks noGrp="1"/>
          </p:cNvSpPr>
          <p:nvPr>
            <p:ph sz="quarter" idx="10"/>
          </p:nvPr>
        </p:nvSpPr>
        <p:spPr>
          <a:xfrm>
            <a:off x="530352" y="2360835"/>
            <a:ext cx="4243589" cy="3320668"/>
          </a:xfrm>
        </p:spPr>
        <p:txBody>
          <a:bodyPr vert="horz" lIns="91440" tIns="45720" rIns="91440" bIns="45720" rtlCol="0">
            <a:normAutofit lnSpcReduction="10000"/>
          </a:bodyPr>
          <a:lstStyle>
            <a:defPPr>
              <a:defRPr lang="zh-CN"/>
            </a:defPPr>
          </a:lstStyle>
          <a:p>
            <a:endParaRPr lang="en-US" altLang="zh-CN" dirty="0"/>
          </a:p>
          <a:p>
            <a:r>
              <a:rPr lang="en-US" altLang="zh-CN" b="1" dirty="0">
                <a:latin typeface="+mj-ea"/>
                <a:ea typeface="+mj-ea"/>
              </a:rPr>
              <a:t>Object</a:t>
            </a:r>
            <a:r>
              <a:rPr lang="zh-CN" altLang="en-US" dirty="0">
                <a:latin typeface="+mj-ea"/>
                <a:ea typeface="+mj-ea"/>
              </a:rPr>
              <a:t>：</a:t>
            </a:r>
            <a:r>
              <a:rPr lang="en-US" altLang="zh-CN" dirty="0">
                <a:solidFill>
                  <a:schemeClr val="tx1">
                    <a:lumMod val="50000"/>
                  </a:schemeClr>
                </a:solidFill>
              </a:rPr>
              <a:t>Based on the classic Nokia Snake game, we wanted to create a Snake game with the same gameplay but with some new game mechanics</a:t>
            </a:r>
            <a:r>
              <a:rPr lang="en-US" altLang="zh-CN" dirty="0"/>
              <a:t>.</a:t>
            </a:r>
          </a:p>
          <a:p>
            <a:r>
              <a:rPr lang="en-US" altLang="zh-CN" b="1" dirty="0">
                <a:latin typeface="+mj-ea"/>
                <a:ea typeface="+mj-ea"/>
              </a:rPr>
              <a:t>Core gameplay</a:t>
            </a:r>
            <a:r>
              <a:rPr lang="zh-CN" altLang="en-US" b="1" dirty="0">
                <a:latin typeface="+mj-ea"/>
                <a:ea typeface="+mj-ea"/>
              </a:rPr>
              <a:t>：</a:t>
            </a:r>
            <a:r>
              <a:rPr lang="en-US" altLang="zh-CN" b="1" dirty="0">
                <a:latin typeface="+mj-ea"/>
                <a:ea typeface="+mj-ea"/>
              </a:rPr>
              <a:t> </a:t>
            </a:r>
            <a:r>
              <a:rPr lang="en-US" altLang="zh-CN" dirty="0">
                <a:solidFill>
                  <a:schemeClr val="tx1">
                    <a:lumMod val="50000"/>
                  </a:schemeClr>
                </a:solidFill>
              </a:rPr>
              <a:t>Players control the snake to move around the map, eat food to grow, avoid obstacles and their own snake body, to obtain a high score.</a:t>
            </a:r>
          </a:p>
        </p:txBody>
      </p:sp>
      <p:sp>
        <p:nvSpPr>
          <p:cNvPr id="3" name="幻灯片编号占位符 2">
            <a:extLst>
              <a:ext uri="{FF2B5EF4-FFF2-40B4-BE49-F238E27FC236}">
                <a16:creationId xmlns:a16="http://schemas.microsoft.com/office/drawing/2014/main" id="{50CD348E-9357-0442-4555-AF6B4AFE34B6}"/>
              </a:ext>
            </a:extLst>
          </p:cNvPr>
          <p:cNvSpPr>
            <a:spLocks noGrp="1"/>
          </p:cNvSpPr>
          <p:nvPr>
            <p:ph type="sldNum" sz="quarter" idx="4"/>
          </p:nvPr>
        </p:nvSpPr>
        <p:spPr>
          <a:xfrm>
            <a:off x="10439400" y="6356350"/>
            <a:ext cx="914400" cy="365125"/>
          </a:xfrm>
        </p:spPr>
        <p:txBody>
          <a:bodyPr vert="horz" lIns="91440" tIns="45720" rIns="91440" bIns="45720" rtlCol="0" anchor="ctr">
            <a:normAutofit/>
          </a:bodyPr>
          <a:lstStyle>
            <a:defPPr>
              <a:defRPr lang="zh-CN"/>
            </a:defPPr>
          </a:lstStyle>
          <a:p>
            <a:pPr algn="r" defTabSz="914400">
              <a:spcAft>
                <a:spcPts val="600"/>
              </a:spcAft>
              <a:defRPr/>
            </a:pPr>
            <a:fld id="{58FB4751-880F-D840-AAA9-3A15815CC996}" type="slidenum">
              <a:rPr lang="en-US" altLang="zh-CN" sz="1200">
                <a:solidFill>
                  <a:srgbClr val="FFFFFF"/>
                </a:solidFill>
                <a:latin typeface="Calibri" panose="020F0502020204030204"/>
                <a:cs typeface="+mn-cs"/>
              </a:rPr>
              <a:pPr algn="r" defTabSz="914400">
                <a:spcAft>
                  <a:spcPts val="600"/>
                </a:spcAft>
                <a:defRPr/>
              </a:pPr>
              <a:t>3</a:t>
            </a:fld>
            <a:endParaRPr lang="en-US" altLang="zh-CN" sz="1200">
              <a:solidFill>
                <a:srgbClr val="FFFFFF"/>
              </a:solidFill>
              <a:latin typeface="Calibri" panose="020F0502020204030204"/>
              <a:cs typeface="+mn-cs"/>
            </a:endParaRPr>
          </a:p>
        </p:txBody>
      </p:sp>
      <p:pic>
        <p:nvPicPr>
          <p:cNvPr id="21" name="Picture 20" descr="棋盘上的一堆骰子">
            <a:extLst>
              <a:ext uri="{FF2B5EF4-FFF2-40B4-BE49-F238E27FC236}">
                <a16:creationId xmlns:a16="http://schemas.microsoft.com/office/drawing/2014/main" id="{08A6E6EF-807F-97CA-E595-87A2E53C5C0D}"/>
              </a:ext>
            </a:extLst>
          </p:cNvPr>
          <p:cNvPicPr>
            <a:picLocks noChangeAspect="1"/>
          </p:cNvPicPr>
          <p:nvPr/>
        </p:nvPicPr>
        <p:blipFill>
          <a:blip r:embed="rId3"/>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8861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3EE45-3924-5A20-4FDE-7EA6BBEBD06F}"/>
              </a:ext>
            </a:extLst>
          </p:cNvPr>
          <p:cNvSpPr>
            <a:spLocks noGrp="1"/>
          </p:cNvSpPr>
          <p:nvPr>
            <p:ph type="title"/>
          </p:nvPr>
        </p:nvSpPr>
        <p:spPr>
          <a:xfrm>
            <a:off x="522494" y="240631"/>
            <a:ext cx="5573506" cy="1085222"/>
          </a:xfrm>
        </p:spPr>
        <p:txBody>
          <a:bodyPr rtlCol="0" anchor="ctr">
            <a:noAutofit/>
          </a:bodyPr>
          <a:lstStyle>
            <a:defPPr>
              <a:defRPr lang="zh-CN"/>
            </a:defPPr>
          </a:lstStyle>
          <a:p>
            <a:pPr rtl="0"/>
            <a:r>
              <a:rPr lang="en-US" altLang="zh-CN" sz="4400" b="1" dirty="0"/>
              <a:t>Game Introduction</a:t>
            </a:r>
            <a:endParaRPr lang="zh-CN" sz="4400" b="1" dirty="0"/>
          </a:p>
        </p:txBody>
      </p:sp>
      <p:pic>
        <p:nvPicPr>
          <p:cNvPr id="8" name="图片占位符 21" descr="一个身穿黑裙白衫的人手持蒲公英">
            <a:extLst>
              <a:ext uri="{FF2B5EF4-FFF2-40B4-BE49-F238E27FC236}">
                <a16:creationId xmlns:a16="http://schemas.microsoft.com/office/drawing/2014/main" id="{FFD2BD9F-962D-9BA5-14BE-C9CD52FEF9C7}"/>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tretch/>
        </p:blipFill>
        <p:spPr>
          <a:xfrm>
            <a:off x="7262167" y="1143000"/>
            <a:ext cx="3404576" cy="4679830"/>
          </a:xfrm>
          <a:noFill/>
        </p:spPr>
      </p:pic>
      <p:sp>
        <p:nvSpPr>
          <p:cNvPr id="3" name="文本框 2">
            <a:extLst>
              <a:ext uri="{FF2B5EF4-FFF2-40B4-BE49-F238E27FC236}">
                <a16:creationId xmlns:a16="http://schemas.microsoft.com/office/drawing/2014/main" id="{4BAB34B6-2283-44FA-E447-471D1C9E37A6}"/>
              </a:ext>
            </a:extLst>
          </p:cNvPr>
          <p:cNvSpPr txBox="1"/>
          <p:nvPr/>
        </p:nvSpPr>
        <p:spPr>
          <a:xfrm>
            <a:off x="1221444" y="1678779"/>
            <a:ext cx="5690412" cy="523220"/>
          </a:xfrm>
          <a:prstGeom prst="rect">
            <a:avLst/>
          </a:prstGeom>
          <a:noFill/>
        </p:spPr>
        <p:txBody>
          <a:bodyPr wrap="square" rtlCol="0">
            <a:spAutoFit/>
          </a:bodyPr>
          <a:lstStyle/>
          <a:p>
            <a:r>
              <a:rPr lang="en-US" altLang="zh-CN" sz="2800" b="1" dirty="0">
                <a:solidFill>
                  <a:schemeClr val="accent6">
                    <a:lumMod val="10000"/>
                  </a:schemeClr>
                </a:solidFill>
              </a:rPr>
              <a:t>Game title </a:t>
            </a:r>
            <a:r>
              <a:rPr lang="zh-CN" altLang="en-US" sz="2800" b="1" dirty="0">
                <a:solidFill>
                  <a:schemeClr val="accent6">
                    <a:lumMod val="10000"/>
                  </a:schemeClr>
                </a:solidFill>
              </a:rPr>
              <a:t>：</a:t>
            </a:r>
            <a:r>
              <a:rPr lang="en-US" altLang="zh-CN" sz="2800" b="1" dirty="0">
                <a:solidFill>
                  <a:schemeClr val="accent6">
                    <a:lumMod val="10000"/>
                  </a:schemeClr>
                </a:solidFill>
              </a:rPr>
              <a:t>Gluttonous Snake</a:t>
            </a:r>
            <a:endParaRPr lang="zh-CN" altLang="en-US" sz="2800" b="1" dirty="0">
              <a:solidFill>
                <a:schemeClr val="accent6">
                  <a:lumMod val="10000"/>
                </a:schemeClr>
              </a:solidFill>
            </a:endParaRPr>
          </a:p>
        </p:txBody>
      </p:sp>
      <p:sp>
        <p:nvSpPr>
          <p:cNvPr id="4" name="文本框 3">
            <a:extLst>
              <a:ext uri="{FF2B5EF4-FFF2-40B4-BE49-F238E27FC236}">
                <a16:creationId xmlns:a16="http://schemas.microsoft.com/office/drawing/2014/main" id="{F5A50F5E-F258-72AA-F2C7-1FD1CE69C3A5}"/>
              </a:ext>
            </a:extLst>
          </p:cNvPr>
          <p:cNvSpPr txBox="1"/>
          <p:nvPr/>
        </p:nvSpPr>
        <p:spPr>
          <a:xfrm>
            <a:off x="1221444" y="2468880"/>
            <a:ext cx="5599980" cy="1354217"/>
          </a:xfrm>
          <a:prstGeom prst="rect">
            <a:avLst/>
          </a:prstGeom>
          <a:noFill/>
        </p:spPr>
        <p:txBody>
          <a:bodyPr wrap="square" rtlCol="0">
            <a:spAutoFit/>
          </a:bodyPr>
          <a:lstStyle/>
          <a:p>
            <a:r>
              <a:rPr lang="en-US" altLang="zh-CN" sz="2800" b="1" dirty="0">
                <a:solidFill>
                  <a:schemeClr val="accent6">
                    <a:lumMod val="10000"/>
                  </a:schemeClr>
                </a:solidFill>
              </a:rPr>
              <a:t>Game task: </a:t>
            </a:r>
          </a:p>
          <a:p>
            <a:r>
              <a:rPr lang="en-US" altLang="zh-CN" dirty="0">
                <a:solidFill>
                  <a:schemeClr val="accent6">
                    <a:lumMod val="10000"/>
                  </a:schemeClr>
                </a:solidFill>
              </a:rPr>
              <a:t>The player must control the snake to eat the food that appears in the map, making the snake longer, while avoiding obstacles and the snake itself.</a:t>
            </a:r>
            <a:endParaRPr lang="zh-CN" altLang="en-US" dirty="0">
              <a:solidFill>
                <a:schemeClr val="accent6">
                  <a:lumMod val="10000"/>
                </a:schemeClr>
              </a:solidFill>
            </a:endParaRPr>
          </a:p>
        </p:txBody>
      </p:sp>
    </p:spTree>
    <p:extLst>
      <p:ext uri="{BB962C8B-B14F-4D97-AF65-F5344CB8AC3E}">
        <p14:creationId xmlns:p14="http://schemas.microsoft.com/office/powerpoint/2010/main" val="2222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1377AF6-2477-81EC-D1BC-43FD72DF18F6}"/>
              </a:ext>
            </a:extLst>
          </p:cNvPr>
          <p:cNvSpPr>
            <a:spLocks noGrp="1"/>
          </p:cNvSpPr>
          <p:nvPr>
            <p:ph type="title"/>
          </p:nvPr>
        </p:nvSpPr>
        <p:spPr>
          <a:xfrm>
            <a:off x="5827205" y="914400"/>
            <a:ext cx="5449823" cy="834189"/>
          </a:xfrm>
        </p:spPr>
        <p:txBody>
          <a:bodyPr rtlCol="0" anchor="b"/>
          <a:lstStyle>
            <a:defPPr>
              <a:defRPr lang="zh-CN"/>
            </a:defPPr>
          </a:lstStyle>
          <a:p>
            <a:pPr rtl="0"/>
            <a:r>
              <a:rPr lang="en-US" altLang="zh-CN" dirty="0"/>
              <a:t>Game Inspiration</a:t>
            </a:r>
            <a:endParaRPr lang="zh-CN" dirty="0"/>
          </a:p>
        </p:txBody>
      </p:sp>
      <p:pic>
        <p:nvPicPr>
          <p:cNvPr id="4" name="图片占位符 3" descr="一个人拿着一颗绿植">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内容占位符 10">
            <a:extLst>
              <a:ext uri="{FF2B5EF4-FFF2-40B4-BE49-F238E27FC236}">
                <a16:creationId xmlns:a16="http://schemas.microsoft.com/office/drawing/2014/main" id="{000EBDF4-3413-FCF9-2E25-9A254A61F23E}"/>
              </a:ext>
            </a:extLst>
          </p:cNvPr>
          <p:cNvSpPr>
            <a:spLocks noGrp="1"/>
          </p:cNvSpPr>
          <p:nvPr>
            <p:ph idx="10"/>
          </p:nvPr>
        </p:nvSpPr>
        <p:spPr>
          <a:xfrm>
            <a:off x="5827205" y="2148840"/>
            <a:ext cx="5886260" cy="2816352"/>
          </a:xfrm>
        </p:spPr>
        <p:txBody>
          <a:bodyPr rtlCol="0"/>
          <a:lstStyle>
            <a:defPPr>
              <a:defRPr lang="zh-CN"/>
            </a:defPPr>
          </a:lstStyle>
          <a:p>
            <a:pPr rtl="0"/>
            <a:r>
              <a:rPr lang="en-US" altLang="zh-CN" sz="2000" cap="none" dirty="0">
                <a:solidFill>
                  <a:schemeClr val="accent6">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We referred to the classic snake gameplay, but considering that the classic snake is too simple, we added several new mechanisms, such as eating a good apple will score one point, and eating a bad apple will deduct one point, and some hostile units will be added to the map, and if the snake's head touches, it will die directly. Make the game more fun and challenging by integrating classic gameplay with new game mechanics.</a:t>
            </a:r>
            <a:endParaRPr lang="zh-CN" sz="2000" cap="none" dirty="0">
              <a:solidFill>
                <a:schemeClr val="accent6">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rtlCol="0" anchor="b"/>
          <a:lstStyle>
            <a:defPPr>
              <a:defRPr lang="zh-CN"/>
            </a:defPPr>
          </a:lstStyle>
          <a:p>
            <a:pPr rtl="0"/>
            <a:r>
              <a:rPr lang="en-US" altLang="zh-CN" dirty="0"/>
              <a:t>Storyboard</a:t>
            </a:r>
            <a:endParaRPr lang="zh-CN"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10360152" cy="914400"/>
          </a:xfrm>
        </p:spPr>
        <p:txBody>
          <a:bodyPr rtlCol="0" anchor="b">
            <a:normAutofit/>
          </a:bodyPr>
          <a:lstStyle>
            <a:defPPr>
              <a:defRPr lang="zh-CN"/>
            </a:defPPr>
          </a:lstStyle>
          <a:p>
            <a:pPr rtl="0"/>
            <a:r>
              <a:rPr lang="en-US" altLang="zh-CN" dirty="0"/>
              <a:t>Main interface design</a:t>
            </a:r>
            <a:endParaRPr lang="zh-CN" dirty="0"/>
          </a:p>
        </p:txBody>
      </p:sp>
      <p:sp>
        <p:nvSpPr>
          <p:cNvPr id="8" name="内容占位符 7">
            <a:extLst>
              <a:ext uri="{FF2B5EF4-FFF2-40B4-BE49-F238E27FC236}">
                <a16:creationId xmlns:a16="http://schemas.microsoft.com/office/drawing/2014/main" id="{BCFDA37B-399A-B9F0-7A7D-2A891EB7FFA6}"/>
              </a:ext>
            </a:extLst>
          </p:cNvPr>
          <p:cNvSpPr>
            <a:spLocks noGrp="1"/>
          </p:cNvSpPr>
          <p:nvPr>
            <p:ph sz="quarter" idx="12"/>
          </p:nvPr>
        </p:nvSpPr>
        <p:spPr>
          <a:xfrm>
            <a:off x="914400" y="3264407"/>
            <a:ext cx="2876841" cy="1389889"/>
          </a:xfrm>
        </p:spPr>
        <p:txBody>
          <a:bodyPr rtlCol="0">
            <a:normAutofit/>
          </a:bodyPr>
          <a:lstStyle>
            <a:defPPr>
              <a:defRPr lang="zh-CN"/>
            </a:defPPr>
          </a:lstStyle>
          <a:p>
            <a:pPr rtl="0"/>
            <a:r>
              <a:rPr lang="en-US" altLang="zh-CN" sz="1700" dirty="0">
                <a:latin typeface="+mj-ea"/>
                <a:ea typeface="+mj-ea"/>
              </a:rPr>
              <a:t>The interface contains two interoperable buttons, one to exit the game and one to start the game</a:t>
            </a:r>
            <a:endParaRPr lang="zh-CN" sz="1700" dirty="0">
              <a:latin typeface="+mj-ea"/>
              <a:ea typeface="+mj-ea"/>
            </a:endParaRPr>
          </a:p>
        </p:txBody>
      </p:sp>
      <p:pic>
        <p:nvPicPr>
          <p:cNvPr id="4" name="内容占位符 3" descr="图片包含 图示&#10;&#10;描述已自动生成">
            <a:extLst>
              <a:ext uri="{FF2B5EF4-FFF2-40B4-BE49-F238E27FC236}">
                <a16:creationId xmlns:a16="http://schemas.microsoft.com/office/drawing/2014/main" id="{3FB0BD1D-3136-FC71-33C7-7B0FE98DCEFF}"/>
              </a:ext>
            </a:extLst>
          </p:cNvPr>
          <p:cNvPicPr>
            <a:picLocks noGrp="1" noChangeAspect="1"/>
          </p:cNvPicPr>
          <p:nvPr>
            <p:ph sz="quarter" idx="13"/>
          </p:nvPr>
        </p:nvPicPr>
        <p:blipFill>
          <a:blip r:embed="rId3"/>
          <a:srcRect t="2893" r="2" b="580"/>
          <a:stretch/>
        </p:blipFill>
        <p:spPr>
          <a:xfrm>
            <a:off x="4097800" y="2039111"/>
            <a:ext cx="6949440" cy="3840480"/>
          </a:xfrm>
          <a:noFill/>
        </p:spPr>
      </p:pic>
      <p:sp>
        <p:nvSpPr>
          <p:cNvPr id="3" name="幻灯片编号占位符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rtlCol="0" anchor="ctr">
            <a:normAutofit/>
          </a:bodyPr>
          <a:lstStyle>
            <a:defPPr>
              <a:defRPr lang="zh-CN"/>
            </a:defPPr>
          </a:lstStyle>
          <a:p>
            <a:pPr rtl="0">
              <a:spcAft>
                <a:spcPts val="600"/>
              </a:spcAft>
            </a:pPr>
            <a:fld id="{58FB4751-880F-D840-AAA9-3A15815CC996}" type="slidenum">
              <a:rPr lang="en-US" altLang="zh-CN" smtClean="0"/>
              <a:pPr rtl="0">
                <a:spcAft>
                  <a:spcPts val="600"/>
                </a:spcAft>
              </a:pPr>
              <a:t>7</a:t>
            </a:fld>
            <a:endParaRPr lang="zh-CN"/>
          </a:p>
        </p:txBody>
      </p:sp>
    </p:spTree>
    <p:extLst>
      <p:ext uri="{BB962C8B-B14F-4D97-AF65-F5344CB8AC3E}">
        <p14:creationId xmlns:p14="http://schemas.microsoft.com/office/powerpoint/2010/main" val="196691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949404F1-8E94-7D3D-71E2-A1A4B7CBCB4A}"/>
              </a:ext>
            </a:extLst>
          </p:cNvPr>
          <p:cNvSpPr>
            <a:spLocks noGrp="1"/>
          </p:cNvSpPr>
          <p:nvPr>
            <p:ph type="title"/>
          </p:nvPr>
        </p:nvSpPr>
        <p:spPr>
          <a:xfrm>
            <a:off x="914400" y="914400"/>
            <a:ext cx="10360152" cy="914400"/>
          </a:xfrm>
        </p:spPr>
        <p:txBody>
          <a:bodyPr rtlCol="0" anchor="b">
            <a:normAutofit/>
          </a:bodyPr>
          <a:lstStyle>
            <a:defPPr>
              <a:defRPr lang="zh-CN"/>
            </a:defPPr>
          </a:lstStyle>
          <a:p>
            <a:pPr rtl="0"/>
            <a:r>
              <a:rPr lang="en-US" altLang="zh-CN" dirty="0"/>
              <a:t>Game interface</a:t>
            </a:r>
            <a:endParaRPr lang="zh-CN" dirty="0"/>
          </a:p>
        </p:txBody>
      </p:sp>
      <p:pic>
        <p:nvPicPr>
          <p:cNvPr id="4" name="内容占位符 3">
            <a:extLst>
              <a:ext uri="{FF2B5EF4-FFF2-40B4-BE49-F238E27FC236}">
                <a16:creationId xmlns:a16="http://schemas.microsoft.com/office/drawing/2014/main" id="{52050169-93C3-51FD-C7E9-26445278A85C}"/>
              </a:ext>
            </a:extLst>
          </p:cNvPr>
          <p:cNvPicPr>
            <a:picLocks noGrp="1" noChangeAspect="1"/>
          </p:cNvPicPr>
          <p:nvPr>
            <p:ph sz="quarter" idx="13"/>
          </p:nvPr>
        </p:nvPicPr>
        <p:blipFill>
          <a:blip r:embed="rId3"/>
          <a:stretch>
            <a:fillRect/>
          </a:stretch>
        </p:blipFill>
        <p:spPr>
          <a:xfrm>
            <a:off x="914400" y="2039111"/>
            <a:ext cx="6729984" cy="3836090"/>
          </a:xfrm>
          <a:noFill/>
        </p:spPr>
      </p:pic>
      <p:sp>
        <p:nvSpPr>
          <p:cNvPr id="14" name="内容占位符 13">
            <a:extLst>
              <a:ext uri="{FF2B5EF4-FFF2-40B4-BE49-F238E27FC236}">
                <a16:creationId xmlns:a16="http://schemas.microsoft.com/office/drawing/2014/main" id="{F4A3718F-D67C-255A-4B64-BA379609FCD0}"/>
              </a:ext>
            </a:extLst>
          </p:cNvPr>
          <p:cNvSpPr>
            <a:spLocks noGrp="1"/>
          </p:cNvSpPr>
          <p:nvPr>
            <p:ph sz="quarter" idx="12"/>
          </p:nvPr>
        </p:nvSpPr>
        <p:spPr>
          <a:xfrm>
            <a:off x="8113472" y="2039111"/>
            <a:ext cx="3901744" cy="3758185"/>
          </a:xfrm>
        </p:spPr>
        <p:txBody>
          <a:bodyPr rtlCol="0">
            <a:normAutofit lnSpcReduction="10000"/>
          </a:bodyPr>
          <a:lstStyle>
            <a:defPPr>
              <a:defRPr lang="zh-CN"/>
            </a:defPPr>
          </a:lstStyle>
          <a:p>
            <a:pPr rtl="0"/>
            <a:r>
              <a:rPr lang="en-US" altLang="zh-CN" b="1" dirty="0">
                <a:latin typeface="+mj-ea"/>
                <a:ea typeface="+mj-ea"/>
              </a:rPr>
              <a:t>We're going to use a two-dimensional array to create this map, which will have three objects, snakes, apples, and hostile units. Where you eat the red apple will get points, eat the black apple will deduct points, if your head hits the enemy units and map boundaries will directly end the game. As time goes by, the snake will get faster and bigger, which will cause you to die easily.</a:t>
            </a:r>
            <a:endParaRPr lang="zh-CN" b="1" dirty="0">
              <a:latin typeface="+mj-ea"/>
              <a:ea typeface="+mj-ea"/>
            </a:endParaRPr>
          </a:p>
        </p:txBody>
      </p:sp>
      <p:sp>
        <p:nvSpPr>
          <p:cNvPr id="2" name="幻灯片编号占位符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rtlCol="0" anchor="ctr">
            <a:normAutofit/>
          </a:bodyPr>
          <a:lstStyle>
            <a:defPPr>
              <a:defRPr lang="zh-CN"/>
            </a:defPPr>
          </a:lstStyle>
          <a:p>
            <a:pPr rtl="0">
              <a:spcAft>
                <a:spcPts val="600"/>
              </a:spcAft>
            </a:pPr>
            <a:fld id="{58FB4751-880F-D840-AAA9-3A15815CC996}" type="slidenum">
              <a:rPr lang="en-US" altLang="zh-CN" smtClean="0"/>
              <a:pPr rtl="0">
                <a:spcAft>
                  <a:spcPts val="600"/>
                </a:spcAft>
              </a:pPr>
              <a:t>8</a:t>
            </a:fld>
            <a:endParaRPr lang="zh-CN"/>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7A49C0DA-C8AE-5ECC-149A-D60ECFF8C1EB}"/>
              </a:ext>
            </a:extLst>
          </p:cNvPr>
          <p:cNvSpPr>
            <a:spLocks noGrp="1"/>
          </p:cNvSpPr>
          <p:nvPr>
            <p:ph type="title"/>
          </p:nvPr>
        </p:nvSpPr>
        <p:spPr>
          <a:xfrm>
            <a:off x="914400" y="914400"/>
            <a:ext cx="10360152" cy="914400"/>
          </a:xfrm>
        </p:spPr>
        <p:txBody>
          <a:bodyPr rtlCol="0" anchor="b">
            <a:normAutofit/>
          </a:bodyPr>
          <a:lstStyle>
            <a:defPPr>
              <a:defRPr lang="zh-CN"/>
            </a:defPPr>
          </a:lstStyle>
          <a:p>
            <a:pPr rtl="0"/>
            <a:r>
              <a:rPr lang="en-US" altLang="zh-CN" sz="4800" b="1" dirty="0">
                <a:latin typeface="+mj-ea"/>
              </a:rPr>
              <a:t>Settlement interface</a:t>
            </a:r>
            <a:endParaRPr lang="zh-CN" sz="4800" b="1" dirty="0">
              <a:latin typeface="+mj-ea"/>
            </a:endParaRPr>
          </a:p>
        </p:txBody>
      </p:sp>
      <p:pic>
        <p:nvPicPr>
          <p:cNvPr id="4" name="内容占位符 3" descr="图形用户界面, 应用程序&#10;&#10;描述已自动生成">
            <a:extLst>
              <a:ext uri="{FF2B5EF4-FFF2-40B4-BE49-F238E27FC236}">
                <a16:creationId xmlns:a16="http://schemas.microsoft.com/office/drawing/2014/main" id="{42AABDAE-E339-D980-367E-F6835FD26A88}"/>
              </a:ext>
            </a:extLst>
          </p:cNvPr>
          <p:cNvPicPr>
            <a:picLocks noGrp="1" noChangeAspect="1"/>
          </p:cNvPicPr>
          <p:nvPr>
            <p:ph sz="quarter" idx="13"/>
          </p:nvPr>
        </p:nvPicPr>
        <p:blipFill>
          <a:blip r:embed="rId3"/>
          <a:stretch>
            <a:fillRect/>
          </a:stretch>
        </p:blipFill>
        <p:spPr>
          <a:xfrm>
            <a:off x="914399" y="2066543"/>
            <a:ext cx="6729984" cy="3785615"/>
          </a:xfrm>
          <a:noFill/>
        </p:spPr>
      </p:pic>
      <p:sp>
        <p:nvSpPr>
          <p:cNvPr id="25" name="内容占位符 24">
            <a:extLst>
              <a:ext uri="{FF2B5EF4-FFF2-40B4-BE49-F238E27FC236}">
                <a16:creationId xmlns:a16="http://schemas.microsoft.com/office/drawing/2014/main" id="{7798761A-B671-4825-623F-F4726F2BDF28}"/>
              </a:ext>
            </a:extLst>
          </p:cNvPr>
          <p:cNvSpPr>
            <a:spLocks noGrp="1"/>
          </p:cNvSpPr>
          <p:nvPr>
            <p:ph sz="quarter" idx="12"/>
          </p:nvPr>
        </p:nvSpPr>
        <p:spPr>
          <a:xfrm>
            <a:off x="8113472" y="2039111"/>
            <a:ext cx="3163824" cy="3840480"/>
          </a:xfrm>
        </p:spPr>
        <p:txBody>
          <a:bodyPr rtlCol="0">
            <a:normAutofit/>
          </a:bodyPr>
          <a:lstStyle>
            <a:defPPr>
              <a:defRPr lang="zh-CN"/>
            </a:defPPr>
          </a:lstStyle>
          <a:p>
            <a:pPr rtl="0"/>
            <a:r>
              <a:rPr lang="en-US" altLang="zh-CN" sz="2400" dirty="0">
                <a:latin typeface="+mj-ea"/>
                <a:ea typeface="+mj-ea"/>
              </a:rPr>
              <a:t>A window will pop up at the end of the game, which will show you your score, at which point you can choose to quit or try again.</a:t>
            </a:r>
            <a:endParaRPr lang="zh-CN" sz="2400" dirty="0">
              <a:latin typeface="+mj-ea"/>
              <a:ea typeface="+mj-ea"/>
            </a:endParaRPr>
          </a:p>
        </p:txBody>
      </p:sp>
      <p:sp>
        <p:nvSpPr>
          <p:cNvPr id="5" name="幻灯片编号占位符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rtlCol="0" anchor="ctr">
            <a:normAutofit/>
          </a:bodyPr>
          <a:lstStyle>
            <a:defPPr>
              <a:defRPr lang="zh-CN"/>
            </a:defPPr>
          </a:lstStyle>
          <a:p>
            <a:pPr rtl="0">
              <a:spcAft>
                <a:spcPts val="600"/>
              </a:spcAft>
            </a:pPr>
            <a:fld id="{58FB4751-880F-D840-AAA9-3A15815CC996}" type="slidenum">
              <a:rPr lang="en-US" altLang="zh-CN" smtClean="0"/>
              <a:pPr rtl="0">
                <a:spcAft>
                  <a:spcPts val="600"/>
                </a:spcAft>
              </a:pPr>
              <a:t>9</a:t>
            </a:fld>
            <a:endParaRPr lang="zh-CN"/>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自定义">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Microsoft YaHei UI"/>
        <a:ea typeface=""/>
        <a:cs typeface="Microsoft YaHei UI"/>
      </a:majorFont>
      <a:minorFont>
        <a:latin typeface="Microsoft YaHei UI Light"/>
        <a:ea typeface=""/>
        <a:cs typeface="Microsoft YaHei U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6582_TF11964407_Win32.potx" id="{1849D969-F667-488D-84EC-DE2AB6B7B804}" vid="{8E85924D-29C3-41CC-B148-4297ABD39F1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{889C881F-ACB7-43FD-BD87-5F3208C0F0C9}tf11964407_win32</Template>
  <TotalTime>75</TotalTime>
  <Words>354</Words>
  <Application>Microsoft Office PowerPoint</Application>
  <PresentationFormat>宽屏</PresentationFormat>
  <Paragraphs>43</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Unicode MS</vt:lpstr>
      <vt:lpstr>Microsoft YaHei UI</vt:lpstr>
      <vt:lpstr>Microsoft YaHei UI Light</vt:lpstr>
      <vt:lpstr>Arial</vt:lpstr>
      <vt:lpstr>Calibri</vt:lpstr>
      <vt:lpstr>Courier New</vt:lpstr>
      <vt:lpstr>自定义</vt:lpstr>
      <vt:lpstr>Proposal</vt:lpstr>
      <vt:lpstr>Process</vt:lpstr>
      <vt:lpstr>Overview</vt:lpstr>
      <vt:lpstr>Game Introduction</vt:lpstr>
      <vt:lpstr>Game Inspiration</vt:lpstr>
      <vt:lpstr>Storyboard</vt:lpstr>
      <vt:lpstr>Main interface design</vt:lpstr>
      <vt:lpstr>Game interface</vt:lpstr>
      <vt:lpstr>Settlement interface</vt:lpstr>
      <vt:lpstr>TKANK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 WEI</dc:creator>
  <cp:lastModifiedBy>ZHAO WEI</cp:lastModifiedBy>
  <cp:revision>2</cp:revision>
  <dcterms:created xsi:type="dcterms:W3CDTF">2024-11-24T11:17:00Z</dcterms:created>
  <dcterms:modified xsi:type="dcterms:W3CDTF">2024-11-24T12:33:37Z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