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e75f351e11f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Guide/CSS/Block_formatting_cont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ranyonsue/p/9204986.html" TargetMode="External"/><Relationship Id="rId2" Type="http://schemas.openxmlformats.org/officeDocument/2006/relationships/hyperlink" Target="https://developer.mozilla.org/zh-CN/docs/Web/Guide/CSS/Block_formatting_con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anshu.com/p/e75f351e11f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– </a:t>
            </a:r>
            <a:r>
              <a:rPr lang="zh-CN" altLang="en-US" dirty="0" smtClean="0"/>
              <a:t>浅谈</a:t>
            </a:r>
            <a:r>
              <a:rPr lang="en-US" altLang="zh-CN" dirty="0" smtClean="0"/>
              <a:t>BFC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52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概念定义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FC</a:t>
            </a:r>
            <a:r>
              <a:rPr lang="zh-CN" altLang="en-US" sz="2000" b="1" dirty="0"/>
              <a:t>（格式化上下文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 lvl="1"/>
            <a:r>
              <a:rPr lang="en-US" altLang="zh-CN" sz="1600" dirty="0" smtClean="0"/>
              <a:t>Formatting </a:t>
            </a:r>
            <a:r>
              <a:rPr lang="en-US" altLang="zh-CN" sz="1600" dirty="0"/>
              <a:t>context</a:t>
            </a:r>
            <a:r>
              <a:rPr lang="zh-CN" altLang="en-US" sz="1600" dirty="0"/>
              <a:t>是</a:t>
            </a:r>
            <a:r>
              <a:rPr lang="en-US" altLang="zh-CN" sz="1600" dirty="0"/>
              <a:t>W3C CSS2.1</a:t>
            </a:r>
            <a:r>
              <a:rPr lang="zh-CN" altLang="en-US" sz="1600" dirty="0"/>
              <a:t>规范中的一个概念。它是页面中的一块渲染区域，并且有一套渲染规则，它决定了其子元素将如何定位，以及和其他元素的关系、相互作用。最常见的 </a:t>
            </a:r>
            <a:r>
              <a:rPr lang="en-US" altLang="zh-CN" sz="1600" dirty="0"/>
              <a:t>Formatting context </a:t>
            </a:r>
            <a:r>
              <a:rPr lang="zh-CN" altLang="en-US" sz="1600" dirty="0"/>
              <a:t>有 </a:t>
            </a:r>
            <a:r>
              <a:rPr lang="en-US" altLang="zh-CN" sz="1600" dirty="0"/>
              <a:t>Block </a:t>
            </a:r>
            <a:r>
              <a:rPr lang="en-US" altLang="zh-CN" sz="1600" dirty="0" err="1"/>
              <a:t>fomatting</a:t>
            </a:r>
            <a:r>
              <a:rPr lang="en-US" altLang="zh-CN" sz="1600" dirty="0"/>
              <a:t> context (</a:t>
            </a:r>
            <a:r>
              <a:rPr lang="zh-CN" altLang="en-US" sz="1600" dirty="0"/>
              <a:t>简称</a:t>
            </a:r>
            <a:r>
              <a:rPr lang="en-US" altLang="zh-CN" sz="1600" dirty="0"/>
              <a:t>BFC)</a:t>
            </a:r>
            <a:r>
              <a:rPr lang="zh-CN" altLang="en-US" sz="1600" dirty="0" smtClean="0"/>
              <a:t>和 </a:t>
            </a:r>
            <a:r>
              <a:rPr lang="en-US" altLang="zh-CN" sz="1600" dirty="0"/>
              <a:t>Inline formatting context(</a:t>
            </a:r>
            <a:r>
              <a:rPr lang="zh-CN" altLang="en-US" sz="1600" dirty="0"/>
              <a:t>简称</a:t>
            </a:r>
            <a:r>
              <a:rPr lang="en-US" altLang="zh-CN" sz="1600" dirty="0"/>
              <a:t>IFC)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2000" dirty="0"/>
          </a:p>
          <a:p>
            <a:pPr lvl="1"/>
            <a:r>
              <a:rPr lang="en-US" altLang="zh-CN" sz="1600" dirty="0"/>
              <a:t>CSS2.1 </a:t>
            </a:r>
            <a:r>
              <a:rPr lang="zh-CN" altLang="en-US" sz="1600" dirty="0"/>
              <a:t>中只有</a:t>
            </a:r>
            <a:r>
              <a:rPr lang="en-US" altLang="zh-CN" sz="1600" dirty="0"/>
              <a:t>BFC</a:t>
            </a:r>
            <a:r>
              <a:rPr lang="zh-CN" altLang="en-US" sz="1600" dirty="0"/>
              <a:t>和</a:t>
            </a:r>
            <a:r>
              <a:rPr lang="en-US" altLang="zh-CN" sz="1600" dirty="0"/>
              <a:t>IFC, CSS3</a:t>
            </a:r>
            <a:r>
              <a:rPr lang="zh-CN" altLang="en-US" sz="1600" dirty="0"/>
              <a:t>中还增加了</a:t>
            </a:r>
            <a:r>
              <a:rPr lang="en-US" altLang="zh-CN" sz="1600" dirty="0"/>
              <a:t>G</a:t>
            </a:r>
            <a:r>
              <a:rPr lang="zh-CN" altLang="en-US" sz="1600" dirty="0"/>
              <a:t>（</a:t>
            </a:r>
            <a:r>
              <a:rPr lang="en-US" altLang="zh-CN" sz="1600" dirty="0"/>
              <a:t>grid</a:t>
            </a:r>
            <a:r>
              <a:rPr lang="zh-CN" altLang="en-US" sz="1600" dirty="0"/>
              <a:t>）</a:t>
            </a:r>
            <a:r>
              <a:rPr lang="en-US" altLang="zh-CN" sz="1600" dirty="0" smtClean="0"/>
              <a:t>FC</a:t>
            </a:r>
            <a:r>
              <a:rPr lang="zh-CN" altLang="en-US" sz="1600" dirty="0" smtClean="0"/>
              <a:t>（</a:t>
            </a:r>
            <a:r>
              <a:rPr lang="zh-CN" altLang="en-US" sz="1600" dirty="0">
                <a:hlinkClick r:id="rId2"/>
              </a:rPr>
              <a:t>网格布局格式化上下文</a:t>
            </a:r>
            <a:r>
              <a:rPr lang="zh-CN" altLang="en-US" sz="1600" dirty="0" smtClean="0"/>
              <a:t>）和</a:t>
            </a:r>
            <a:r>
              <a:rPr lang="en-US" altLang="zh-CN" sz="1600" dirty="0" smtClean="0"/>
              <a:t>F(flex)FC</a:t>
            </a:r>
            <a:r>
              <a:rPr lang="zh-CN" altLang="en-US" sz="1600" dirty="0" smtClean="0"/>
              <a:t>（</a:t>
            </a:r>
            <a:r>
              <a:rPr lang="zh-CN" altLang="en-US" sz="1600" dirty="0" smtClean="0">
                <a:hlinkClick r:id="rId2"/>
              </a:rPr>
              <a:t>自适应格式化上下文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3846" y="4085456"/>
            <a:ext cx="8229600" cy="233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Box</a:t>
            </a:r>
            <a:r>
              <a:rPr lang="zh-CN" altLang="en-US" sz="2000" b="1" dirty="0" smtClean="0"/>
              <a:t>（</a:t>
            </a:r>
            <a:r>
              <a:rPr lang="zh-CN" altLang="en-US" sz="2000" b="1" dirty="0"/>
              <a:t>盒子模型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 lvl="1"/>
            <a:r>
              <a:rPr lang="en-US" altLang="zh-CN" sz="1600" dirty="0"/>
              <a:t>block-level </a:t>
            </a:r>
            <a:r>
              <a:rPr lang="en-US" altLang="zh-CN" sz="1600" dirty="0" smtClean="0"/>
              <a:t>box</a:t>
            </a:r>
            <a:r>
              <a:rPr lang="zh-CN" altLang="en-US" sz="1600" dirty="0" smtClean="0"/>
              <a:t>即</a:t>
            </a:r>
            <a:r>
              <a:rPr lang="zh-CN" altLang="en-US" sz="1600" dirty="0"/>
              <a:t>块级</a:t>
            </a:r>
            <a:r>
              <a:rPr lang="zh-CN" altLang="en-US" sz="1600" dirty="0" smtClean="0"/>
              <a:t>元素</a:t>
            </a:r>
            <a:r>
              <a:rPr lang="zh-CN" altLang="en-US" sz="1600" dirty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display</a:t>
            </a:r>
            <a:r>
              <a:rPr lang="zh-CN" altLang="en-US" sz="1600" dirty="0"/>
              <a:t>属性为</a:t>
            </a:r>
            <a:r>
              <a:rPr lang="en-US" altLang="zh-CN" sz="1600" dirty="0" smtClean="0"/>
              <a:t>block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list-item</a:t>
            </a:r>
            <a:r>
              <a:rPr lang="zh-CN" altLang="en-US" sz="1600" dirty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table</a:t>
            </a:r>
            <a:r>
              <a:rPr lang="zh-CN" altLang="en-US" sz="1600" dirty="0"/>
              <a:t>的元素，会生成</a:t>
            </a:r>
            <a:r>
              <a:rPr lang="en-US" altLang="zh-CN" sz="1600" dirty="0"/>
              <a:t>block-level </a:t>
            </a:r>
            <a:r>
              <a:rPr lang="en-US" altLang="zh-CN" sz="1600" dirty="0" smtClean="0"/>
              <a:t>box</a:t>
            </a:r>
            <a:r>
              <a:rPr lang="zh-CN" altLang="en-US" sz="1600" dirty="0"/>
              <a:t> 。</a:t>
            </a:r>
            <a:r>
              <a:rPr lang="zh-CN" altLang="en-US" sz="1600" dirty="0" smtClean="0"/>
              <a:t>并且</a:t>
            </a:r>
            <a:r>
              <a:rPr lang="zh-CN" altLang="en-US" sz="1600" dirty="0"/>
              <a:t>参与 </a:t>
            </a:r>
            <a:r>
              <a:rPr lang="en-US" altLang="zh-CN" sz="1600" dirty="0"/>
              <a:t>block </a:t>
            </a:r>
            <a:r>
              <a:rPr lang="en-US" altLang="zh-CN" sz="1600" dirty="0" err="1"/>
              <a:t>fomatting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context</a:t>
            </a:r>
            <a:r>
              <a:rPr lang="zh-CN" altLang="en-US" sz="1600" dirty="0" smtClean="0"/>
              <a:t>（</a:t>
            </a:r>
            <a:r>
              <a:rPr lang="en-US" altLang="zh-CN" sz="1600" dirty="0">
                <a:hlinkClick r:id="rId2"/>
              </a:rPr>
              <a:t> </a:t>
            </a:r>
            <a:r>
              <a:rPr lang="en-US" altLang="zh-CN" sz="1600" dirty="0" smtClean="0">
                <a:hlinkClick r:id="rId2"/>
              </a:rPr>
              <a:t>BFC</a:t>
            </a:r>
            <a:r>
              <a:rPr lang="zh-CN" altLang="en-US" sz="1600" dirty="0">
                <a:hlinkClick r:id="rId2"/>
              </a:rPr>
              <a:t>块级格式化上下文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lvl="1"/>
            <a:r>
              <a:rPr lang="en-US" altLang="zh-CN" sz="1600" dirty="0"/>
              <a:t>inline-level box</a:t>
            </a:r>
            <a:r>
              <a:rPr lang="zh-CN" altLang="en-US" sz="1600" dirty="0"/>
              <a:t>即行内</a:t>
            </a:r>
            <a:r>
              <a:rPr lang="zh-CN" altLang="en-US" sz="1600" dirty="0" smtClean="0"/>
              <a:t>元素，</a:t>
            </a:r>
            <a:r>
              <a:rPr lang="en-US" altLang="zh-CN" sz="1600" dirty="0"/>
              <a:t> display </a:t>
            </a:r>
            <a:r>
              <a:rPr lang="zh-CN" altLang="en-US" sz="1600" dirty="0"/>
              <a:t>属性为 </a:t>
            </a:r>
            <a:r>
              <a:rPr lang="en-US" altLang="zh-CN" sz="1600" dirty="0"/>
              <a:t>inline, inline-block, inline-table</a:t>
            </a:r>
            <a:r>
              <a:rPr lang="zh-CN" altLang="en-US" sz="1600" dirty="0"/>
              <a:t>的元素，会生成</a:t>
            </a:r>
            <a:r>
              <a:rPr lang="en-US" altLang="zh-CN" sz="1600" dirty="0"/>
              <a:t>inline-level box</a:t>
            </a:r>
            <a:r>
              <a:rPr lang="zh-CN" altLang="en-US" sz="1600" dirty="0"/>
              <a:t>。并且参与 </a:t>
            </a:r>
            <a:r>
              <a:rPr lang="en-US" altLang="zh-CN" sz="1600" dirty="0"/>
              <a:t>inline formatting </a:t>
            </a:r>
            <a:r>
              <a:rPr lang="en-US" altLang="zh-CN" sz="1600" dirty="0" smtClean="0"/>
              <a:t>context</a:t>
            </a:r>
            <a:r>
              <a:rPr lang="zh-CN" altLang="en-US" sz="1600" dirty="0" smtClean="0"/>
              <a:t>（</a:t>
            </a:r>
            <a:r>
              <a:rPr lang="en-US" altLang="zh-CN" sz="1600" dirty="0" smtClean="0">
                <a:hlinkClick r:id="rId2"/>
              </a:rPr>
              <a:t>IFC</a:t>
            </a:r>
            <a:r>
              <a:rPr lang="zh-CN" altLang="en-US" sz="1600" dirty="0">
                <a:hlinkClick r:id="rId2"/>
              </a:rPr>
              <a:t>内联格式化上下文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6951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BFC</a:t>
            </a:r>
            <a:r>
              <a:rPr lang="zh-CN" altLang="en-US" b="1" dirty="0" smtClean="0"/>
              <a:t>定义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hlinkClick r:id="rId2"/>
              </a:rPr>
              <a:t>块</a:t>
            </a:r>
            <a:r>
              <a:rPr lang="zh-CN" altLang="en-US" sz="2000" dirty="0">
                <a:hlinkClick r:id="rId2"/>
              </a:rPr>
              <a:t>格式化上下文</a:t>
            </a:r>
            <a:r>
              <a:rPr lang="zh-CN" altLang="en-US" sz="2000" dirty="0"/>
              <a:t>（</a:t>
            </a:r>
            <a:r>
              <a:rPr lang="en-US" altLang="zh-CN" sz="2000" dirty="0"/>
              <a:t>Block Formatting Context</a:t>
            </a:r>
            <a:r>
              <a:rPr lang="zh-CN" altLang="en-US" sz="2000" dirty="0"/>
              <a:t>，</a:t>
            </a:r>
            <a:r>
              <a:rPr lang="en-US" altLang="zh-CN" sz="2000" dirty="0"/>
              <a:t>BFC</a:t>
            </a:r>
            <a:r>
              <a:rPr lang="zh-CN" altLang="en-US" sz="2000" dirty="0"/>
              <a:t>） 是</a:t>
            </a:r>
            <a:r>
              <a:rPr lang="en-US" altLang="zh-CN" sz="2000" dirty="0"/>
              <a:t>Web</a:t>
            </a:r>
            <a:r>
              <a:rPr lang="zh-CN" altLang="en-US" sz="2000" dirty="0"/>
              <a:t>页面的可视化</a:t>
            </a:r>
            <a:r>
              <a:rPr lang="en-US" altLang="zh-CN" sz="2000" dirty="0"/>
              <a:t>CSS</a:t>
            </a:r>
            <a:r>
              <a:rPr lang="zh-CN" altLang="en-US" sz="2000" dirty="0"/>
              <a:t>渲染的一部分，是块盒子的布局过程发生的区域，也是浮动元素与其他元素交互的区域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BFC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一个独立的渲染区域，只有</a:t>
            </a:r>
            <a:r>
              <a:rPr lang="en-US" altLang="zh-CN" sz="2000" dirty="0"/>
              <a:t>Block-level Box</a:t>
            </a:r>
            <a:r>
              <a:rPr lang="zh-CN" altLang="en-US" sz="2000" dirty="0"/>
              <a:t>参与，规定了内部</a:t>
            </a:r>
            <a:r>
              <a:rPr lang="en-US" altLang="zh-CN" sz="2000" dirty="0"/>
              <a:t>Block-level Box</a:t>
            </a:r>
            <a:r>
              <a:rPr lang="zh-CN" altLang="en-US" sz="2000" dirty="0"/>
              <a:t>如何</a:t>
            </a:r>
            <a:r>
              <a:rPr lang="zh-CN" altLang="en-US" sz="2000" dirty="0" smtClean="0"/>
              <a:t>布局，并且</a:t>
            </a:r>
            <a:r>
              <a:rPr lang="zh-CN" altLang="en-US" sz="2000" dirty="0"/>
              <a:t>与这个区域外部毫不相干。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9676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触发</a:t>
            </a:r>
            <a:r>
              <a:rPr lang="en-US" altLang="zh-CN" b="1" dirty="0" smtClean="0"/>
              <a:t>BFC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根元素</a:t>
            </a:r>
            <a:endParaRPr lang="en-US" altLang="zh-CN" sz="2000" dirty="0" smtClean="0"/>
          </a:p>
          <a:p>
            <a:r>
              <a:rPr lang="zh-CN" altLang="en-US" sz="2000" dirty="0" smtClean="0"/>
              <a:t>浮动</a:t>
            </a:r>
            <a:r>
              <a:rPr lang="zh-CN" altLang="en-US" sz="2000" dirty="0"/>
              <a:t>元素：</a:t>
            </a:r>
            <a:r>
              <a:rPr lang="en-US" altLang="zh-CN" sz="2000" dirty="0"/>
              <a:t>float </a:t>
            </a:r>
            <a:r>
              <a:rPr lang="zh-CN" altLang="en-US" sz="2000" dirty="0"/>
              <a:t>除 </a:t>
            </a:r>
            <a:r>
              <a:rPr lang="en-US" altLang="zh-CN" sz="2000" dirty="0"/>
              <a:t>none </a:t>
            </a:r>
            <a:r>
              <a:rPr lang="zh-CN" altLang="en-US" sz="2000" dirty="0"/>
              <a:t>以外的值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绝对</a:t>
            </a:r>
            <a:r>
              <a:rPr lang="zh-CN" altLang="en-US" sz="2000" dirty="0"/>
              <a:t>定位元素：</a:t>
            </a:r>
            <a:r>
              <a:rPr lang="en-US" altLang="zh-CN" sz="2000" dirty="0"/>
              <a:t>position (absolute</a:t>
            </a:r>
            <a:r>
              <a:rPr lang="zh-CN" altLang="en-US" sz="2000" dirty="0"/>
              <a:t>、</a:t>
            </a:r>
            <a:r>
              <a:rPr lang="en-US" altLang="zh-CN" sz="2000" dirty="0"/>
              <a:t>fixed)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display </a:t>
            </a:r>
            <a:r>
              <a:rPr lang="zh-CN" altLang="en-US" sz="2000" dirty="0"/>
              <a:t>为 </a:t>
            </a:r>
            <a:r>
              <a:rPr lang="en-US" altLang="zh-CN" sz="2000" dirty="0"/>
              <a:t>inline-block</a:t>
            </a:r>
            <a:r>
              <a:rPr lang="zh-CN" altLang="en-US" sz="2000" dirty="0"/>
              <a:t>、</a:t>
            </a:r>
            <a:r>
              <a:rPr lang="en-US" altLang="zh-CN" sz="2000" dirty="0"/>
              <a:t>table-cells</a:t>
            </a:r>
            <a:r>
              <a:rPr lang="zh-CN" altLang="en-US" sz="2000" dirty="0"/>
              <a:t>、</a:t>
            </a:r>
            <a:r>
              <a:rPr lang="en-US" altLang="zh-CN" sz="2000" dirty="0"/>
              <a:t>flex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overflow </a:t>
            </a:r>
            <a:r>
              <a:rPr lang="zh-CN" altLang="en-US" sz="2000" dirty="0"/>
              <a:t>除了 </a:t>
            </a:r>
            <a:r>
              <a:rPr lang="en-US" altLang="zh-CN" sz="2000" dirty="0"/>
              <a:t>visible </a:t>
            </a:r>
            <a:r>
              <a:rPr lang="zh-CN" altLang="en-US" sz="2000" dirty="0"/>
              <a:t>以外的值 </a:t>
            </a:r>
            <a:r>
              <a:rPr lang="en-US" altLang="zh-CN" sz="2000" dirty="0"/>
              <a:t>(hidden</a:t>
            </a:r>
            <a:r>
              <a:rPr lang="zh-CN" altLang="en-US" sz="2000" dirty="0"/>
              <a:t>、</a:t>
            </a:r>
            <a:r>
              <a:rPr lang="en-US" altLang="zh-CN" sz="2000" dirty="0"/>
              <a:t>auto</a:t>
            </a:r>
            <a:r>
              <a:rPr lang="zh-CN" altLang="en-US" sz="2000" dirty="0"/>
              <a:t>、</a:t>
            </a:r>
            <a:r>
              <a:rPr lang="en-US" altLang="zh-CN" sz="2000" dirty="0"/>
              <a:t>scroll)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80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BFC</a:t>
            </a:r>
            <a:r>
              <a:rPr lang="zh-CN" altLang="en-US" b="1" dirty="0"/>
              <a:t>的约束规则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/>
              <a:t>、内置的</a:t>
            </a:r>
            <a:r>
              <a:rPr lang="en-US" altLang="zh-CN" sz="2000" dirty="0"/>
              <a:t>Box</a:t>
            </a:r>
            <a:r>
              <a:rPr lang="zh-CN" altLang="en-US" sz="2000" dirty="0"/>
              <a:t>会在垂直方向上一个接一个的</a:t>
            </a:r>
            <a:r>
              <a:rPr lang="zh-CN" altLang="en-US" sz="2000" dirty="0" smtClean="0"/>
              <a:t>放置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/>
              <a:t>、属于同一个</a:t>
            </a:r>
            <a:r>
              <a:rPr lang="en-US" altLang="zh-CN" sz="2000" dirty="0"/>
              <a:t>BFC</a:t>
            </a:r>
            <a:r>
              <a:rPr lang="zh-CN" altLang="en-US" sz="2000" dirty="0"/>
              <a:t>的两个相邻</a:t>
            </a:r>
            <a:r>
              <a:rPr lang="en-US" altLang="zh-CN" sz="2000" dirty="0"/>
              <a:t>Box</a:t>
            </a:r>
            <a:r>
              <a:rPr lang="zh-CN" altLang="en-US" sz="2000" dirty="0"/>
              <a:t>的</a:t>
            </a:r>
            <a:r>
              <a:rPr lang="en-US" altLang="zh-CN" sz="2000" dirty="0"/>
              <a:t>margin</a:t>
            </a:r>
            <a:r>
              <a:rPr lang="zh-CN" altLang="en-US" sz="2000" dirty="0"/>
              <a:t>会发生重叠（塌陷），与方向</a:t>
            </a:r>
            <a:r>
              <a:rPr lang="zh-CN" altLang="en-US" sz="2000" dirty="0" smtClean="0"/>
              <a:t>无关</a:t>
            </a:r>
            <a:endParaRPr lang="en-US" altLang="zh-CN" sz="2000" dirty="0"/>
          </a:p>
          <a:p>
            <a:r>
              <a:rPr lang="en-US" altLang="zh-CN" sz="2000" dirty="0" smtClean="0"/>
              <a:t>3</a:t>
            </a:r>
            <a:r>
              <a:rPr lang="zh-CN" altLang="en-US" sz="2000" dirty="0"/>
              <a:t>、每个元素的左外边距与包含块的左边界项接触（从左向右），即使浮动元素也是</a:t>
            </a:r>
            <a:r>
              <a:rPr lang="zh-CN" altLang="en-US" sz="2000" dirty="0" smtClean="0"/>
              <a:t>如此（</a:t>
            </a:r>
            <a:r>
              <a:rPr lang="zh-CN" altLang="en-US" sz="2000" dirty="0"/>
              <a:t>这说明</a:t>
            </a:r>
            <a:r>
              <a:rPr lang="en-US" altLang="zh-CN" sz="2000" dirty="0"/>
              <a:t>BFC</a:t>
            </a:r>
            <a:r>
              <a:rPr lang="zh-CN" altLang="en-US" sz="2000" dirty="0"/>
              <a:t>中子元素不会超出他的包含块，而</a:t>
            </a:r>
            <a:r>
              <a:rPr lang="en-US" altLang="zh-CN" sz="2000" dirty="0"/>
              <a:t>position</a:t>
            </a:r>
            <a:r>
              <a:rPr lang="zh-CN" altLang="en-US" sz="2000" dirty="0"/>
              <a:t>为</a:t>
            </a:r>
            <a:r>
              <a:rPr lang="en-US" altLang="zh-CN" sz="2000" dirty="0"/>
              <a:t>absolute</a:t>
            </a:r>
            <a:r>
              <a:rPr lang="zh-CN" altLang="en-US" sz="2000" dirty="0"/>
              <a:t>的元素可以超出他的包含块的边界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BFC</a:t>
            </a:r>
            <a:r>
              <a:rPr lang="zh-CN" altLang="en-US" sz="2000" dirty="0"/>
              <a:t>的区域不会与</a:t>
            </a:r>
            <a:r>
              <a:rPr lang="en-US" altLang="zh-CN" sz="2000" dirty="0"/>
              <a:t>float</a:t>
            </a:r>
            <a:r>
              <a:rPr lang="zh-CN" altLang="en-US" sz="2000" dirty="0"/>
              <a:t>的元素区域</a:t>
            </a:r>
            <a:r>
              <a:rPr lang="zh-CN" altLang="en-US" sz="2000" dirty="0" smtClean="0"/>
              <a:t>重叠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/>
              <a:t>、计算</a:t>
            </a:r>
            <a:r>
              <a:rPr lang="en-US" altLang="zh-CN" sz="2000" dirty="0"/>
              <a:t>BFC</a:t>
            </a:r>
            <a:r>
              <a:rPr lang="zh-CN" altLang="en-US" sz="2000" dirty="0"/>
              <a:t>的高度时，浮动子元素也参与</a:t>
            </a:r>
            <a:r>
              <a:rPr lang="zh-CN" altLang="en-US" sz="2000" dirty="0" smtClean="0"/>
              <a:t>计算</a:t>
            </a:r>
            <a:endParaRPr lang="en-US" altLang="zh-CN" sz="2000" dirty="0" smtClean="0"/>
          </a:p>
          <a:p>
            <a:r>
              <a:rPr lang="en-US" altLang="zh-CN" sz="2000" dirty="0" smtClean="0"/>
              <a:t>6</a:t>
            </a:r>
            <a:r>
              <a:rPr lang="zh-CN" altLang="en-US" sz="2000" dirty="0"/>
              <a:t>、</a:t>
            </a:r>
            <a:r>
              <a:rPr lang="en-US" altLang="zh-CN" sz="2000" dirty="0"/>
              <a:t>BFC</a:t>
            </a:r>
            <a:r>
              <a:rPr lang="zh-CN" altLang="en-US" sz="2000" dirty="0"/>
              <a:t>时页面上的一个隔离的独立容器，容器里面的子元素不会影响到外部元素，反之亦然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160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BFC</a:t>
            </a:r>
            <a:r>
              <a:rPr lang="zh-CN" altLang="en-US" b="1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解决问题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外边</a:t>
            </a:r>
            <a:r>
              <a:rPr lang="zh-CN" altLang="en-US" sz="1600" dirty="0"/>
              <a:t>距</a:t>
            </a:r>
            <a:r>
              <a:rPr lang="zh-CN" altLang="en-US" sz="1600" dirty="0" smtClean="0"/>
              <a:t>折叠（</a:t>
            </a:r>
            <a:r>
              <a:rPr lang="en-US" altLang="zh-CN" sz="1600" dirty="0"/>
              <a:t>margin</a:t>
            </a:r>
            <a:r>
              <a:rPr lang="zh-CN" altLang="en-US" sz="1600" dirty="0" smtClean="0"/>
              <a:t>重叠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塌陷）</a:t>
            </a:r>
            <a:endParaRPr lang="en-US" altLang="zh-CN" sz="1600" dirty="0" smtClean="0"/>
          </a:p>
          <a:p>
            <a:pPr lvl="2"/>
            <a:r>
              <a:rPr lang="zh-CN" altLang="en-US" sz="1200" dirty="0"/>
              <a:t>两个相邻</a:t>
            </a:r>
            <a:r>
              <a:rPr lang="en-US" altLang="zh-CN" sz="1200" dirty="0"/>
              <a:t>Box</a:t>
            </a:r>
            <a:r>
              <a:rPr lang="zh-CN" altLang="en-US" sz="1200" dirty="0" smtClean="0"/>
              <a:t>垂直</a:t>
            </a:r>
            <a:r>
              <a:rPr lang="en-US" altLang="zh-CN" sz="1200" dirty="0" smtClean="0"/>
              <a:t>/ </a:t>
            </a:r>
            <a:r>
              <a:rPr lang="zh-CN" altLang="en-US" sz="1200" dirty="0" smtClean="0"/>
              <a:t>水平方向</a:t>
            </a:r>
            <a:r>
              <a:rPr lang="en-US" altLang="zh-CN" sz="1200" dirty="0"/>
              <a:t>margin</a:t>
            </a:r>
            <a:r>
              <a:rPr lang="zh-CN" altLang="en-US" sz="1200" dirty="0" smtClean="0"/>
              <a:t>重叠</a:t>
            </a:r>
            <a:endParaRPr lang="en-US" altLang="zh-CN" sz="1200" dirty="0" smtClean="0"/>
          </a:p>
          <a:p>
            <a:pPr lvl="2"/>
            <a:r>
              <a:rPr lang="zh-CN" altLang="en-US" sz="1200" dirty="0"/>
              <a:t>嵌套元素的</a:t>
            </a:r>
            <a:r>
              <a:rPr lang="en-US" altLang="zh-CN" sz="1200" dirty="0"/>
              <a:t>margin</a:t>
            </a:r>
            <a:r>
              <a:rPr lang="zh-CN" altLang="en-US" sz="1200" dirty="0" smtClean="0"/>
              <a:t>重叠（</a:t>
            </a:r>
            <a:r>
              <a:rPr lang="en-US" altLang="zh-CN" sz="1200" dirty="0" err="1" smtClean="0"/>
              <a:t>ul</a:t>
            </a:r>
            <a:r>
              <a:rPr lang="en-US" altLang="zh-CN" sz="1200" dirty="0" smtClean="0"/>
              <a:t> li</a:t>
            </a:r>
            <a:r>
              <a:rPr lang="zh-CN" altLang="en-US" sz="1200" dirty="0" smtClean="0"/>
              <a:t>嵌套）</a:t>
            </a:r>
            <a:endParaRPr lang="en-US" altLang="zh-CN" sz="1200" dirty="0" smtClean="0"/>
          </a:p>
          <a:p>
            <a:pPr lvl="1"/>
            <a:r>
              <a:rPr lang="zh-CN" altLang="en-US" sz="1600" dirty="0"/>
              <a:t>浮动元素高度</a:t>
            </a:r>
            <a:r>
              <a:rPr lang="zh-CN" altLang="en-US" sz="1600" dirty="0" smtClean="0"/>
              <a:t>塌陷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多</a:t>
            </a:r>
            <a:r>
              <a:rPr lang="zh-CN" altLang="en-US" sz="1600" dirty="0" smtClean="0"/>
              <a:t>栏自适应布局</a:t>
            </a:r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4005064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参考文章</a:t>
            </a:r>
            <a:endParaRPr lang="en-US" altLang="zh-CN" sz="2000" dirty="0" smtClean="0"/>
          </a:p>
          <a:p>
            <a:pPr lvl="1"/>
            <a:r>
              <a:rPr lang="en-US" altLang="zh-CN" sz="1600" dirty="0" smtClean="0">
                <a:hlinkClick r:id="rId2"/>
              </a:rPr>
              <a:t>MDN </a:t>
            </a:r>
            <a:r>
              <a:rPr lang="zh-CN" altLang="en-US" sz="1600" b="1" dirty="0" smtClean="0">
                <a:hlinkClick r:id="rId2"/>
              </a:rPr>
              <a:t>块</a:t>
            </a:r>
            <a:r>
              <a:rPr lang="zh-CN" altLang="en-US" sz="1600" b="1" dirty="0">
                <a:hlinkClick r:id="rId2"/>
              </a:rPr>
              <a:t>格式化</a:t>
            </a:r>
            <a:r>
              <a:rPr lang="zh-CN" altLang="en-US" sz="1600" b="1" dirty="0" smtClean="0">
                <a:hlinkClick r:id="rId2"/>
              </a:rPr>
              <a:t>上下文</a:t>
            </a:r>
            <a:endParaRPr lang="en-US" altLang="zh-CN" sz="1600" dirty="0" smtClean="0"/>
          </a:p>
          <a:p>
            <a:pPr lvl="1"/>
            <a:r>
              <a:rPr lang="en-US" altLang="zh-CN" sz="1600" dirty="0" smtClean="0">
                <a:hlinkClick r:id="rId3"/>
              </a:rPr>
              <a:t>BFC</a:t>
            </a:r>
            <a:r>
              <a:rPr lang="zh-CN" altLang="en-US" sz="1600" dirty="0" smtClean="0">
                <a:hlinkClick r:id="rId3"/>
              </a:rPr>
              <a:t>原理解析</a:t>
            </a:r>
            <a:endParaRPr lang="en-US" altLang="zh-CN" sz="1600" dirty="0"/>
          </a:p>
          <a:p>
            <a:pPr lvl="1"/>
            <a:r>
              <a:rPr lang="en-US" altLang="zh-CN" sz="1600" dirty="0" smtClean="0">
                <a:hlinkClick r:id="rId4"/>
              </a:rPr>
              <a:t>BFC</a:t>
            </a:r>
            <a:r>
              <a:rPr lang="zh-CN" altLang="en-US" sz="1600" dirty="0" smtClean="0">
                <a:hlinkClick r:id="rId4"/>
              </a:rPr>
              <a:t>、</a:t>
            </a:r>
            <a:r>
              <a:rPr lang="en-US" altLang="zh-CN" sz="1600" dirty="0" smtClean="0">
                <a:hlinkClick r:id="rId4"/>
              </a:rPr>
              <a:t>IFC</a:t>
            </a:r>
            <a:r>
              <a:rPr lang="zh-CN" altLang="en-US" sz="1600" dirty="0" smtClean="0">
                <a:hlinkClick r:id="rId4"/>
              </a:rPr>
              <a:t>、</a:t>
            </a:r>
            <a:r>
              <a:rPr lang="en-US" altLang="zh-CN" sz="1600" dirty="0" smtClean="0">
                <a:hlinkClick r:id="rId4"/>
              </a:rPr>
              <a:t>GFC</a:t>
            </a:r>
            <a:r>
              <a:rPr lang="zh-CN" altLang="en-US" sz="1600" dirty="0" smtClean="0">
                <a:hlinkClick r:id="rId4"/>
              </a:rPr>
              <a:t>、</a:t>
            </a:r>
            <a:r>
              <a:rPr lang="en-US" altLang="zh-CN" sz="1600" dirty="0" smtClean="0">
                <a:hlinkClick r:id="rId4"/>
              </a:rPr>
              <a:t>FFC</a:t>
            </a:r>
            <a:r>
              <a:rPr lang="zh-CN" altLang="en-US" sz="1600" dirty="0" smtClean="0">
                <a:hlinkClick r:id="rId4"/>
              </a:rPr>
              <a:t>概述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66675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扩展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IFC</a:t>
            </a:r>
          </a:p>
          <a:p>
            <a:r>
              <a:rPr lang="en-US" altLang="zh-CN" dirty="0" smtClean="0"/>
              <a:t>GFC</a:t>
            </a:r>
          </a:p>
          <a:p>
            <a:r>
              <a:rPr lang="en-US" altLang="zh-CN" dirty="0" smtClean="0"/>
              <a:t>FFC</a:t>
            </a:r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层叠上下文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651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472</Words>
  <Application>Microsoft Office PowerPoint</Application>
  <PresentationFormat>全屏显示(4:3)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CSS – 浅谈BFC</vt:lpstr>
      <vt:lpstr>概念定义</vt:lpstr>
      <vt:lpstr>BFC定义</vt:lpstr>
      <vt:lpstr>触发BFC</vt:lpstr>
      <vt:lpstr>BFC的约束规则</vt:lpstr>
      <vt:lpstr>BFC应用</vt:lpstr>
      <vt:lpstr>扩展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BFC</dc:title>
  <dc:creator>Administrator</dc:creator>
  <cp:lastModifiedBy>个人用户</cp:lastModifiedBy>
  <cp:revision>21</cp:revision>
  <dcterms:created xsi:type="dcterms:W3CDTF">2019-09-12T01:43:24Z</dcterms:created>
  <dcterms:modified xsi:type="dcterms:W3CDTF">2019-09-12T02:34:39Z</dcterms:modified>
</cp:coreProperties>
</file>