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4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E3F1-99AE-4AEE-9C70-1CCAC227D304}" type="datetimeFigureOut">
              <a:rPr lang="en-US" smtClean="0"/>
              <a:t>8/19/2018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13EA-505C-4D64-83B9-82FBC5C8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2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Uncertainty Analysis on Structural Responses of VAT Laminated 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i="1" dirty="0" smtClean="0"/>
              <a:t>Title subjected to change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Initial Ideas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Thermal buckling of VAT laminates in terms of uncertainties in fiber ply orientations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 and material properties?</a:t>
                </a:r>
              </a:p>
              <a:p>
                <a:r>
                  <a:rPr lang="en-US" dirty="0" smtClean="0"/>
                  <a:t>Different fiber ply orientation parameterizations, nonlinear expression?</a:t>
                </a:r>
              </a:p>
              <a:p>
                <a:r>
                  <a:rPr lang="en-US" dirty="0" smtClean="0"/>
                  <a:t>Static/Mechanical buckling/Vibration/forced vibration analysis considered?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2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Uncertainty Analysis on Structural Responses of VAT Laminated Plate</vt:lpstr>
      <vt:lpstr>Very Initial Ideas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Analysis on Structural Responses of VAT Laminated Plate</dc:title>
  <dc:creator>Wei Zhao</dc:creator>
  <cp:lastModifiedBy>Wei Zhao</cp:lastModifiedBy>
  <cp:revision>1</cp:revision>
  <dcterms:created xsi:type="dcterms:W3CDTF">2018-08-19T18:58:26Z</dcterms:created>
  <dcterms:modified xsi:type="dcterms:W3CDTF">2018-08-19T18:58:57Z</dcterms:modified>
</cp:coreProperties>
</file>